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344" r:id="rId3"/>
    <p:sldId id="311" r:id="rId4"/>
    <p:sldId id="259" r:id="rId5"/>
    <p:sldId id="320" r:id="rId6"/>
    <p:sldId id="345" r:id="rId7"/>
    <p:sldId id="322" r:id="rId8"/>
    <p:sldId id="299" r:id="rId9"/>
    <p:sldId id="323" r:id="rId10"/>
    <p:sldId id="324" r:id="rId11"/>
    <p:sldId id="310" r:id="rId12"/>
    <p:sldId id="300" r:id="rId13"/>
    <p:sldId id="325" r:id="rId14"/>
    <p:sldId id="326" r:id="rId15"/>
    <p:sldId id="327" r:id="rId16"/>
    <p:sldId id="301" r:id="rId17"/>
    <p:sldId id="328" r:id="rId18"/>
    <p:sldId id="312" r:id="rId19"/>
    <p:sldId id="330" r:id="rId20"/>
    <p:sldId id="302" r:id="rId21"/>
    <p:sldId id="329" r:id="rId22"/>
    <p:sldId id="313" r:id="rId23"/>
    <p:sldId id="331" r:id="rId24"/>
    <p:sldId id="303" r:id="rId25"/>
    <p:sldId id="332" r:id="rId26"/>
    <p:sldId id="317" r:id="rId27"/>
    <p:sldId id="333" r:id="rId28"/>
    <p:sldId id="304" r:id="rId29"/>
    <p:sldId id="334" r:id="rId30"/>
    <p:sldId id="335" r:id="rId31"/>
    <p:sldId id="298" r:id="rId32"/>
    <p:sldId id="337" r:id="rId33"/>
    <p:sldId id="338" r:id="rId34"/>
    <p:sldId id="341" r:id="rId35"/>
    <p:sldId id="305" r:id="rId36"/>
    <p:sldId id="342" r:id="rId37"/>
    <p:sldId id="349" r:id="rId38"/>
    <p:sldId id="348" r:id="rId39"/>
    <p:sldId id="306" r:id="rId40"/>
    <p:sldId id="350" r:id="rId41"/>
    <p:sldId id="346" r:id="rId42"/>
    <p:sldId id="352" r:id="rId43"/>
    <p:sldId id="343" r:id="rId44"/>
    <p:sldId id="347" r:id="rId45"/>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PSSvb+3/NSefpfWk8gHqg==" hashData="qeqNhnMLbKRstThrNSenSEJG0G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E11F"/>
    <a:srgbClr val="CCFF33"/>
    <a:srgbClr val="99FF33"/>
    <a:srgbClr val="FCEA04"/>
    <a:srgbClr val="C1D54B"/>
    <a:srgbClr val="602E04"/>
    <a:srgbClr val="79FB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3" d="100"/>
          <a:sy n="73" d="100"/>
        </p:scale>
        <p:origin x="-990" y="-1056"/>
      </p:cViewPr>
      <p:guideLst>
        <p:guide orient="horz" pos="1620"/>
        <p:guide pos="2880"/>
      </p:guideLst>
    </p:cSldViewPr>
  </p:slideViewPr>
  <p:notesTextViewPr>
    <p:cViewPr>
      <p:scale>
        <a:sx n="1" d="1"/>
        <a:sy n="1" d="1"/>
      </p:scale>
      <p:origin x="0" y="0"/>
    </p:cViewPr>
  </p:notesTextViewPr>
  <p:sorterViewPr>
    <p:cViewPr>
      <p:scale>
        <a:sx n="49" d="100"/>
        <a:sy n="4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8F1386-0718-4A3B-9441-9931B61F898C}" type="datetimeFigureOut">
              <a:rPr lang="es-ES" smtClean="0"/>
              <a:t>03/09/2017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216DE5-B26D-4573-9ABE-4203454EC87B}" type="slidenum">
              <a:rPr lang="es-ES" smtClean="0"/>
              <a:t>‹Nº›</a:t>
            </a:fld>
            <a:endParaRPr lang="es-ES"/>
          </a:p>
        </p:txBody>
      </p:sp>
    </p:spTree>
    <p:extLst>
      <p:ext uri="{BB962C8B-B14F-4D97-AF65-F5344CB8AC3E}">
        <p14:creationId xmlns:p14="http://schemas.microsoft.com/office/powerpoint/2010/main" val="740895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4AD73E6-1C26-44EE-9B86-2EFD840F7C4C}" type="slidenum">
              <a:rPr lang="es-ES" smtClean="0"/>
              <a:pPr/>
              <a:t>6</a:t>
            </a:fld>
            <a:endParaRPr lang="es-ES"/>
          </a:p>
        </p:txBody>
      </p:sp>
    </p:spTree>
    <p:extLst>
      <p:ext uri="{BB962C8B-B14F-4D97-AF65-F5344CB8AC3E}">
        <p14:creationId xmlns:p14="http://schemas.microsoft.com/office/powerpoint/2010/main" val="330991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8</a:t>
            </a:fld>
            <a:endParaRPr lang="es-ES"/>
          </a:p>
        </p:txBody>
      </p:sp>
    </p:spTree>
    <p:extLst>
      <p:ext uri="{BB962C8B-B14F-4D97-AF65-F5344CB8AC3E}">
        <p14:creationId xmlns:p14="http://schemas.microsoft.com/office/powerpoint/2010/main" val="553193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12</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17</a:t>
            </a:fld>
            <a:endParaRPr lang="es-ES"/>
          </a:p>
        </p:txBody>
      </p:sp>
    </p:spTree>
    <p:extLst>
      <p:ext uri="{BB962C8B-B14F-4D97-AF65-F5344CB8AC3E}">
        <p14:creationId xmlns:p14="http://schemas.microsoft.com/office/powerpoint/2010/main" val="1653347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4AD73E6-1C26-44EE-9B86-2EFD840F7C4C}" type="slidenum">
              <a:rPr lang="es-ES" smtClean="0"/>
              <a:pPr/>
              <a:t>20</a:t>
            </a:fld>
            <a:endParaRPr lang="es-ES"/>
          </a:p>
        </p:txBody>
      </p:sp>
    </p:spTree>
    <p:extLst>
      <p:ext uri="{BB962C8B-B14F-4D97-AF65-F5344CB8AC3E}">
        <p14:creationId xmlns:p14="http://schemas.microsoft.com/office/powerpoint/2010/main" val="3309913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21</a:t>
            </a:fld>
            <a:endParaRPr lang="es-ES"/>
          </a:p>
        </p:txBody>
      </p:sp>
    </p:spTree>
    <p:extLst>
      <p:ext uri="{BB962C8B-B14F-4D97-AF65-F5344CB8AC3E}">
        <p14:creationId xmlns:p14="http://schemas.microsoft.com/office/powerpoint/2010/main" val="553193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t>22</a:t>
            </a:fld>
            <a:endParaRPr lang="es-ES"/>
          </a:p>
        </p:txBody>
      </p:sp>
    </p:spTree>
    <p:extLst>
      <p:ext uri="{BB962C8B-B14F-4D97-AF65-F5344CB8AC3E}">
        <p14:creationId xmlns:p14="http://schemas.microsoft.com/office/powerpoint/2010/main" val="1847086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28</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29</a:t>
            </a:fld>
            <a:endParaRPr lang="es-ES"/>
          </a:p>
        </p:txBody>
      </p:sp>
    </p:spTree>
    <p:extLst>
      <p:ext uri="{BB962C8B-B14F-4D97-AF65-F5344CB8AC3E}">
        <p14:creationId xmlns:p14="http://schemas.microsoft.com/office/powerpoint/2010/main" val="5531932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4AD73E6-1C26-44EE-9B86-2EFD840F7C4C}" type="slidenum">
              <a:rPr lang="es-ES" smtClean="0"/>
              <a:pPr/>
              <a:t>31</a:t>
            </a:fld>
            <a:endParaRPr lang="es-ES"/>
          </a:p>
        </p:txBody>
      </p:sp>
    </p:spTree>
    <p:extLst>
      <p:ext uri="{BB962C8B-B14F-4D97-AF65-F5344CB8AC3E}">
        <p14:creationId xmlns:p14="http://schemas.microsoft.com/office/powerpoint/2010/main" val="330991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3CFEC8C-BC9D-45CC-87B4-5CF84B6A0F62}" type="slidenum">
              <a:rPr lang="es-ES" smtClean="0"/>
              <a:pPr/>
              <a:t>33</a:t>
            </a:fld>
            <a:endParaRPr lang="es-ES"/>
          </a:p>
        </p:txBody>
      </p:sp>
    </p:spTree>
    <p:extLst>
      <p:ext uri="{BB962C8B-B14F-4D97-AF65-F5344CB8AC3E}">
        <p14:creationId xmlns:p14="http://schemas.microsoft.com/office/powerpoint/2010/main" val="553193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C216DE5-B26D-4573-9ABE-4203454EC87B}" type="slidenum">
              <a:rPr lang="es-ES" smtClean="0"/>
              <a:t>34</a:t>
            </a:fld>
            <a:endParaRPr lang="es-ES"/>
          </a:p>
        </p:txBody>
      </p:sp>
    </p:spTree>
    <p:extLst>
      <p:ext uri="{BB962C8B-B14F-4D97-AF65-F5344CB8AC3E}">
        <p14:creationId xmlns:p14="http://schemas.microsoft.com/office/powerpoint/2010/main" val="2469812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t>36</a:t>
            </a:fld>
            <a:endParaRPr lang="es-ES"/>
          </a:p>
        </p:txBody>
      </p:sp>
    </p:spTree>
    <p:extLst>
      <p:ext uri="{BB962C8B-B14F-4D97-AF65-F5344CB8AC3E}">
        <p14:creationId xmlns:p14="http://schemas.microsoft.com/office/powerpoint/2010/main" val="18470869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40</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6988014-D320-499B-8FD8-C77FB50BD77E}" type="slidenum">
              <a:rPr lang="es-ES" smtClean="0"/>
              <a:t>42</a:t>
            </a:fld>
            <a:endParaRPr lang="es-ES"/>
          </a:p>
        </p:txBody>
      </p:sp>
    </p:spTree>
    <p:extLst>
      <p:ext uri="{BB962C8B-B14F-4D97-AF65-F5344CB8AC3E}">
        <p14:creationId xmlns:p14="http://schemas.microsoft.com/office/powerpoint/2010/main" val="3629863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574853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887599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3881632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1719129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3552322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3619668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3159038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3257937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1152806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2332301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94B043-5FDE-4146-A5BC-CA0757B150DF}" type="datetimeFigureOut">
              <a:rPr lang="es-ES" smtClean="0"/>
              <a:t>03/09/2017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B4EA4BD-C2B2-4A7F-A47C-982D1F85473B}" type="slidenum">
              <a:rPr lang="es-ES" smtClean="0"/>
              <a:t>‹Nº›</a:t>
            </a:fld>
            <a:endParaRPr lang="es-ES"/>
          </a:p>
        </p:txBody>
      </p:sp>
    </p:spTree>
    <p:extLst>
      <p:ext uri="{BB962C8B-B14F-4D97-AF65-F5344CB8AC3E}">
        <p14:creationId xmlns:p14="http://schemas.microsoft.com/office/powerpoint/2010/main" val="880306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071730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194B043-5FDE-4146-A5BC-CA0757B150DF}" type="datetimeFigureOut">
              <a:rPr lang="es-ES" smtClean="0"/>
              <a:t>03/09/2017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B4EA4BD-C2B2-4A7F-A47C-982D1F85473B}" type="slidenum">
              <a:rPr lang="es-ES" smtClean="0"/>
              <a:t>‹Nº›</a:t>
            </a:fld>
            <a:endParaRPr lang="es-ES"/>
          </a:p>
        </p:txBody>
      </p:sp>
    </p:spTree>
    <p:extLst>
      <p:ext uri="{BB962C8B-B14F-4D97-AF65-F5344CB8AC3E}">
        <p14:creationId xmlns:p14="http://schemas.microsoft.com/office/powerpoint/2010/main" val="140717819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2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43.JPG"/><Relationship Id="rId7" Type="http://schemas.microsoft.com/office/2007/relationships/hdphoto" Target="../media/hdphoto3.wdp"/><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5.png"/><Relationship Id="rId5" Type="http://schemas.microsoft.com/office/2007/relationships/hdphoto" Target="../media/hdphoto2.wdp"/><Relationship Id="rId4" Type="http://schemas.openxmlformats.org/officeDocument/2006/relationships/image" Target="../media/image44.png"/></Relationships>
</file>

<file path=ppt/slides/_rels/slide43.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1.png"/><Relationship Id="rId18" Type="http://schemas.openxmlformats.org/officeDocument/2006/relationships/image" Target="../media/image5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hyperlink" Target="http://www.mispps.com/" TargetMode="External"/><Relationship Id="rId15" Type="http://schemas.openxmlformats.org/officeDocument/2006/relationships/image" Target="../media/image52.png"/><Relationship Id="rId10" Type="http://schemas.openxmlformats.org/officeDocument/2006/relationships/hyperlink" Target="https://www.facebook.com/mispps" TargetMode="External"/><Relationship Id="rId4" Type="http://schemas.openxmlformats.org/officeDocument/2006/relationships/image" Target="../media/image46.png"/><Relationship Id="rId9" Type="http://schemas.openxmlformats.org/officeDocument/2006/relationships/image" Target="../media/image4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 name="199 Imagen" descr="Diapositiva1"/>
          <p:cNvPicPr>
            <a:picLocks noGrp="1" noChangeAspect="1"/>
          </p:cNvPicPr>
          <p:nvPr isPhoto="1"/>
        </p:nvPicPr>
        <p:blipFill rotWithShape="1">
          <a:blip r:embed="rId3">
            <a:lum/>
            <a:extLst>
              <a:ext uri="{28A0092B-C50C-407E-A947-70E740481C1C}">
                <a14:useLocalDpi xmlns:a14="http://schemas.microsoft.com/office/drawing/2010/main" val="0"/>
              </a:ext>
            </a:extLst>
          </a:blip>
          <a:srcRect l="-44374" r="-46458"/>
          <a:stretch/>
        </p:blipFill>
        <p:spPr>
          <a:xfrm>
            <a:off x="-4057650" y="-30782"/>
            <a:ext cx="17449800" cy="5143500"/>
          </a:xfrm>
          <a:prstGeom prst="rect">
            <a:avLst/>
          </a:prstGeom>
          <a:noFill/>
          <a:ln>
            <a:noFill/>
          </a:ln>
        </p:spPr>
      </p:pic>
      <p:grpSp>
        <p:nvGrpSpPr>
          <p:cNvPr id="52" name="51 Grupo"/>
          <p:cNvGrpSpPr/>
          <p:nvPr/>
        </p:nvGrpSpPr>
        <p:grpSpPr>
          <a:xfrm flipH="1" flipV="1">
            <a:off x="-1044624" y="108000"/>
            <a:ext cx="5516994" cy="2348680"/>
            <a:chOff x="687287" y="334628"/>
            <a:chExt cx="3284370" cy="2348680"/>
          </a:xfrm>
          <a:noFill/>
          <a:scene3d>
            <a:camera prst="orthographicFront"/>
            <a:lightRig rig="brightRoom" dir="t"/>
          </a:scene3d>
        </p:grpSpPr>
        <p:grpSp>
          <p:nvGrpSpPr>
            <p:cNvPr id="11" name="10 Grupo"/>
            <p:cNvGrpSpPr/>
            <p:nvPr/>
          </p:nvGrpSpPr>
          <p:grpSpPr>
            <a:xfrm rot="19783762">
              <a:off x="687287" y="334628"/>
              <a:ext cx="1919657" cy="523308"/>
              <a:chOff x="2011447" y="-36000"/>
              <a:chExt cx="5136861" cy="1311747"/>
            </a:xfrm>
            <a:grpFill/>
          </p:grpSpPr>
          <p:sp>
            <p:nvSpPr>
              <p:cNvPr id="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9783762">
              <a:off x="972627" y="715653"/>
              <a:ext cx="1919657" cy="523308"/>
              <a:chOff x="2011447" y="-36000"/>
              <a:chExt cx="5136861" cy="1311747"/>
            </a:xfrm>
            <a:grpFill/>
          </p:grpSpPr>
          <p:sp>
            <p:nvSpPr>
              <p:cNvPr id="1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19783762">
              <a:off x="1224000" y="1075693"/>
              <a:ext cx="1919657" cy="523308"/>
              <a:chOff x="2011447" y="-36000"/>
              <a:chExt cx="5136861" cy="1311747"/>
            </a:xfrm>
            <a:grpFill/>
          </p:grpSpPr>
          <p:sp>
            <p:nvSpPr>
              <p:cNvPr id="2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rot="19783762">
              <a:off x="1476684" y="1435734"/>
              <a:ext cx="1919657" cy="523308"/>
              <a:chOff x="2011447" y="-36000"/>
              <a:chExt cx="5136861" cy="1311747"/>
            </a:xfrm>
            <a:grpFill/>
          </p:grpSpPr>
          <p:sp>
            <p:nvSpPr>
              <p:cNvPr id="2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 name="35 Grupo"/>
            <p:cNvGrpSpPr/>
            <p:nvPr/>
          </p:nvGrpSpPr>
          <p:grpSpPr>
            <a:xfrm rot="19783762">
              <a:off x="1764715" y="1795775"/>
              <a:ext cx="1919657" cy="523308"/>
              <a:chOff x="2011447" y="-36000"/>
              <a:chExt cx="5136861" cy="1311747"/>
            </a:xfrm>
            <a:grpFill/>
          </p:grpSpPr>
          <p:sp>
            <p:nvSpPr>
              <p:cNvPr id="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19783762">
              <a:off x="2052000" y="2160000"/>
              <a:ext cx="1919657" cy="523308"/>
              <a:chOff x="2011447" y="-36000"/>
              <a:chExt cx="5136861" cy="1311747"/>
            </a:xfrm>
            <a:grpFill/>
          </p:grpSpPr>
          <p:sp>
            <p:nvSpPr>
              <p:cNvPr id="4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3" name="52 Grupo"/>
          <p:cNvGrpSpPr/>
          <p:nvPr/>
        </p:nvGrpSpPr>
        <p:grpSpPr>
          <a:xfrm flipV="1">
            <a:off x="4680000" y="123478"/>
            <a:ext cx="5364608" cy="2348680"/>
            <a:chOff x="687287" y="334628"/>
            <a:chExt cx="3284370" cy="2348680"/>
          </a:xfrm>
          <a:noFill/>
          <a:scene3d>
            <a:camera prst="orthographicFront"/>
            <a:lightRig rig="brightRoom" dir="t"/>
          </a:scene3d>
        </p:grpSpPr>
        <p:grpSp>
          <p:nvGrpSpPr>
            <p:cNvPr id="54" name="53 Grupo"/>
            <p:cNvGrpSpPr/>
            <p:nvPr/>
          </p:nvGrpSpPr>
          <p:grpSpPr>
            <a:xfrm rot="19783762">
              <a:off x="687287" y="334628"/>
              <a:ext cx="1919657" cy="523308"/>
              <a:chOff x="2011447" y="-36000"/>
              <a:chExt cx="5136861" cy="1311747"/>
            </a:xfrm>
            <a:grpFill/>
          </p:grpSpPr>
          <p:sp>
            <p:nvSpPr>
              <p:cNvPr id="9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9783762">
              <a:off x="972627" y="715653"/>
              <a:ext cx="1919657" cy="523308"/>
              <a:chOff x="2011447" y="-36000"/>
              <a:chExt cx="5136861" cy="1311747"/>
            </a:xfrm>
            <a:grpFill/>
          </p:grpSpPr>
          <p:sp>
            <p:nvSpPr>
              <p:cNvPr id="8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9783762">
              <a:off x="1224000" y="1075693"/>
              <a:ext cx="1919657" cy="523308"/>
              <a:chOff x="2011447" y="-36000"/>
              <a:chExt cx="5136861" cy="1311747"/>
            </a:xfrm>
            <a:grpFill/>
          </p:grpSpPr>
          <p:sp>
            <p:nvSpPr>
              <p:cNvPr id="8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rot="19783762">
              <a:off x="1476684" y="1435734"/>
              <a:ext cx="1919657" cy="523308"/>
              <a:chOff x="2011447" y="-36000"/>
              <a:chExt cx="5136861" cy="1311747"/>
            </a:xfrm>
            <a:grpFill/>
          </p:grpSpPr>
          <p:sp>
            <p:nvSpPr>
              <p:cNvPr id="7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19783762">
              <a:off x="1764715" y="1795775"/>
              <a:ext cx="1919657" cy="523308"/>
              <a:chOff x="2011447" y="-36000"/>
              <a:chExt cx="5136861" cy="1311747"/>
            </a:xfrm>
            <a:grpFill/>
          </p:grpSpPr>
          <p:sp>
            <p:nvSpPr>
              <p:cNvPr id="6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rot="19783762">
              <a:off x="2052000" y="2160000"/>
              <a:ext cx="1919657" cy="523308"/>
              <a:chOff x="2011447" y="-36000"/>
              <a:chExt cx="5136861" cy="1311747"/>
            </a:xfrm>
            <a:grpFill/>
          </p:grpSpPr>
          <p:sp>
            <p:nvSpPr>
              <p:cNvPr id="6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2" name="101 Grupo"/>
          <p:cNvGrpSpPr/>
          <p:nvPr/>
        </p:nvGrpSpPr>
        <p:grpSpPr>
          <a:xfrm rot="10800000" flipH="1" flipV="1">
            <a:off x="4644008" y="2664000"/>
            <a:ext cx="5364608" cy="2348680"/>
            <a:chOff x="687287" y="334628"/>
            <a:chExt cx="3284370" cy="2348680"/>
          </a:xfrm>
          <a:noFill/>
          <a:scene3d>
            <a:camera prst="orthographicFront"/>
            <a:lightRig rig="brightRoom" dir="t"/>
          </a:scene3d>
        </p:grpSpPr>
        <p:grpSp>
          <p:nvGrpSpPr>
            <p:cNvPr id="103" name="102 Grupo"/>
            <p:cNvGrpSpPr/>
            <p:nvPr/>
          </p:nvGrpSpPr>
          <p:grpSpPr>
            <a:xfrm rot="19783762">
              <a:off x="687287" y="334628"/>
              <a:ext cx="1919657" cy="523308"/>
              <a:chOff x="2011447" y="-36000"/>
              <a:chExt cx="5136861" cy="1311747"/>
            </a:xfrm>
            <a:grpFill/>
          </p:grpSpPr>
          <p:sp>
            <p:nvSpPr>
              <p:cNvPr id="14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4" name="103 Grupo"/>
            <p:cNvGrpSpPr/>
            <p:nvPr/>
          </p:nvGrpSpPr>
          <p:grpSpPr>
            <a:xfrm rot="19783762">
              <a:off x="972627" y="715653"/>
              <a:ext cx="1919657" cy="523308"/>
              <a:chOff x="2011447" y="-36000"/>
              <a:chExt cx="5136861" cy="1311747"/>
            </a:xfrm>
            <a:grpFill/>
          </p:grpSpPr>
          <p:sp>
            <p:nvSpPr>
              <p:cNvPr id="1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104 Grupo"/>
            <p:cNvGrpSpPr/>
            <p:nvPr/>
          </p:nvGrpSpPr>
          <p:grpSpPr>
            <a:xfrm rot="19783762">
              <a:off x="1224000" y="1075693"/>
              <a:ext cx="1919657" cy="523308"/>
              <a:chOff x="2011447" y="-36000"/>
              <a:chExt cx="5136861" cy="1311747"/>
            </a:xfrm>
            <a:grpFill/>
          </p:grpSpPr>
          <p:sp>
            <p:nvSpPr>
              <p:cNvPr id="13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783762">
              <a:off x="1476684" y="1435734"/>
              <a:ext cx="1919657" cy="523308"/>
              <a:chOff x="2011447" y="-36000"/>
              <a:chExt cx="5136861" cy="1311747"/>
            </a:xfrm>
            <a:grpFill/>
          </p:grpSpPr>
          <p:sp>
            <p:nvSpPr>
              <p:cNvPr id="12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9783762">
              <a:off x="1764715" y="1795775"/>
              <a:ext cx="1919657" cy="523308"/>
              <a:chOff x="2011447" y="-36000"/>
              <a:chExt cx="5136861" cy="1311747"/>
            </a:xfrm>
            <a:grpFill/>
          </p:grpSpPr>
          <p:sp>
            <p:nvSpPr>
              <p:cNvPr id="11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8" name="107 Grupo"/>
            <p:cNvGrpSpPr/>
            <p:nvPr/>
          </p:nvGrpSpPr>
          <p:grpSpPr>
            <a:xfrm rot="19783762">
              <a:off x="2052000" y="2160000"/>
              <a:ext cx="1919657" cy="523308"/>
              <a:chOff x="2011447" y="-36000"/>
              <a:chExt cx="5136861" cy="1311747"/>
            </a:xfrm>
            <a:grpFill/>
          </p:grpSpPr>
          <p:sp>
            <p:nvSpPr>
              <p:cNvPr id="10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1" name="150 Grupo"/>
          <p:cNvGrpSpPr/>
          <p:nvPr/>
        </p:nvGrpSpPr>
        <p:grpSpPr>
          <a:xfrm rot="10800000" flipV="1">
            <a:off x="-1045000" y="2664000"/>
            <a:ext cx="5516994" cy="2348680"/>
            <a:chOff x="687287" y="334628"/>
            <a:chExt cx="3284370" cy="2348680"/>
          </a:xfrm>
          <a:noFill/>
          <a:scene3d>
            <a:camera prst="orthographicFront"/>
            <a:lightRig rig="brightRoom" dir="t"/>
          </a:scene3d>
        </p:grpSpPr>
        <p:grpSp>
          <p:nvGrpSpPr>
            <p:cNvPr id="152" name="151 Grupo"/>
            <p:cNvGrpSpPr/>
            <p:nvPr/>
          </p:nvGrpSpPr>
          <p:grpSpPr>
            <a:xfrm rot="19783762">
              <a:off x="687287" y="334628"/>
              <a:ext cx="1919657" cy="523308"/>
              <a:chOff x="2011447" y="-36000"/>
              <a:chExt cx="5136861" cy="1311747"/>
            </a:xfrm>
            <a:grpFill/>
          </p:grpSpPr>
          <p:sp>
            <p:nvSpPr>
              <p:cNvPr id="19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3" name="152 Grupo"/>
            <p:cNvGrpSpPr/>
            <p:nvPr/>
          </p:nvGrpSpPr>
          <p:grpSpPr>
            <a:xfrm rot="19783762">
              <a:off x="972627" y="715653"/>
              <a:ext cx="1919657" cy="523308"/>
              <a:chOff x="2011447" y="-36000"/>
              <a:chExt cx="5136861" cy="1311747"/>
            </a:xfrm>
            <a:grpFill/>
          </p:grpSpPr>
          <p:sp>
            <p:nvSpPr>
              <p:cNvPr id="18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783762">
              <a:off x="1224000" y="1075693"/>
              <a:ext cx="1919657" cy="523308"/>
              <a:chOff x="2011447" y="-36000"/>
              <a:chExt cx="5136861" cy="1311747"/>
            </a:xfrm>
            <a:grpFill/>
          </p:grpSpPr>
          <p:sp>
            <p:nvSpPr>
              <p:cNvPr id="17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9783762">
              <a:off x="1476684" y="1435734"/>
              <a:ext cx="1919657" cy="523308"/>
              <a:chOff x="2011447" y="-36000"/>
              <a:chExt cx="5136861" cy="1311747"/>
            </a:xfrm>
            <a:grpFill/>
          </p:grpSpPr>
          <p:sp>
            <p:nvSpPr>
              <p:cNvPr id="17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6" name="155 Grupo"/>
            <p:cNvGrpSpPr/>
            <p:nvPr/>
          </p:nvGrpSpPr>
          <p:grpSpPr>
            <a:xfrm rot="19783762">
              <a:off x="1764715" y="1795775"/>
              <a:ext cx="1919657" cy="523308"/>
              <a:chOff x="2011447" y="-36000"/>
              <a:chExt cx="5136861" cy="1311747"/>
            </a:xfrm>
            <a:grpFill/>
          </p:grpSpPr>
          <p:sp>
            <p:nvSpPr>
              <p:cNvPr id="16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7" name="156 Grupo"/>
            <p:cNvGrpSpPr/>
            <p:nvPr/>
          </p:nvGrpSpPr>
          <p:grpSpPr>
            <a:xfrm rot="19783762">
              <a:off x="2052000" y="2160000"/>
              <a:ext cx="1919657" cy="523308"/>
              <a:chOff x="2011447" y="-36000"/>
              <a:chExt cx="5136861" cy="1311747"/>
            </a:xfrm>
            <a:grpFill/>
          </p:grpSpPr>
          <p:sp>
            <p:nvSpPr>
              <p:cNvPr id="15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CCFF33"/>
                    </a:gs>
                    <a:gs pos="50000">
                      <a:srgbClr val="FFC000"/>
                    </a:gs>
                    <a:gs pos="99000">
                      <a:srgbClr val="99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202" name="201 CuadroTexto"/>
          <p:cNvSpPr txBox="1"/>
          <p:nvPr/>
        </p:nvSpPr>
        <p:spPr>
          <a:xfrm>
            <a:off x="7445199" y="4797251"/>
            <a:ext cx="1698801" cy="346249"/>
          </a:xfrm>
          <a:prstGeom prst="rect">
            <a:avLst/>
          </a:prstGeom>
          <a:noFill/>
          <a:ln cmpd="sng">
            <a:noFill/>
          </a:ln>
        </p:spPr>
        <p:txBody>
          <a:bodyPr wrap="square" lIns="68580" tIns="34290" rIns="68580" bIns="34290">
            <a:spAutoFit/>
            <a:scene3d>
              <a:camera prst="obliqueBottomLeft"/>
              <a:lightRig rig="threePt" dir="t"/>
            </a:scene3d>
            <a:sp3d extrusionH="44450">
              <a:extrusionClr>
                <a:srgbClr val="92D050"/>
              </a:extrusionClr>
            </a:sp3d>
          </a:bodyPr>
          <a:lstStyle/>
          <a:p>
            <a:pPr algn="ctr" fontAlgn="auto">
              <a:spcBef>
                <a:spcPts val="0"/>
              </a:spcBef>
              <a:spcAft>
                <a:spcPts val="0"/>
              </a:spcAft>
              <a:defRPr/>
            </a:pPr>
            <a:r>
              <a:rPr lang="es-ES" sz="900" b="1" dirty="0">
                <a:ln w="0">
                  <a:noFill/>
                </a:ln>
                <a:solidFill>
                  <a:schemeClr val="accent3">
                    <a:lumMod val="5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dirty="0">
                <a:ln w="0">
                  <a:noFill/>
                </a:ln>
                <a:solidFill>
                  <a:schemeClr val="accent3">
                    <a:lumMod val="50000"/>
                  </a:schemeClr>
                </a:solidFill>
                <a:latin typeface="Arial Black" panose="020B0A04020102020204" pitchFamily="34" charset="0"/>
                <a:ea typeface="Adobe Gothic Std B" pitchFamily="34" charset="-128"/>
                <a:cs typeface="Aharoni" pitchFamily="2" charset="-79"/>
              </a:rPr>
              <a:t> MANUAL Y MÚSICA </a:t>
            </a:r>
          </a:p>
        </p:txBody>
      </p:sp>
      <p:pic>
        <p:nvPicPr>
          <p:cNvPr id="203" name="202 Imagen" descr="Diapositiva1"/>
          <p:cNvPicPr>
            <a:picLocks noGrp="1" noChangeAspect="1"/>
          </p:cNvPicPr>
          <p:nvPr isPhoto="1"/>
        </p:nvPicPr>
        <p:blipFill rotWithShape="1">
          <a:blip r:embed="rId3">
            <a:lum/>
            <a:extLst>
              <a:ext uri="{28A0092B-C50C-407E-A947-70E740481C1C}">
                <a14:useLocalDpi xmlns:a14="http://schemas.microsoft.com/office/drawing/2010/main" val="0"/>
              </a:ext>
            </a:extLst>
          </a:blip>
          <a:srcRect l="-663" r="-1211"/>
          <a:stretch/>
        </p:blipFill>
        <p:spPr>
          <a:xfrm>
            <a:off x="-1052929" y="-596602"/>
            <a:ext cx="11346060" cy="6264696"/>
          </a:xfrm>
          <a:prstGeom prst="rect">
            <a:avLst/>
          </a:prstGeom>
          <a:noFill/>
          <a:ln>
            <a:noFill/>
          </a:ln>
        </p:spPr>
      </p:pic>
      <p:pic>
        <p:nvPicPr>
          <p:cNvPr id="201" name="Picture 2"/>
          <p:cNvPicPr>
            <a:picLocks noChangeAspect="1" noChangeArrowheads="1"/>
          </p:cNvPicPr>
          <p:nvPr/>
        </p:nvPicPr>
        <p:blipFill rotWithShape="1">
          <a:blip r:embed="rId4">
            <a:extLst>
              <a:ext uri="{BEBA8EAE-BF5A-486C-A8C5-ECC9F3942E4B}">
                <a14:imgProps xmlns:a14="http://schemas.microsoft.com/office/drawing/2010/main">
                  <a14:imgLayer r:embed="rId5">
                    <a14:imgEffect>
                      <a14:brightnessContrast contrast="3000"/>
                    </a14:imgEffect>
                  </a14:imgLayer>
                </a14:imgProps>
              </a:ext>
              <a:ext uri="{28A0092B-C50C-407E-A947-70E740481C1C}">
                <a14:useLocalDpi xmlns:a14="http://schemas.microsoft.com/office/drawing/2010/main" val="0"/>
              </a:ext>
            </a:extLst>
          </a:blip>
          <a:srcRect l="8367" t="6659" r="6132" b="8490"/>
          <a:stretch/>
        </p:blipFill>
        <p:spPr bwMode="auto">
          <a:xfrm>
            <a:off x="5001968" y="-26218"/>
            <a:ext cx="4169664" cy="3931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04358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Armik - Alone With You.wav"/>
          </p:stSnd>
        </p:sndAc>
      </p:transition>
    </mc:Choice>
    <mc:Fallback xmlns="">
      <p:transition spd="slow">
        <p:sndAc>
          <p:stSnd loop="1">
            <p:snd r:embed="rId6" name="Armik - Alone With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3"/>
                                        </p:tgtEl>
                                        <p:attrNameLst>
                                          <p:attrName>style.opacity</p:attrName>
                                        </p:attrNameLst>
                                      </p:cBhvr>
                                      <p:to>
                                        <p:strVal val="0"/>
                                      </p:to>
                                    </p:set>
                                    <p:animEffect filter="image" prLst="opacity: 0">
                                      <p:cBhvr rctx="IE">
                                        <p:cTn id="7" dur="indefinite"/>
                                        <p:tgtEl>
                                          <p:spTgt spid="203"/>
                                        </p:tgtEl>
                                      </p:cBhvr>
                                    </p:animEffect>
                                  </p:childTnLst>
                                </p:cTn>
                              </p:par>
                              <p:par>
                                <p:cTn id="8" presetID="2" presetClass="entr" presetSubtype="9"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3000" fill="hold"/>
                                        <p:tgtEl>
                                          <p:spTgt spid="52"/>
                                        </p:tgtEl>
                                        <p:attrNameLst>
                                          <p:attrName>ppt_x</p:attrName>
                                        </p:attrNameLst>
                                      </p:cBhvr>
                                      <p:tavLst>
                                        <p:tav tm="0">
                                          <p:val>
                                            <p:strVal val="0-#ppt_w/2"/>
                                          </p:val>
                                        </p:tav>
                                        <p:tav tm="100000">
                                          <p:val>
                                            <p:strVal val="#ppt_x"/>
                                          </p:val>
                                        </p:tav>
                                      </p:tavLst>
                                    </p:anim>
                                    <p:anim calcmode="lin" valueType="num">
                                      <p:cBhvr additive="base">
                                        <p:cTn id="11" dur="3000" fill="hold"/>
                                        <p:tgtEl>
                                          <p:spTgt spid="52"/>
                                        </p:tgtEl>
                                        <p:attrNameLst>
                                          <p:attrName>ppt_y</p:attrName>
                                        </p:attrNameLst>
                                      </p:cBhvr>
                                      <p:tavLst>
                                        <p:tav tm="0">
                                          <p:val>
                                            <p:strVal val="0-#ppt_h/2"/>
                                          </p:val>
                                        </p:tav>
                                        <p:tav tm="100000">
                                          <p:val>
                                            <p:strVal val="#ppt_y"/>
                                          </p:val>
                                        </p:tav>
                                      </p:tavLst>
                                    </p:anim>
                                  </p:childTnLst>
                                </p:cTn>
                              </p:par>
                              <p:par>
                                <p:cTn id="12" presetID="2" presetClass="exit" presetSubtype="6" fill="hold" nodeType="withEffect">
                                  <p:stCondLst>
                                    <p:cond delay="0"/>
                                  </p:stCondLst>
                                  <p:childTnLst>
                                    <p:anim calcmode="lin" valueType="num">
                                      <p:cBhvr additive="base">
                                        <p:cTn id="13" dur="4500"/>
                                        <p:tgtEl>
                                          <p:spTgt spid="52"/>
                                        </p:tgtEl>
                                        <p:attrNameLst>
                                          <p:attrName>ppt_x</p:attrName>
                                        </p:attrNameLst>
                                      </p:cBhvr>
                                      <p:tavLst>
                                        <p:tav tm="0">
                                          <p:val>
                                            <p:strVal val="ppt_x"/>
                                          </p:val>
                                        </p:tav>
                                        <p:tav tm="100000">
                                          <p:val>
                                            <p:strVal val="1+ppt_w/2"/>
                                          </p:val>
                                        </p:tav>
                                      </p:tavLst>
                                    </p:anim>
                                    <p:anim calcmode="lin" valueType="num">
                                      <p:cBhvr additive="base">
                                        <p:cTn id="14" dur="4500"/>
                                        <p:tgtEl>
                                          <p:spTgt spid="52"/>
                                        </p:tgtEl>
                                        <p:attrNameLst>
                                          <p:attrName>ppt_y</p:attrName>
                                        </p:attrNameLst>
                                      </p:cBhvr>
                                      <p:tavLst>
                                        <p:tav tm="0">
                                          <p:val>
                                            <p:strVal val="ppt_y"/>
                                          </p:val>
                                        </p:tav>
                                        <p:tav tm="100000">
                                          <p:val>
                                            <p:strVal val="1+ppt_h/2"/>
                                          </p:val>
                                        </p:tav>
                                      </p:tavLst>
                                    </p:anim>
                                    <p:set>
                                      <p:cBhvr>
                                        <p:cTn id="15" dur="1" fill="hold">
                                          <p:stCondLst>
                                            <p:cond delay="4499"/>
                                          </p:stCondLst>
                                        </p:cTn>
                                        <p:tgtEl>
                                          <p:spTgt spid="52"/>
                                        </p:tgtEl>
                                        <p:attrNameLst>
                                          <p:attrName>style.visibility</p:attrName>
                                        </p:attrNameLst>
                                      </p:cBhvr>
                                      <p:to>
                                        <p:strVal val="hidden"/>
                                      </p:to>
                                    </p:set>
                                  </p:childTnLst>
                                </p:cTn>
                              </p:par>
                              <p:par>
                                <p:cTn id="16" presetID="2" presetClass="entr" presetSubtype="3" fill="hold"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1+#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xit" presetSubtype="12" fill="hold" nodeType="withEffect">
                                  <p:stCondLst>
                                    <p:cond delay="0"/>
                                  </p:stCondLst>
                                  <p:childTnLst>
                                    <p:anim calcmode="lin" valueType="num">
                                      <p:cBhvr additive="base">
                                        <p:cTn id="21" dur="4500"/>
                                        <p:tgtEl>
                                          <p:spTgt spid="53"/>
                                        </p:tgtEl>
                                        <p:attrNameLst>
                                          <p:attrName>ppt_x</p:attrName>
                                        </p:attrNameLst>
                                      </p:cBhvr>
                                      <p:tavLst>
                                        <p:tav tm="0">
                                          <p:val>
                                            <p:strVal val="ppt_x"/>
                                          </p:val>
                                        </p:tav>
                                        <p:tav tm="100000">
                                          <p:val>
                                            <p:strVal val="0-ppt_w/2"/>
                                          </p:val>
                                        </p:tav>
                                      </p:tavLst>
                                    </p:anim>
                                    <p:anim calcmode="lin" valueType="num">
                                      <p:cBhvr additive="base">
                                        <p:cTn id="22" dur="4500"/>
                                        <p:tgtEl>
                                          <p:spTgt spid="53"/>
                                        </p:tgtEl>
                                        <p:attrNameLst>
                                          <p:attrName>ppt_y</p:attrName>
                                        </p:attrNameLst>
                                      </p:cBhvr>
                                      <p:tavLst>
                                        <p:tav tm="0">
                                          <p:val>
                                            <p:strVal val="ppt_y"/>
                                          </p:val>
                                        </p:tav>
                                        <p:tav tm="100000">
                                          <p:val>
                                            <p:strVal val="1+ppt_h/2"/>
                                          </p:val>
                                        </p:tav>
                                      </p:tavLst>
                                    </p:anim>
                                    <p:set>
                                      <p:cBhvr>
                                        <p:cTn id="23" dur="1" fill="hold">
                                          <p:stCondLst>
                                            <p:cond delay="4499"/>
                                          </p:stCondLst>
                                        </p:cTn>
                                        <p:tgtEl>
                                          <p:spTgt spid="53"/>
                                        </p:tgtEl>
                                        <p:attrNameLst>
                                          <p:attrName>style.visibility</p:attrName>
                                        </p:attrNameLst>
                                      </p:cBhvr>
                                      <p:to>
                                        <p:strVal val="hidden"/>
                                      </p:to>
                                    </p:set>
                                  </p:childTnLst>
                                </p:cTn>
                              </p:par>
                              <p:par>
                                <p:cTn id="24" presetID="2" presetClass="entr" presetSubtype="12" fill="hold" nodeType="withEffect">
                                  <p:stCondLst>
                                    <p:cond delay="0"/>
                                  </p:stCondLst>
                                  <p:childTnLst>
                                    <p:set>
                                      <p:cBhvr>
                                        <p:cTn id="25" dur="1" fill="hold">
                                          <p:stCondLst>
                                            <p:cond delay="0"/>
                                          </p:stCondLst>
                                        </p:cTn>
                                        <p:tgtEl>
                                          <p:spTgt spid="151"/>
                                        </p:tgtEl>
                                        <p:attrNameLst>
                                          <p:attrName>style.visibility</p:attrName>
                                        </p:attrNameLst>
                                      </p:cBhvr>
                                      <p:to>
                                        <p:strVal val="visible"/>
                                      </p:to>
                                    </p:set>
                                    <p:anim calcmode="lin" valueType="num">
                                      <p:cBhvr additive="base">
                                        <p:cTn id="26" dur="3000" fill="hold"/>
                                        <p:tgtEl>
                                          <p:spTgt spid="151"/>
                                        </p:tgtEl>
                                        <p:attrNameLst>
                                          <p:attrName>ppt_x</p:attrName>
                                        </p:attrNameLst>
                                      </p:cBhvr>
                                      <p:tavLst>
                                        <p:tav tm="0">
                                          <p:val>
                                            <p:strVal val="0-#ppt_w/2"/>
                                          </p:val>
                                        </p:tav>
                                        <p:tav tm="100000">
                                          <p:val>
                                            <p:strVal val="#ppt_x"/>
                                          </p:val>
                                        </p:tav>
                                      </p:tavLst>
                                    </p:anim>
                                    <p:anim calcmode="lin" valueType="num">
                                      <p:cBhvr additive="base">
                                        <p:cTn id="27" dur="3000" fill="hold"/>
                                        <p:tgtEl>
                                          <p:spTgt spid="151"/>
                                        </p:tgtEl>
                                        <p:attrNameLst>
                                          <p:attrName>ppt_y</p:attrName>
                                        </p:attrNameLst>
                                      </p:cBhvr>
                                      <p:tavLst>
                                        <p:tav tm="0">
                                          <p:val>
                                            <p:strVal val="1+#ppt_h/2"/>
                                          </p:val>
                                        </p:tav>
                                        <p:tav tm="100000">
                                          <p:val>
                                            <p:strVal val="#ppt_y"/>
                                          </p:val>
                                        </p:tav>
                                      </p:tavLst>
                                    </p:anim>
                                  </p:childTnLst>
                                </p:cTn>
                              </p:par>
                              <p:par>
                                <p:cTn id="28" presetID="2" presetClass="exit" presetSubtype="3" fill="hold" nodeType="withEffect">
                                  <p:stCondLst>
                                    <p:cond delay="0"/>
                                  </p:stCondLst>
                                  <p:childTnLst>
                                    <p:anim calcmode="lin" valueType="num">
                                      <p:cBhvr additive="base">
                                        <p:cTn id="29" dur="4500"/>
                                        <p:tgtEl>
                                          <p:spTgt spid="151"/>
                                        </p:tgtEl>
                                        <p:attrNameLst>
                                          <p:attrName>ppt_x</p:attrName>
                                        </p:attrNameLst>
                                      </p:cBhvr>
                                      <p:tavLst>
                                        <p:tav tm="0">
                                          <p:val>
                                            <p:strVal val="ppt_x"/>
                                          </p:val>
                                        </p:tav>
                                        <p:tav tm="100000">
                                          <p:val>
                                            <p:strVal val="1+ppt_w/2"/>
                                          </p:val>
                                        </p:tav>
                                      </p:tavLst>
                                    </p:anim>
                                    <p:anim calcmode="lin" valueType="num">
                                      <p:cBhvr additive="base">
                                        <p:cTn id="30" dur="4500"/>
                                        <p:tgtEl>
                                          <p:spTgt spid="151"/>
                                        </p:tgtEl>
                                        <p:attrNameLst>
                                          <p:attrName>ppt_y</p:attrName>
                                        </p:attrNameLst>
                                      </p:cBhvr>
                                      <p:tavLst>
                                        <p:tav tm="0">
                                          <p:val>
                                            <p:strVal val="ppt_y"/>
                                          </p:val>
                                        </p:tav>
                                        <p:tav tm="100000">
                                          <p:val>
                                            <p:strVal val="0-ppt_h/2"/>
                                          </p:val>
                                        </p:tav>
                                      </p:tavLst>
                                    </p:anim>
                                    <p:set>
                                      <p:cBhvr>
                                        <p:cTn id="31" dur="1" fill="hold">
                                          <p:stCondLst>
                                            <p:cond delay="4499"/>
                                          </p:stCondLst>
                                        </p:cTn>
                                        <p:tgtEl>
                                          <p:spTgt spid="151"/>
                                        </p:tgtEl>
                                        <p:attrNameLst>
                                          <p:attrName>style.visibility</p:attrName>
                                        </p:attrNameLst>
                                      </p:cBhvr>
                                      <p:to>
                                        <p:strVal val="hidden"/>
                                      </p:to>
                                    </p:set>
                                  </p:childTnLst>
                                </p:cTn>
                              </p:par>
                              <p:par>
                                <p:cTn id="32" presetID="2" presetClass="entr" presetSubtype="6" fill="hold" nodeType="withEffect">
                                  <p:stCondLst>
                                    <p:cond delay="0"/>
                                  </p:stCondLst>
                                  <p:childTnLst>
                                    <p:set>
                                      <p:cBhvr>
                                        <p:cTn id="33" dur="1" fill="hold">
                                          <p:stCondLst>
                                            <p:cond delay="0"/>
                                          </p:stCondLst>
                                        </p:cTn>
                                        <p:tgtEl>
                                          <p:spTgt spid="102"/>
                                        </p:tgtEl>
                                        <p:attrNameLst>
                                          <p:attrName>style.visibility</p:attrName>
                                        </p:attrNameLst>
                                      </p:cBhvr>
                                      <p:to>
                                        <p:strVal val="visible"/>
                                      </p:to>
                                    </p:set>
                                    <p:anim calcmode="lin" valueType="num">
                                      <p:cBhvr additive="base">
                                        <p:cTn id="34" dur="3000" fill="hold"/>
                                        <p:tgtEl>
                                          <p:spTgt spid="102"/>
                                        </p:tgtEl>
                                        <p:attrNameLst>
                                          <p:attrName>ppt_x</p:attrName>
                                        </p:attrNameLst>
                                      </p:cBhvr>
                                      <p:tavLst>
                                        <p:tav tm="0">
                                          <p:val>
                                            <p:strVal val="1+#ppt_w/2"/>
                                          </p:val>
                                        </p:tav>
                                        <p:tav tm="100000">
                                          <p:val>
                                            <p:strVal val="#ppt_x"/>
                                          </p:val>
                                        </p:tav>
                                      </p:tavLst>
                                    </p:anim>
                                    <p:anim calcmode="lin" valueType="num">
                                      <p:cBhvr additive="base">
                                        <p:cTn id="35" dur="3000" fill="hold"/>
                                        <p:tgtEl>
                                          <p:spTgt spid="102"/>
                                        </p:tgtEl>
                                        <p:attrNameLst>
                                          <p:attrName>ppt_y</p:attrName>
                                        </p:attrNameLst>
                                      </p:cBhvr>
                                      <p:tavLst>
                                        <p:tav tm="0">
                                          <p:val>
                                            <p:strVal val="1+#ppt_h/2"/>
                                          </p:val>
                                        </p:tav>
                                        <p:tav tm="100000">
                                          <p:val>
                                            <p:strVal val="#ppt_y"/>
                                          </p:val>
                                        </p:tav>
                                      </p:tavLst>
                                    </p:anim>
                                  </p:childTnLst>
                                </p:cTn>
                              </p:par>
                              <p:par>
                                <p:cTn id="36" presetID="2" presetClass="exit" presetSubtype="9" fill="hold" nodeType="withEffect">
                                  <p:stCondLst>
                                    <p:cond delay="0"/>
                                  </p:stCondLst>
                                  <p:childTnLst>
                                    <p:anim calcmode="lin" valueType="num">
                                      <p:cBhvr additive="base">
                                        <p:cTn id="37" dur="4500"/>
                                        <p:tgtEl>
                                          <p:spTgt spid="102"/>
                                        </p:tgtEl>
                                        <p:attrNameLst>
                                          <p:attrName>ppt_x</p:attrName>
                                        </p:attrNameLst>
                                      </p:cBhvr>
                                      <p:tavLst>
                                        <p:tav tm="0">
                                          <p:val>
                                            <p:strVal val="ppt_x"/>
                                          </p:val>
                                        </p:tav>
                                        <p:tav tm="100000">
                                          <p:val>
                                            <p:strVal val="0-ppt_w/2"/>
                                          </p:val>
                                        </p:tav>
                                      </p:tavLst>
                                    </p:anim>
                                    <p:anim calcmode="lin" valueType="num">
                                      <p:cBhvr additive="base">
                                        <p:cTn id="38" dur="4500"/>
                                        <p:tgtEl>
                                          <p:spTgt spid="102"/>
                                        </p:tgtEl>
                                        <p:attrNameLst>
                                          <p:attrName>ppt_y</p:attrName>
                                        </p:attrNameLst>
                                      </p:cBhvr>
                                      <p:tavLst>
                                        <p:tav tm="0">
                                          <p:val>
                                            <p:strVal val="ppt_y"/>
                                          </p:val>
                                        </p:tav>
                                        <p:tav tm="100000">
                                          <p:val>
                                            <p:strVal val="0-ppt_h/2"/>
                                          </p:val>
                                        </p:tav>
                                      </p:tavLst>
                                    </p:anim>
                                    <p:set>
                                      <p:cBhvr>
                                        <p:cTn id="39" dur="1" fill="hold">
                                          <p:stCondLst>
                                            <p:cond delay="4499"/>
                                          </p:stCondLst>
                                        </p:cTn>
                                        <p:tgtEl>
                                          <p:spTgt spid="102"/>
                                        </p:tgtEl>
                                        <p:attrNameLst>
                                          <p:attrName>style.visibility</p:attrName>
                                        </p:attrNameLst>
                                      </p:cBhvr>
                                      <p:to>
                                        <p:strVal val="hidden"/>
                                      </p:to>
                                    </p:set>
                                  </p:childTnLst>
                                </p:cTn>
                              </p:par>
                              <p:par>
                                <p:cTn id="40" presetID="23" presetClass="entr" presetSubtype="272" fill="hold" nodeType="withEffect">
                                  <p:stCondLst>
                                    <p:cond delay="1000"/>
                                  </p:stCondLst>
                                  <p:childTnLst>
                                    <p:set>
                                      <p:cBhvr>
                                        <p:cTn id="41" dur="1" fill="hold">
                                          <p:stCondLst>
                                            <p:cond delay="0"/>
                                          </p:stCondLst>
                                        </p:cTn>
                                        <p:tgtEl>
                                          <p:spTgt spid="200"/>
                                        </p:tgtEl>
                                        <p:attrNameLst>
                                          <p:attrName>style.visibility</p:attrName>
                                        </p:attrNameLst>
                                      </p:cBhvr>
                                      <p:to>
                                        <p:strVal val="visible"/>
                                      </p:to>
                                    </p:set>
                                    <p:anim calcmode="lin" valueType="num">
                                      <p:cBhvr>
                                        <p:cTn id="42" dur="3000" fill="hold"/>
                                        <p:tgtEl>
                                          <p:spTgt spid="200"/>
                                        </p:tgtEl>
                                        <p:attrNameLst>
                                          <p:attrName>ppt_w</p:attrName>
                                        </p:attrNameLst>
                                      </p:cBhvr>
                                      <p:tavLst>
                                        <p:tav tm="0">
                                          <p:val>
                                            <p:strVal val="2/3*#ppt_w"/>
                                          </p:val>
                                        </p:tav>
                                        <p:tav tm="100000">
                                          <p:val>
                                            <p:strVal val="#ppt_w"/>
                                          </p:val>
                                        </p:tav>
                                      </p:tavLst>
                                    </p:anim>
                                    <p:anim calcmode="lin" valueType="num">
                                      <p:cBhvr>
                                        <p:cTn id="43" dur="3000" fill="hold"/>
                                        <p:tgtEl>
                                          <p:spTgt spid="200"/>
                                        </p:tgtEl>
                                        <p:attrNameLst>
                                          <p:attrName>ppt_h</p:attrName>
                                        </p:attrNameLst>
                                      </p:cBhvr>
                                      <p:tavLst>
                                        <p:tav tm="0">
                                          <p:val>
                                            <p:strVal val="2/3*#ppt_h"/>
                                          </p:val>
                                        </p:tav>
                                        <p:tav tm="100000">
                                          <p:val>
                                            <p:strVal val="#ppt_h"/>
                                          </p:val>
                                        </p:tav>
                                      </p:tavLst>
                                    </p:anim>
                                  </p:childTnLst>
                                </p:cTn>
                              </p:par>
                              <p:par>
                                <p:cTn id="44" presetID="8" presetClass="entr" presetSubtype="32" fill="hold" nodeType="withEffect">
                                  <p:stCondLst>
                                    <p:cond delay="1000"/>
                                  </p:stCondLst>
                                  <p:childTnLst>
                                    <p:set>
                                      <p:cBhvr>
                                        <p:cTn id="45" dur="1" fill="hold">
                                          <p:stCondLst>
                                            <p:cond delay="0"/>
                                          </p:stCondLst>
                                        </p:cTn>
                                        <p:tgtEl>
                                          <p:spTgt spid="200"/>
                                        </p:tgtEl>
                                        <p:attrNameLst>
                                          <p:attrName>style.visibility</p:attrName>
                                        </p:attrNameLst>
                                      </p:cBhvr>
                                      <p:to>
                                        <p:strVal val="visible"/>
                                      </p:to>
                                    </p:set>
                                    <p:animEffect transition="in" filter="diamond(out)">
                                      <p:cBhvr>
                                        <p:cTn id="46" dur="3000"/>
                                        <p:tgtEl>
                                          <p:spTgt spid="200"/>
                                        </p:tgtEl>
                                      </p:cBhvr>
                                    </p:animEffect>
                                  </p:childTnLst>
                                </p:cTn>
                              </p:par>
                              <p:par>
                                <p:cTn id="47" presetID="23" presetClass="entr" presetSubtype="528" fill="hold" nodeType="withEffect">
                                  <p:stCondLst>
                                    <p:cond delay="1500"/>
                                  </p:stCondLst>
                                  <p:childTnLst>
                                    <p:set>
                                      <p:cBhvr>
                                        <p:cTn id="48" dur="1" fill="hold">
                                          <p:stCondLst>
                                            <p:cond delay="0"/>
                                          </p:stCondLst>
                                        </p:cTn>
                                        <p:tgtEl>
                                          <p:spTgt spid="201"/>
                                        </p:tgtEl>
                                        <p:attrNameLst>
                                          <p:attrName>style.visibility</p:attrName>
                                        </p:attrNameLst>
                                      </p:cBhvr>
                                      <p:to>
                                        <p:strVal val="visible"/>
                                      </p:to>
                                    </p:set>
                                    <p:anim calcmode="lin" valueType="num">
                                      <p:cBhvr>
                                        <p:cTn id="49" dur="2500" fill="hold"/>
                                        <p:tgtEl>
                                          <p:spTgt spid="201"/>
                                        </p:tgtEl>
                                        <p:attrNameLst>
                                          <p:attrName>ppt_w</p:attrName>
                                        </p:attrNameLst>
                                      </p:cBhvr>
                                      <p:tavLst>
                                        <p:tav tm="0">
                                          <p:val>
                                            <p:fltVal val="0"/>
                                          </p:val>
                                        </p:tav>
                                        <p:tav tm="100000">
                                          <p:val>
                                            <p:strVal val="#ppt_w"/>
                                          </p:val>
                                        </p:tav>
                                      </p:tavLst>
                                    </p:anim>
                                    <p:anim calcmode="lin" valueType="num">
                                      <p:cBhvr>
                                        <p:cTn id="50" dur="2500" fill="hold"/>
                                        <p:tgtEl>
                                          <p:spTgt spid="201"/>
                                        </p:tgtEl>
                                        <p:attrNameLst>
                                          <p:attrName>ppt_h</p:attrName>
                                        </p:attrNameLst>
                                      </p:cBhvr>
                                      <p:tavLst>
                                        <p:tav tm="0">
                                          <p:val>
                                            <p:fltVal val="0"/>
                                          </p:val>
                                        </p:tav>
                                        <p:tav tm="100000">
                                          <p:val>
                                            <p:strVal val="#ppt_h"/>
                                          </p:val>
                                        </p:tav>
                                      </p:tavLst>
                                    </p:anim>
                                    <p:anim calcmode="lin" valueType="num">
                                      <p:cBhvr>
                                        <p:cTn id="51" dur="2500" fill="hold"/>
                                        <p:tgtEl>
                                          <p:spTgt spid="201"/>
                                        </p:tgtEl>
                                        <p:attrNameLst>
                                          <p:attrName>ppt_x</p:attrName>
                                        </p:attrNameLst>
                                      </p:cBhvr>
                                      <p:tavLst>
                                        <p:tav tm="0">
                                          <p:val>
                                            <p:fltVal val="0.5"/>
                                          </p:val>
                                        </p:tav>
                                        <p:tav tm="100000">
                                          <p:val>
                                            <p:strVal val="#ppt_x"/>
                                          </p:val>
                                        </p:tav>
                                      </p:tavLst>
                                    </p:anim>
                                    <p:anim calcmode="lin" valueType="num">
                                      <p:cBhvr>
                                        <p:cTn id="52" dur="2500" fill="hold"/>
                                        <p:tgtEl>
                                          <p:spTgt spid="20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41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t="-103209" b="-2"/>
          <a:stretch/>
        </p:blipFill>
        <p:spPr>
          <a:xfrm>
            <a:off x="0" y="-5308600"/>
            <a:ext cx="9144000" cy="10452100"/>
          </a:xfrm>
          <a:prstGeom prst="rect">
            <a:avLst/>
          </a:prstGeom>
          <a:noFill/>
          <a:ln>
            <a:noFill/>
          </a:ln>
        </p:spPr>
      </p:pic>
      <p:sp>
        <p:nvSpPr>
          <p:cNvPr id="24" name="23 Rombo"/>
          <p:cNvSpPr/>
          <p:nvPr/>
        </p:nvSpPr>
        <p:spPr>
          <a:xfrm rot="5400000">
            <a:off x="9449970" y="-2047349"/>
            <a:ext cx="1304134" cy="2765466"/>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9089937" y="-1571817"/>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701368" y="-1111239"/>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333969" y="-635712"/>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973969" y="-247143"/>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613937" y="228384"/>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225368" y="688961"/>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857969" y="1164488"/>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490674" y="1697073"/>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6130642" y="2172600"/>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742073" y="2633177"/>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374671" y="3108703"/>
            <a:ext cx="1304135"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646108" y="-2098559"/>
            <a:ext cx="1304134" cy="2837474"/>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1286072" y="-1623031"/>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897503" y="-1162453"/>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530104" y="-686924"/>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70104" y="-298355"/>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189928" y="177172"/>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578498" y="637749"/>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945897" y="1113276"/>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313192" y="1645861"/>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1673224" y="2121388"/>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061792" y="2581966"/>
            <a:ext cx="1304135"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429191" y="3057493"/>
            <a:ext cx="1304135"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33164"/>
            <a:ext cx="3481387" cy="210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40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2688299" y="-1748730"/>
            <a:ext cx="14245075" cy="7776864"/>
          </a:xfrm>
          <a:prstGeom prst="rect">
            <a:avLst/>
          </a:prstGeom>
          <a:noFill/>
          <a:ln>
            <a:noFill/>
          </a:ln>
        </p:spPr>
      </p:pic>
    </p:spTree>
    <p:extLst>
      <p:ext uri="{BB962C8B-B14F-4D97-AF65-F5344CB8AC3E}">
        <p14:creationId xmlns:p14="http://schemas.microsoft.com/office/powerpoint/2010/main" val="219110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42"/>
                                        </p:tgtEl>
                                        <p:attrNameLst>
                                          <p:attrName>style.visibility</p:attrName>
                                        </p:attrNameLst>
                                      </p:cBhvr>
                                      <p:to>
                                        <p:strVal val="visible"/>
                                      </p:to>
                                    </p:set>
                                    <p:animEffect transition="in" filter="barn(outVertical)">
                                      <p:cBhvr>
                                        <p:cTn id="247" dur="3500"/>
                                        <p:tgtEl>
                                          <p:spTgt spid="42"/>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42"/>
                                        </p:tgtEl>
                                        <p:attrNameLst>
                                          <p:attrName>style.visibility</p:attrName>
                                        </p:attrNameLst>
                                      </p:cBhvr>
                                      <p:to>
                                        <p:strVal val="visible"/>
                                      </p:to>
                                    </p:set>
                                    <p:anim calcmode="lin" valueType="num">
                                      <p:cBhvr>
                                        <p:cTn id="250" dur="3500" fill="hold"/>
                                        <p:tgtEl>
                                          <p:spTgt spid="42"/>
                                        </p:tgtEl>
                                        <p:attrNameLst>
                                          <p:attrName>ppt_w</p:attrName>
                                        </p:attrNameLst>
                                      </p:cBhvr>
                                      <p:tavLst>
                                        <p:tav tm="0">
                                          <p:val>
                                            <p:strVal val="2/3*#ppt_w"/>
                                          </p:val>
                                        </p:tav>
                                        <p:tav tm="100000">
                                          <p:val>
                                            <p:strVal val="#ppt_w"/>
                                          </p:val>
                                        </p:tav>
                                      </p:tavLst>
                                    </p:anim>
                                    <p:anim calcmode="lin" valueType="num">
                                      <p:cBhvr>
                                        <p:cTn id="251" dur="3500" fill="hold"/>
                                        <p:tgtEl>
                                          <p:spTgt spid="42"/>
                                        </p:tgtEl>
                                        <p:attrNameLst>
                                          <p:attrName>ppt_h</p:attrName>
                                        </p:attrNameLst>
                                      </p:cBhvr>
                                      <p:tavLst>
                                        <p:tav tm="0">
                                          <p:val>
                                            <p:strVal val="2/3*#ppt_h"/>
                                          </p:val>
                                        </p:tav>
                                        <p:tav tm="100000">
                                          <p:val>
                                            <p:strVal val="#ppt_h"/>
                                          </p:val>
                                        </p:tav>
                                      </p:tavLst>
                                    </p:anim>
                                  </p:childTnLst>
                                </p:cTn>
                              </p:par>
                              <p:par>
                                <p:cTn id="252" presetID="23" presetClass="entr" presetSubtype="528" fill="hold" nodeType="withEffect">
                                  <p:stCondLst>
                                    <p:cond delay="2000"/>
                                  </p:stCondLst>
                                  <p:childTnLst>
                                    <p:set>
                                      <p:cBhvr>
                                        <p:cTn id="253" dur="1" fill="hold">
                                          <p:stCondLst>
                                            <p:cond delay="0"/>
                                          </p:stCondLst>
                                        </p:cTn>
                                        <p:tgtEl>
                                          <p:spTgt spid="1026"/>
                                        </p:tgtEl>
                                        <p:attrNameLst>
                                          <p:attrName>style.visibility</p:attrName>
                                        </p:attrNameLst>
                                      </p:cBhvr>
                                      <p:to>
                                        <p:strVal val="visible"/>
                                      </p:to>
                                    </p:set>
                                    <p:anim calcmode="lin" valueType="num">
                                      <p:cBhvr>
                                        <p:cTn id="254" dur="2500" fill="hold"/>
                                        <p:tgtEl>
                                          <p:spTgt spid="1026"/>
                                        </p:tgtEl>
                                        <p:attrNameLst>
                                          <p:attrName>ppt_w</p:attrName>
                                        </p:attrNameLst>
                                      </p:cBhvr>
                                      <p:tavLst>
                                        <p:tav tm="0">
                                          <p:val>
                                            <p:fltVal val="0"/>
                                          </p:val>
                                        </p:tav>
                                        <p:tav tm="100000">
                                          <p:val>
                                            <p:strVal val="#ppt_w"/>
                                          </p:val>
                                        </p:tav>
                                      </p:tavLst>
                                    </p:anim>
                                    <p:anim calcmode="lin" valueType="num">
                                      <p:cBhvr>
                                        <p:cTn id="255" dur="2500" fill="hold"/>
                                        <p:tgtEl>
                                          <p:spTgt spid="1026"/>
                                        </p:tgtEl>
                                        <p:attrNameLst>
                                          <p:attrName>ppt_h</p:attrName>
                                        </p:attrNameLst>
                                      </p:cBhvr>
                                      <p:tavLst>
                                        <p:tav tm="0">
                                          <p:val>
                                            <p:fltVal val="0"/>
                                          </p:val>
                                        </p:tav>
                                        <p:tav tm="100000">
                                          <p:val>
                                            <p:strVal val="#ppt_h"/>
                                          </p:val>
                                        </p:tav>
                                      </p:tavLst>
                                    </p:anim>
                                    <p:anim calcmode="lin" valueType="num">
                                      <p:cBhvr>
                                        <p:cTn id="256" dur="2500" fill="hold"/>
                                        <p:tgtEl>
                                          <p:spTgt spid="1026"/>
                                        </p:tgtEl>
                                        <p:attrNameLst>
                                          <p:attrName>ppt_x</p:attrName>
                                        </p:attrNameLst>
                                      </p:cBhvr>
                                      <p:tavLst>
                                        <p:tav tm="0">
                                          <p:val>
                                            <p:fltVal val="0.5"/>
                                          </p:val>
                                        </p:tav>
                                        <p:tav tm="100000">
                                          <p:val>
                                            <p:strVal val="#ppt_x"/>
                                          </p:val>
                                        </p:tav>
                                      </p:tavLst>
                                    </p:anim>
                                    <p:anim calcmode="lin" valueType="num">
                                      <p:cBhvr>
                                        <p:cTn id="257" dur="2500" fill="hold"/>
                                        <p:tgtEl>
                                          <p:spTgt spid="1026"/>
                                        </p:tgtEl>
                                        <p:attrNameLst>
                                          <p:attrName>ppt_y</p:attrName>
                                        </p:attrNameLst>
                                      </p:cBhvr>
                                      <p:tavLst>
                                        <p:tav tm="0">
                                          <p:val>
                                            <p:fltVal val="0.5"/>
                                          </p:val>
                                        </p:tav>
                                        <p:tav tm="100000">
                                          <p:val>
                                            <p:strVal val="#ppt_y"/>
                                          </p:val>
                                        </p:tav>
                                      </p:tavLst>
                                    </p:anim>
                                  </p:childTnLst>
                                </p:cTn>
                              </p:par>
                              <p:par>
                                <p:cTn id="258" presetID="9" presetClass="emph" presetSubtype="0" nodeType="withEffect">
                                  <p:stCondLst>
                                    <p:cond delay="0"/>
                                  </p:stCondLst>
                                  <p:childTnLst>
                                    <p:set>
                                      <p:cBhvr rctx="PPT">
                                        <p:cTn id="259" dur="indefinite"/>
                                        <p:tgtEl>
                                          <p:spTgt spid="41"/>
                                        </p:tgtEl>
                                        <p:attrNameLst>
                                          <p:attrName>style.opacity</p:attrName>
                                        </p:attrNameLst>
                                      </p:cBhvr>
                                      <p:to>
                                        <p:strVal val="0"/>
                                      </p:to>
                                    </p:set>
                                    <p:animEffect filter="image" prLst="opacity: 0">
                                      <p:cBhvr rctx="IE">
                                        <p:cTn id="260" dur="indefinite"/>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l="-105" t="43" r="-105" b="43"/>
          <a:stretch/>
        </p:blipFill>
        <p:spPr>
          <a:xfrm>
            <a:off x="0" y="21996"/>
            <a:ext cx="9163177" cy="5143500"/>
          </a:xfrm>
          <a:prstGeom prst="rect">
            <a:avLst/>
          </a:prstGeom>
          <a:noFill/>
          <a:ln>
            <a:noFill/>
          </a:ln>
        </p:spPr>
      </p:pic>
      <p:sp>
        <p:nvSpPr>
          <p:cNvPr id="3" name="2 Rectángulo"/>
          <p:cNvSpPr/>
          <p:nvPr/>
        </p:nvSpPr>
        <p:spPr>
          <a:xfrm>
            <a:off x="1475656" y="1419622"/>
            <a:ext cx="4464496" cy="2308324"/>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Ni te imaginas la cantidad de beneficios del aceite de oliva para la salud. El componente por excelencia de la dieta mediterránea es un auténtico tesoro, por algo lo llaman el oro líquido. Sigue leyendo y descubrirás todo lo que te puede aportar el aceite de oliva.</a:t>
            </a:r>
          </a:p>
          <a:p>
            <a:pPr algn="ctr"/>
            <a:endParaRPr lang="es-ES" dirty="0" smtClean="0">
              <a:solidFill>
                <a:schemeClr val="bg1"/>
              </a:solidFill>
              <a:latin typeface="Hobo Std" pitchFamily="34" charset="0"/>
            </a:endParaRPr>
          </a:p>
        </p:txBody>
      </p:sp>
    </p:spTree>
    <p:extLst>
      <p:ext uri="{BB962C8B-B14F-4D97-AF65-F5344CB8AC3E}">
        <p14:creationId xmlns:p14="http://schemas.microsoft.com/office/powerpoint/2010/main" val="2092166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64" y="0"/>
            <a:ext cx="9144000" cy="5143500"/>
          </a:xfrm>
          <a:prstGeom prst="rect">
            <a:avLst/>
          </a:prstGeom>
          <a:noFill/>
          <a:ln>
            <a:noFill/>
          </a:ln>
        </p:spPr>
      </p:pic>
      <p:sp>
        <p:nvSpPr>
          <p:cNvPr id="2" name="1 Forma libre"/>
          <p:cNvSpPr/>
          <p:nvPr/>
        </p:nvSpPr>
        <p:spPr>
          <a:xfrm rot="8592725" flipH="1" flipV="1">
            <a:off x="3888863"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3" name="2 Forma libre"/>
          <p:cNvSpPr/>
          <p:nvPr/>
        </p:nvSpPr>
        <p:spPr>
          <a:xfrm rot="8592725" flipH="1" flipV="1">
            <a:off x="2304687" y="981945"/>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4" name="3 Forma libre"/>
          <p:cNvSpPr/>
          <p:nvPr/>
        </p:nvSpPr>
        <p:spPr>
          <a:xfrm rot="8592725" flipH="1" flipV="1">
            <a:off x="864525" y="135998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5" name="4 Forma libre"/>
          <p:cNvSpPr/>
          <p:nvPr/>
        </p:nvSpPr>
        <p:spPr>
          <a:xfrm rot="13007275" flipV="1">
            <a:off x="4968984"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6" name="5 Forma libre"/>
          <p:cNvSpPr/>
          <p:nvPr/>
        </p:nvSpPr>
        <p:spPr>
          <a:xfrm rot="13007275" flipV="1">
            <a:off x="6553160" y="92793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7" name="6 Forma libre"/>
          <p:cNvSpPr/>
          <p:nvPr/>
        </p:nvSpPr>
        <p:spPr>
          <a:xfrm rot="13007275" flipV="1">
            <a:off x="8100824" y="130597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8" name="7 Forma libre"/>
          <p:cNvSpPr/>
          <p:nvPr/>
        </p:nvSpPr>
        <p:spPr>
          <a:xfrm rot="8592725">
            <a:off x="4968984" y="271013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9" name="8 Forma libre"/>
          <p:cNvSpPr/>
          <p:nvPr/>
        </p:nvSpPr>
        <p:spPr>
          <a:xfrm rot="13007275" flipH="1">
            <a:off x="3816856" y="271013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0" name="9 Forma libre"/>
          <p:cNvSpPr/>
          <p:nvPr/>
        </p:nvSpPr>
        <p:spPr>
          <a:xfrm rot="13007275" flipH="1">
            <a:off x="2304687" y="222408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1" name="10 Forma libre"/>
          <p:cNvSpPr/>
          <p:nvPr/>
        </p:nvSpPr>
        <p:spPr>
          <a:xfrm rot="13007275" flipH="1">
            <a:off x="767937" y="184603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2" name="11 Forma libre"/>
          <p:cNvSpPr/>
          <p:nvPr/>
        </p:nvSpPr>
        <p:spPr>
          <a:xfrm rot="8592725">
            <a:off x="6553159" y="217007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3" name="12 Forma libre"/>
          <p:cNvSpPr/>
          <p:nvPr/>
        </p:nvSpPr>
        <p:spPr>
          <a:xfrm rot="8592725">
            <a:off x="8075622" y="190004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pic>
        <p:nvPicPr>
          <p:cNvPr id="15" name="14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910"/>
            <a:ext cx="9144000" cy="5141590"/>
          </a:xfrm>
          <a:prstGeom prst="rect">
            <a:avLst/>
          </a:prstGeom>
          <a:noFill/>
          <a:ln>
            <a:noFill/>
          </a:ln>
        </p:spPr>
      </p:pic>
    </p:spTree>
    <p:extLst>
      <p:ext uri="{BB962C8B-B14F-4D97-AF65-F5344CB8AC3E}">
        <p14:creationId xmlns:p14="http://schemas.microsoft.com/office/powerpoint/2010/main" val="322612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2"/>
                                        </p:tgtEl>
                                      </p:cBhvr>
                                      <p:by x="400000" y="100000"/>
                                    </p:animScale>
                                  </p:childTnLst>
                                </p:cTn>
                              </p:par>
                              <p:par>
                                <p:cTn id="13" presetID="2" presetClass="exit" presetSubtype="6" fill="hold" grpId="2" nodeType="withEffect">
                                  <p:stCondLst>
                                    <p:cond delay="0"/>
                                  </p:stCondLst>
                                  <p:childTnLst>
                                    <p:anim calcmode="lin" valueType="num">
                                      <p:cBhvr additive="base">
                                        <p:cTn id="14" dur="3500"/>
                                        <p:tgtEl>
                                          <p:spTgt spid="2"/>
                                        </p:tgtEl>
                                        <p:attrNameLst>
                                          <p:attrName>ppt_x</p:attrName>
                                        </p:attrNameLst>
                                      </p:cBhvr>
                                      <p:tavLst>
                                        <p:tav tm="0">
                                          <p:val>
                                            <p:strVal val="ppt_x"/>
                                          </p:val>
                                        </p:tav>
                                        <p:tav tm="100000">
                                          <p:val>
                                            <p:strVal val="1+ppt_w/2"/>
                                          </p:val>
                                        </p:tav>
                                      </p:tavLst>
                                    </p:anim>
                                    <p:anim calcmode="lin" valueType="num">
                                      <p:cBhvr additive="base">
                                        <p:cTn id="15" dur="3500"/>
                                        <p:tgtEl>
                                          <p:spTgt spid="2"/>
                                        </p:tgtEl>
                                        <p:attrNameLst>
                                          <p:attrName>ppt_y</p:attrName>
                                        </p:attrNameLst>
                                      </p:cBhvr>
                                      <p:tavLst>
                                        <p:tav tm="0">
                                          <p:val>
                                            <p:strVal val="ppt_y"/>
                                          </p:val>
                                        </p:tav>
                                        <p:tav tm="100000">
                                          <p:val>
                                            <p:strVal val="1+ppt_h/2"/>
                                          </p:val>
                                        </p:tav>
                                      </p:tavLst>
                                    </p:anim>
                                    <p:set>
                                      <p:cBhvr>
                                        <p:cTn id="16" dur="1" fill="hold">
                                          <p:stCondLst>
                                            <p:cond delay="3499"/>
                                          </p:stCondLst>
                                        </p:cTn>
                                        <p:tgtEl>
                                          <p:spTgt spid="2"/>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ppt_x</p:attrName>
                                        </p:attrNameLst>
                                      </p:cBhvr>
                                      <p:tavLst>
                                        <p:tav tm="0">
                                          <p:val>
                                            <p:strVal val="#ppt_x"/>
                                          </p:val>
                                        </p:tav>
                                        <p:tav tm="100000">
                                          <p:val>
                                            <p:strVal val="#ppt_x"/>
                                          </p:val>
                                        </p:tav>
                                      </p:tavLst>
                                    </p:anim>
                                    <p:anim calcmode="lin" valueType="num">
                                      <p:cBhvr>
                                        <p:cTn id="20" dur="3000" fill="hold"/>
                                        <p:tgtEl>
                                          <p:spTgt spid="3"/>
                                        </p:tgtEl>
                                        <p:attrNameLst>
                                          <p:attrName>ppt_y</p:attrName>
                                        </p:attrNameLst>
                                      </p:cBhvr>
                                      <p:tavLst>
                                        <p:tav tm="0">
                                          <p:val>
                                            <p:strVal val="#ppt_y+#ppt_h/2"/>
                                          </p:val>
                                        </p:tav>
                                        <p:tav tm="100000">
                                          <p:val>
                                            <p:strVal val="#ppt_y"/>
                                          </p:val>
                                        </p:tav>
                                      </p:tavLst>
                                    </p:anim>
                                    <p:anim calcmode="lin" valueType="num">
                                      <p:cBhvr>
                                        <p:cTn id="21" dur="3000" fill="hold"/>
                                        <p:tgtEl>
                                          <p:spTgt spid="3"/>
                                        </p:tgtEl>
                                        <p:attrNameLst>
                                          <p:attrName>ppt_w</p:attrName>
                                        </p:attrNameLst>
                                      </p:cBhvr>
                                      <p:tavLst>
                                        <p:tav tm="0">
                                          <p:val>
                                            <p:strVal val="#ppt_w"/>
                                          </p:val>
                                        </p:tav>
                                        <p:tav tm="100000">
                                          <p:val>
                                            <p:strVal val="#ppt_w"/>
                                          </p:val>
                                        </p:tav>
                                      </p:tavLst>
                                    </p:anim>
                                    <p:anim calcmode="lin" valueType="num">
                                      <p:cBhvr>
                                        <p:cTn id="22" dur="3000" fill="hold"/>
                                        <p:tgtEl>
                                          <p:spTgt spid="3"/>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3"/>
                                        </p:tgtEl>
                                      </p:cBhvr>
                                      <p:by x="400000" y="100000"/>
                                    </p:animScale>
                                  </p:childTnLst>
                                </p:cTn>
                              </p:par>
                              <p:par>
                                <p:cTn id="25" presetID="2" presetClass="exit" presetSubtype="6" fill="hold" grpId="2" nodeType="withEffect">
                                  <p:stCondLst>
                                    <p:cond delay="0"/>
                                  </p:stCondLst>
                                  <p:childTnLst>
                                    <p:anim calcmode="lin" valueType="num">
                                      <p:cBhvr additive="base">
                                        <p:cTn id="26" dur="3500"/>
                                        <p:tgtEl>
                                          <p:spTgt spid="3"/>
                                        </p:tgtEl>
                                        <p:attrNameLst>
                                          <p:attrName>ppt_x</p:attrName>
                                        </p:attrNameLst>
                                      </p:cBhvr>
                                      <p:tavLst>
                                        <p:tav tm="0">
                                          <p:val>
                                            <p:strVal val="ppt_x"/>
                                          </p:val>
                                        </p:tav>
                                        <p:tav tm="100000">
                                          <p:val>
                                            <p:strVal val="1+ppt_w/2"/>
                                          </p:val>
                                        </p:tav>
                                      </p:tavLst>
                                    </p:anim>
                                    <p:anim calcmode="lin" valueType="num">
                                      <p:cBhvr additive="base">
                                        <p:cTn id="27" dur="3500"/>
                                        <p:tgtEl>
                                          <p:spTgt spid="3"/>
                                        </p:tgtEl>
                                        <p:attrNameLst>
                                          <p:attrName>ppt_y</p:attrName>
                                        </p:attrNameLst>
                                      </p:cBhvr>
                                      <p:tavLst>
                                        <p:tav tm="0">
                                          <p:val>
                                            <p:strVal val="ppt_y"/>
                                          </p:val>
                                        </p:tav>
                                        <p:tav tm="100000">
                                          <p:val>
                                            <p:strVal val="1+ppt_h/2"/>
                                          </p:val>
                                        </p:tav>
                                      </p:tavLst>
                                    </p:anim>
                                    <p:set>
                                      <p:cBhvr>
                                        <p:cTn id="28" dur="1" fill="hold">
                                          <p:stCondLst>
                                            <p:cond delay="3499"/>
                                          </p:stCondLst>
                                        </p:cTn>
                                        <p:tgtEl>
                                          <p:spTgt spid="3"/>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ppt_x</p:attrName>
                                        </p:attrNameLst>
                                      </p:cBhvr>
                                      <p:tavLst>
                                        <p:tav tm="0">
                                          <p:val>
                                            <p:strVal val="#ppt_x"/>
                                          </p:val>
                                        </p:tav>
                                        <p:tav tm="100000">
                                          <p:val>
                                            <p:strVal val="#ppt_x"/>
                                          </p:val>
                                        </p:tav>
                                      </p:tavLst>
                                    </p:anim>
                                    <p:anim calcmode="lin" valueType="num">
                                      <p:cBhvr>
                                        <p:cTn id="32" dur="3000" fill="hold"/>
                                        <p:tgtEl>
                                          <p:spTgt spid="4"/>
                                        </p:tgtEl>
                                        <p:attrNameLst>
                                          <p:attrName>ppt_y</p:attrName>
                                        </p:attrNameLst>
                                      </p:cBhvr>
                                      <p:tavLst>
                                        <p:tav tm="0">
                                          <p:val>
                                            <p:strVal val="#ppt_y+#ppt_h/2"/>
                                          </p:val>
                                        </p:tav>
                                        <p:tav tm="100000">
                                          <p:val>
                                            <p:strVal val="#ppt_y"/>
                                          </p:val>
                                        </p:tav>
                                      </p:tavLst>
                                    </p:anim>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4"/>
                                        </p:tgtEl>
                                      </p:cBhvr>
                                      <p:by x="400000" y="100000"/>
                                    </p:animScale>
                                  </p:childTnLst>
                                </p:cTn>
                              </p:par>
                              <p:par>
                                <p:cTn id="37" presetID="2" presetClass="exit" presetSubtype="6" fill="hold" grpId="2" nodeType="withEffect">
                                  <p:stCondLst>
                                    <p:cond delay="0"/>
                                  </p:stCondLst>
                                  <p:childTnLst>
                                    <p:anim calcmode="lin" valueType="num">
                                      <p:cBhvr additive="base">
                                        <p:cTn id="38" dur="3500"/>
                                        <p:tgtEl>
                                          <p:spTgt spid="4"/>
                                        </p:tgtEl>
                                        <p:attrNameLst>
                                          <p:attrName>ppt_x</p:attrName>
                                        </p:attrNameLst>
                                      </p:cBhvr>
                                      <p:tavLst>
                                        <p:tav tm="0">
                                          <p:val>
                                            <p:strVal val="ppt_x"/>
                                          </p:val>
                                        </p:tav>
                                        <p:tav tm="100000">
                                          <p:val>
                                            <p:strVal val="1+ppt_w/2"/>
                                          </p:val>
                                        </p:tav>
                                      </p:tavLst>
                                    </p:anim>
                                    <p:anim calcmode="lin" valueType="num">
                                      <p:cBhvr additive="base">
                                        <p:cTn id="39" dur="3500"/>
                                        <p:tgtEl>
                                          <p:spTgt spid="4"/>
                                        </p:tgtEl>
                                        <p:attrNameLst>
                                          <p:attrName>ppt_y</p:attrName>
                                        </p:attrNameLst>
                                      </p:cBhvr>
                                      <p:tavLst>
                                        <p:tav tm="0">
                                          <p:val>
                                            <p:strVal val="ppt_y"/>
                                          </p:val>
                                        </p:tav>
                                        <p:tav tm="100000">
                                          <p:val>
                                            <p:strVal val="1+ppt_h/2"/>
                                          </p:val>
                                        </p:tav>
                                      </p:tavLst>
                                    </p:anim>
                                    <p:set>
                                      <p:cBhvr>
                                        <p:cTn id="40" dur="1" fill="hold">
                                          <p:stCondLst>
                                            <p:cond delay="3499"/>
                                          </p:stCondLst>
                                        </p:cTn>
                                        <p:tgtEl>
                                          <p:spTgt spid="4"/>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ppt_x</p:attrName>
                                        </p:attrNameLst>
                                      </p:cBhvr>
                                      <p:tavLst>
                                        <p:tav tm="0">
                                          <p:val>
                                            <p:strVal val="#ppt_x"/>
                                          </p:val>
                                        </p:tav>
                                        <p:tav tm="100000">
                                          <p:val>
                                            <p:strVal val="#ppt_x"/>
                                          </p:val>
                                        </p:tav>
                                      </p:tavLst>
                                    </p:anim>
                                    <p:anim calcmode="lin" valueType="num">
                                      <p:cBhvr>
                                        <p:cTn id="44" dur="3000" fill="hold"/>
                                        <p:tgtEl>
                                          <p:spTgt spid="5"/>
                                        </p:tgtEl>
                                        <p:attrNameLst>
                                          <p:attrName>ppt_y</p:attrName>
                                        </p:attrNameLst>
                                      </p:cBhvr>
                                      <p:tavLst>
                                        <p:tav tm="0">
                                          <p:val>
                                            <p:strVal val="#ppt_y+#ppt_h/2"/>
                                          </p:val>
                                        </p:tav>
                                        <p:tav tm="100000">
                                          <p:val>
                                            <p:strVal val="#ppt_y"/>
                                          </p:val>
                                        </p:tav>
                                      </p:tavLst>
                                    </p:anim>
                                    <p:anim calcmode="lin" valueType="num">
                                      <p:cBhvr>
                                        <p:cTn id="45" dur="3000" fill="hold"/>
                                        <p:tgtEl>
                                          <p:spTgt spid="5"/>
                                        </p:tgtEl>
                                        <p:attrNameLst>
                                          <p:attrName>ppt_w</p:attrName>
                                        </p:attrNameLst>
                                      </p:cBhvr>
                                      <p:tavLst>
                                        <p:tav tm="0">
                                          <p:val>
                                            <p:strVal val="#ppt_w"/>
                                          </p:val>
                                        </p:tav>
                                        <p:tav tm="100000">
                                          <p:val>
                                            <p:strVal val="#ppt_w"/>
                                          </p:val>
                                        </p:tav>
                                      </p:tavLst>
                                    </p:anim>
                                    <p:anim calcmode="lin" valueType="num">
                                      <p:cBhvr>
                                        <p:cTn id="46" dur="3000" fill="hold"/>
                                        <p:tgtEl>
                                          <p:spTgt spid="5"/>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5"/>
                                        </p:tgtEl>
                                      </p:cBhvr>
                                      <p:by x="400000" y="100000"/>
                                    </p:animScale>
                                  </p:childTnLst>
                                </p:cTn>
                              </p:par>
                              <p:par>
                                <p:cTn id="49" presetID="2" presetClass="exit" presetSubtype="12" fill="hold" grpId="2" nodeType="withEffect">
                                  <p:stCondLst>
                                    <p:cond delay="0"/>
                                  </p:stCondLst>
                                  <p:childTnLst>
                                    <p:anim calcmode="lin" valueType="num">
                                      <p:cBhvr additive="base">
                                        <p:cTn id="50" dur="3500"/>
                                        <p:tgtEl>
                                          <p:spTgt spid="5"/>
                                        </p:tgtEl>
                                        <p:attrNameLst>
                                          <p:attrName>ppt_x</p:attrName>
                                        </p:attrNameLst>
                                      </p:cBhvr>
                                      <p:tavLst>
                                        <p:tav tm="0">
                                          <p:val>
                                            <p:strVal val="ppt_x"/>
                                          </p:val>
                                        </p:tav>
                                        <p:tav tm="100000">
                                          <p:val>
                                            <p:strVal val="0-ppt_w/2"/>
                                          </p:val>
                                        </p:tav>
                                      </p:tavLst>
                                    </p:anim>
                                    <p:anim calcmode="lin" valueType="num">
                                      <p:cBhvr additive="base">
                                        <p:cTn id="51" dur="3500"/>
                                        <p:tgtEl>
                                          <p:spTgt spid="5"/>
                                        </p:tgtEl>
                                        <p:attrNameLst>
                                          <p:attrName>ppt_y</p:attrName>
                                        </p:attrNameLst>
                                      </p:cBhvr>
                                      <p:tavLst>
                                        <p:tav tm="0">
                                          <p:val>
                                            <p:strVal val="ppt_y"/>
                                          </p:val>
                                        </p:tav>
                                        <p:tav tm="100000">
                                          <p:val>
                                            <p:strVal val="1+ppt_h/2"/>
                                          </p:val>
                                        </p:tav>
                                      </p:tavLst>
                                    </p:anim>
                                    <p:set>
                                      <p:cBhvr>
                                        <p:cTn id="52" dur="1" fill="hold">
                                          <p:stCondLst>
                                            <p:cond delay="3499"/>
                                          </p:stCondLst>
                                        </p:cTn>
                                        <p:tgtEl>
                                          <p:spTgt spid="5"/>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3000" fill="hold"/>
                                        <p:tgtEl>
                                          <p:spTgt spid="6"/>
                                        </p:tgtEl>
                                        <p:attrNameLst>
                                          <p:attrName>ppt_x</p:attrName>
                                        </p:attrNameLst>
                                      </p:cBhvr>
                                      <p:tavLst>
                                        <p:tav tm="0">
                                          <p:val>
                                            <p:strVal val="#ppt_x"/>
                                          </p:val>
                                        </p:tav>
                                        <p:tav tm="100000">
                                          <p:val>
                                            <p:strVal val="#ppt_x"/>
                                          </p:val>
                                        </p:tav>
                                      </p:tavLst>
                                    </p:anim>
                                    <p:anim calcmode="lin" valueType="num">
                                      <p:cBhvr>
                                        <p:cTn id="56" dur="3000" fill="hold"/>
                                        <p:tgtEl>
                                          <p:spTgt spid="6"/>
                                        </p:tgtEl>
                                        <p:attrNameLst>
                                          <p:attrName>ppt_y</p:attrName>
                                        </p:attrNameLst>
                                      </p:cBhvr>
                                      <p:tavLst>
                                        <p:tav tm="0">
                                          <p:val>
                                            <p:strVal val="#ppt_y+#ppt_h/2"/>
                                          </p:val>
                                        </p:tav>
                                        <p:tav tm="100000">
                                          <p:val>
                                            <p:strVal val="#ppt_y"/>
                                          </p:val>
                                        </p:tav>
                                      </p:tavLst>
                                    </p:anim>
                                    <p:anim calcmode="lin" valueType="num">
                                      <p:cBhvr>
                                        <p:cTn id="57" dur="3000" fill="hold"/>
                                        <p:tgtEl>
                                          <p:spTgt spid="6"/>
                                        </p:tgtEl>
                                        <p:attrNameLst>
                                          <p:attrName>ppt_w</p:attrName>
                                        </p:attrNameLst>
                                      </p:cBhvr>
                                      <p:tavLst>
                                        <p:tav tm="0">
                                          <p:val>
                                            <p:strVal val="#ppt_w"/>
                                          </p:val>
                                        </p:tav>
                                        <p:tav tm="100000">
                                          <p:val>
                                            <p:strVal val="#ppt_w"/>
                                          </p:val>
                                        </p:tav>
                                      </p:tavLst>
                                    </p:anim>
                                    <p:anim calcmode="lin" valueType="num">
                                      <p:cBhvr>
                                        <p:cTn id="58" dur="3000" fill="hold"/>
                                        <p:tgtEl>
                                          <p:spTgt spid="6"/>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6"/>
                                        </p:tgtEl>
                                      </p:cBhvr>
                                      <p:by x="400000" y="100000"/>
                                    </p:animScale>
                                  </p:childTnLst>
                                </p:cTn>
                              </p:par>
                              <p:par>
                                <p:cTn id="61" presetID="2" presetClass="exit" presetSubtype="12" fill="hold" grpId="2" nodeType="withEffect">
                                  <p:stCondLst>
                                    <p:cond delay="0"/>
                                  </p:stCondLst>
                                  <p:childTnLst>
                                    <p:anim calcmode="lin" valueType="num">
                                      <p:cBhvr additive="base">
                                        <p:cTn id="62" dur="3500"/>
                                        <p:tgtEl>
                                          <p:spTgt spid="6"/>
                                        </p:tgtEl>
                                        <p:attrNameLst>
                                          <p:attrName>ppt_x</p:attrName>
                                        </p:attrNameLst>
                                      </p:cBhvr>
                                      <p:tavLst>
                                        <p:tav tm="0">
                                          <p:val>
                                            <p:strVal val="ppt_x"/>
                                          </p:val>
                                        </p:tav>
                                        <p:tav tm="100000">
                                          <p:val>
                                            <p:strVal val="0-ppt_w/2"/>
                                          </p:val>
                                        </p:tav>
                                      </p:tavLst>
                                    </p:anim>
                                    <p:anim calcmode="lin" valueType="num">
                                      <p:cBhvr additive="base">
                                        <p:cTn id="63" dur="3500"/>
                                        <p:tgtEl>
                                          <p:spTgt spid="6"/>
                                        </p:tgtEl>
                                        <p:attrNameLst>
                                          <p:attrName>ppt_y</p:attrName>
                                        </p:attrNameLst>
                                      </p:cBhvr>
                                      <p:tavLst>
                                        <p:tav tm="0">
                                          <p:val>
                                            <p:strVal val="ppt_y"/>
                                          </p:val>
                                        </p:tav>
                                        <p:tav tm="100000">
                                          <p:val>
                                            <p:strVal val="1+ppt_h/2"/>
                                          </p:val>
                                        </p:tav>
                                      </p:tavLst>
                                    </p:anim>
                                    <p:set>
                                      <p:cBhvr>
                                        <p:cTn id="64" dur="1" fill="hold">
                                          <p:stCondLst>
                                            <p:cond delay="3499"/>
                                          </p:stCondLst>
                                        </p:cTn>
                                        <p:tgtEl>
                                          <p:spTgt spid="6"/>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3000" fill="hold"/>
                                        <p:tgtEl>
                                          <p:spTgt spid="7"/>
                                        </p:tgtEl>
                                        <p:attrNameLst>
                                          <p:attrName>ppt_x</p:attrName>
                                        </p:attrNameLst>
                                      </p:cBhvr>
                                      <p:tavLst>
                                        <p:tav tm="0">
                                          <p:val>
                                            <p:strVal val="#ppt_x"/>
                                          </p:val>
                                        </p:tav>
                                        <p:tav tm="100000">
                                          <p:val>
                                            <p:strVal val="#ppt_x"/>
                                          </p:val>
                                        </p:tav>
                                      </p:tavLst>
                                    </p:anim>
                                    <p:anim calcmode="lin" valueType="num">
                                      <p:cBhvr>
                                        <p:cTn id="68" dur="3000" fill="hold"/>
                                        <p:tgtEl>
                                          <p:spTgt spid="7"/>
                                        </p:tgtEl>
                                        <p:attrNameLst>
                                          <p:attrName>ppt_y</p:attrName>
                                        </p:attrNameLst>
                                      </p:cBhvr>
                                      <p:tavLst>
                                        <p:tav tm="0">
                                          <p:val>
                                            <p:strVal val="#ppt_y+#ppt_h/2"/>
                                          </p:val>
                                        </p:tav>
                                        <p:tav tm="100000">
                                          <p:val>
                                            <p:strVal val="#ppt_y"/>
                                          </p:val>
                                        </p:tav>
                                      </p:tavLst>
                                    </p:anim>
                                    <p:anim calcmode="lin" valueType="num">
                                      <p:cBhvr>
                                        <p:cTn id="69" dur="3000" fill="hold"/>
                                        <p:tgtEl>
                                          <p:spTgt spid="7"/>
                                        </p:tgtEl>
                                        <p:attrNameLst>
                                          <p:attrName>ppt_w</p:attrName>
                                        </p:attrNameLst>
                                      </p:cBhvr>
                                      <p:tavLst>
                                        <p:tav tm="0">
                                          <p:val>
                                            <p:strVal val="#ppt_w"/>
                                          </p:val>
                                        </p:tav>
                                        <p:tav tm="100000">
                                          <p:val>
                                            <p:strVal val="#ppt_w"/>
                                          </p:val>
                                        </p:tav>
                                      </p:tavLst>
                                    </p:anim>
                                    <p:anim calcmode="lin" valueType="num">
                                      <p:cBhvr>
                                        <p:cTn id="70" dur="3000" fill="hold"/>
                                        <p:tgtEl>
                                          <p:spTgt spid="7"/>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7"/>
                                        </p:tgtEl>
                                      </p:cBhvr>
                                      <p:by x="400000" y="100000"/>
                                    </p:animScale>
                                  </p:childTnLst>
                                </p:cTn>
                              </p:par>
                              <p:par>
                                <p:cTn id="73" presetID="2" presetClass="exit" presetSubtype="12" fill="hold" grpId="2" nodeType="withEffect">
                                  <p:stCondLst>
                                    <p:cond delay="0"/>
                                  </p:stCondLst>
                                  <p:childTnLst>
                                    <p:anim calcmode="lin" valueType="num">
                                      <p:cBhvr additive="base">
                                        <p:cTn id="74" dur="3500"/>
                                        <p:tgtEl>
                                          <p:spTgt spid="7"/>
                                        </p:tgtEl>
                                        <p:attrNameLst>
                                          <p:attrName>ppt_x</p:attrName>
                                        </p:attrNameLst>
                                      </p:cBhvr>
                                      <p:tavLst>
                                        <p:tav tm="0">
                                          <p:val>
                                            <p:strVal val="ppt_x"/>
                                          </p:val>
                                        </p:tav>
                                        <p:tav tm="100000">
                                          <p:val>
                                            <p:strVal val="0-ppt_w/2"/>
                                          </p:val>
                                        </p:tav>
                                      </p:tavLst>
                                    </p:anim>
                                    <p:anim calcmode="lin" valueType="num">
                                      <p:cBhvr additive="base">
                                        <p:cTn id="75" dur="3500"/>
                                        <p:tgtEl>
                                          <p:spTgt spid="7"/>
                                        </p:tgtEl>
                                        <p:attrNameLst>
                                          <p:attrName>ppt_y</p:attrName>
                                        </p:attrNameLst>
                                      </p:cBhvr>
                                      <p:tavLst>
                                        <p:tav tm="0">
                                          <p:val>
                                            <p:strVal val="ppt_y"/>
                                          </p:val>
                                        </p:tav>
                                        <p:tav tm="100000">
                                          <p:val>
                                            <p:strVal val="1+ppt_h/2"/>
                                          </p:val>
                                        </p:tav>
                                      </p:tavLst>
                                    </p:anim>
                                    <p:set>
                                      <p:cBhvr>
                                        <p:cTn id="76" dur="1" fill="hold">
                                          <p:stCondLst>
                                            <p:cond delay="3499"/>
                                          </p:stCondLst>
                                        </p:cTn>
                                        <p:tgtEl>
                                          <p:spTgt spid="7"/>
                                        </p:tgtEl>
                                        <p:attrNameLst>
                                          <p:attrName>style.visibility</p:attrName>
                                        </p:attrNameLst>
                                      </p:cBhvr>
                                      <p:to>
                                        <p:strVal val="hidden"/>
                                      </p:to>
                                    </p:set>
                                  </p:childTnLst>
                                </p:cTn>
                              </p:par>
                              <p:par>
                                <p:cTn id="77" presetID="17" presetClass="entr" presetSubtype="1"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3000" fill="hold"/>
                                        <p:tgtEl>
                                          <p:spTgt spid="8"/>
                                        </p:tgtEl>
                                        <p:attrNameLst>
                                          <p:attrName>ppt_x</p:attrName>
                                        </p:attrNameLst>
                                      </p:cBhvr>
                                      <p:tavLst>
                                        <p:tav tm="0">
                                          <p:val>
                                            <p:strVal val="#ppt_x"/>
                                          </p:val>
                                        </p:tav>
                                        <p:tav tm="100000">
                                          <p:val>
                                            <p:strVal val="#ppt_x"/>
                                          </p:val>
                                        </p:tav>
                                      </p:tavLst>
                                    </p:anim>
                                    <p:anim calcmode="lin" valueType="num">
                                      <p:cBhvr>
                                        <p:cTn id="80" dur="3000" fill="hold"/>
                                        <p:tgtEl>
                                          <p:spTgt spid="8"/>
                                        </p:tgtEl>
                                        <p:attrNameLst>
                                          <p:attrName>ppt_y</p:attrName>
                                        </p:attrNameLst>
                                      </p:cBhvr>
                                      <p:tavLst>
                                        <p:tav tm="0">
                                          <p:val>
                                            <p:strVal val="#ppt_y-#ppt_h/2"/>
                                          </p:val>
                                        </p:tav>
                                        <p:tav tm="100000">
                                          <p:val>
                                            <p:strVal val="#ppt_y"/>
                                          </p:val>
                                        </p:tav>
                                      </p:tavLst>
                                    </p:anim>
                                    <p:anim calcmode="lin" valueType="num">
                                      <p:cBhvr>
                                        <p:cTn id="81" dur="3000" fill="hold"/>
                                        <p:tgtEl>
                                          <p:spTgt spid="8"/>
                                        </p:tgtEl>
                                        <p:attrNameLst>
                                          <p:attrName>ppt_w</p:attrName>
                                        </p:attrNameLst>
                                      </p:cBhvr>
                                      <p:tavLst>
                                        <p:tav tm="0">
                                          <p:val>
                                            <p:strVal val="#ppt_w"/>
                                          </p:val>
                                        </p:tav>
                                        <p:tav tm="100000">
                                          <p:val>
                                            <p:strVal val="#ppt_w"/>
                                          </p:val>
                                        </p:tav>
                                      </p:tavLst>
                                    </p:anim>
                                    <p:anim calcmode="lin" valueType="num">
                                      <p:cBhvr>
                                        <p:cTn id="82" dur="3000" fill="hold"/>
                                        <p:tgtEl>
                                          <p:spTgt spid="8"/>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8"/>
                                        </p:tgtEl>
                                      </p:cBhvr>
                                      <p:by x="400000" y="100000"/>
                                    </p:animScale>
                                  </p:childTnLst>
                                </p:cTn>
                              </p:par>
                              <p:par>
                                <p:cTn id="85" presetID="2" presetClass="exit" presetSubtype="9" fill="hold" grpId="2" nodeType="withEffect">
                                  <p:stCondLst>
                                    <p:cond delay="0"/>
                                  </p:stCondLst>
                                  <p:childTnLst>
                                    <p:anim calcmode="lin" valueType="num">
                                      <p:cBhvr additive="base">
                                        <p:cTn id="86" dur="3500"/>
                                        <p:tgtEl>
                                          <p:spTgt spid="8"/>
                                        </p:tgtEl>
                                        <p:attrNameLst>
                                          <p:attrName>ppt_x</p:attrName>
                                        </p:attrNameLst>
                                      </p:cBhvr>
                                      <p:tavLst>
                                        <p:tav tm="0">
                                          <p:val>
                                            <p:strVal val="ppt_x"/>
                                          </p:val>
                                        </p:tav>
                                        <p:tav tm="100000">
                                          <p:val>
                                            <p:strVal val="0-ppt_w/2"/>
                                          </p:val>
                                        </p:tav>
                                      </p:tavLst>
                                    </p:anim>
                                    <p:anim calcmode="lin" valueType="num">
                                      <p:cBhvr additive="base">
                                        <p:cTn id="87" dur="3500"/>
                                        <p:tgtEl>
                                          <p:spTgt spid="8"/>
                                        </p:tgtEl>
                                        <p:attrNameLst>
                                          <p:attrName>ppt_y</p:attrName>
                                        </p:attrNameLst>
                                      </p:cBhvr>
                                      <p:tavLst>
                                        <p:tav tm="0">
                                          <p:val>
                                            <p:strVal val="ppt_y"/>
                                          </p:val>
                                        </p:tav>
                                        <p:tav tm="100000">
                                          <p:val>
                                            <p:strVal val="0-ppt_h/2"/>
                                          </p:val>
                                        </p:tav>
                                      </p:tavLst>
                                    </p:anim>
                                    <p:set>
                                      <p:cBhvr>
                                        <p:cTn id="88" dur="1" fill="hold">
                                          <p:stCondLst>
                                            <p:cond delay="3499"/>
                                          </p:stCondLst>
                                        </p:cTn>
                                        <p:tgtEl>
                                          <p:spTgt spid="8"/>
                                        </p:tgtEl>
                                        <p:attrNameLst>
                                          <p:attrName>style.visibility</p:attrName>
                                        </p:attrNameLst>
                                      </p:cBhvr>
                                      <p:to>
                                        <p:strVal val="hidden"/>
                                      </p:to>
                                    </p:set>
                                  </p:childTnLst>
                                </p:cTn>
                              </p:par>
                              <p:par>
                                <p:cTn id="89" presetID="17" presetClass="entr" presetSubtype="1" fill="hold" grpId="0"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3000" fill="hold"/>
                                        <p:tgtEl>
                                          <p:spTgt spid="9"/>
                                        </p:tgtEl>
                                        <p:attrNameLst>
                                          <p:attrName>ppt_x</p:attrName>
                                        </p:attrNameLst>
                                      </p:cBhvr>
                                      <p:tavLst>
                                        <p:tav tm="0">
                                          <p:val>
                                            <p:strVal val="#ppt_x"/>
                                          </p:val>
                                        </p:tav>
                                        <p:tav tm="100000">
                                          <p:val>
                                            <p:strVal val="#ppt_x"/>
                                          </p:val>
                                        </p:tav>
                                      </p:tavLst>
                                    </p:anim>
                                    <p:anim calcmode="lin" valueType="num">
                                      <p:cBhvr>
                                        <p:cTn id="92" dur="3000" fill="hold"/>
                                        <p:tgtEl>
                                          <p:spTgt spid="9"/>
                                        </p:tgtEl>
                                        <p:attrNameLst>
                                          <p:attrName>ppt_y</p:attrName>
                                        </p:attrNameLst>
                                      </p:cBhvr>
                                      <p:tavLst>
                                        <p:tav tm="0">
                                          <p:val>
                                            <p:strVal val="#ppt_y-#ppt_h/2"/>
                                          </p:val>
                                        </p:tav>
                                        <p:tav tm="100000">
                                          <p:val>
                                            <p:strVal val="#ppt_y"/>
                                          </p:val>
                                        </p:tav>
                                      </p:tavLst>
                                    </p:anim>
                                    <p:anim calcmode="lin" valueType="num">
                                      <p:cBhvr>
                                        <p:cTn id="93" dur="3000" fill="hold"/>
                                        <p:tgtEl>
                                          <p:spTgt spid="9"/>
                                        </p:tgtEl>
                                        <p:attrNameLst>
                                          <p:attrName>ppt_w</p:attrName>
                                        </p:attrNameLst>
                                      </p:cBhvr>
                                      <p:tavLst>
                                        <p:tav tm="0">
                                          <p:val>
                                            <p:strVal val="#ppt_w"/>
                                          </p:val>
                                        </p:tav>
                                        <p:tav tm="100000">
                                          <p:val>
                                            <p:strVal val="#ppt_w"/>
                                          </p:val>
                                        </p:tav>
                                      </p:tavLst>
                                    </p:anim>
                                    <p:anim calcmode="lin" valueType="num">
                                      <p:cBhvr>
                                        <p:cTn id="94" dur="3000" fill="hold"/>
                                        <p:tgtEl>
                                          <p:spTgt spid="9"/>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9"/>
                                        </p:tgtEl>
                                      </p:cBhvr>
                                      <p:by x="400000" y="100000"/>
                                    </p:animScale>
                                  </p:childTnLst>
                                </p:cTn>
                              </p:par>
                              <p:par>
                                <p:cTn id="97" presetID="2" presetClass="exit" presetSubtype="3" fill="hold" grpId="2" nodeType="withEffect">
                                  <p:stCondLst>
                                    <p:cond delay="0"/>
                                  </p:stCondLst>
                                  <p:childTnLst>
                                    <p:anim calcmode="lin" valueType="num">
                                      <p:cBhvr additive="base">
                                        <p:cTn id="98" dur="3500"/>
                                        <p:tgtEl>
                                          <p:spTgt spid="9"/>
                                        </p:tgtEl>
                                        <p:attrNameLst>
                                          <p:attrName>ppt_x</p:attrName>
                                        </p:attrNameLst>
                                      </p:cBhvr>
                                      <p:tavLst>
                                        <p:tav tm="0">
                                          <p:val>
                                            <p:strVal val="ppt_x"/>
                                          </p:val>
                                        </p:tav>
                                        <p:tav tm="100000">
                                          <p:val>
                                            <p:strVal val="1+ppt_w/2"/>
                                          </p:val>
                                        </p:tav>
                                      </p:tavLst>
                                    </p:anim>
                                    <p:anim calcmode="lin" valueType="num">
                                      <p:cBhvr additive="base">
                                        <p:cTn id="99" dur="3500"/>
                                        <p:tgtEl>
                                          <p:spTgt spid="9"/>
                                        </p:tgtEl>
                                        <p:attrNameLst>
                                          <p:attrName>ppt_y</p:attrName>
                                        </p:attrNameLst>
                                      </p:cBhvr>
                                      <p:tavLst>
                                        <p:tav tm="0">
                                          <p:val>
                                            <p:strVal val="ppt_y"/>
                                          </p:val>
                                        </p:tav>
                                        <p:tav tm="100000">
                                          <p:val>
                                            <p:strVal val="0-ppt_h/2"/>
                                          </p:val>
                                        </p:tav>
                                      </p:tavLst>
                                    </p:anim>
                                    <p:set>
                                      <p:cBhvr>
                                        <p:cTn id="100" dur="1" fill="hold">
                                          <p:stCondLst>
                                            <p:cond delay="3499"/>
                                          </p:stCondLst>
                                        </p:cTn>
                                        <p:tgtEl>
                                          <p:spTgt spid="9"/>
                                        </p:tgtEl>
                                        <p:attrNameLst>
                                          <p:attrName>style.visibility</p:attrName>
                                        </p:attrNameLst>
                                      </p:cBhvr>
                                      <p:to>
                                        <p:strVal val="hidden"/>
                                      </p:to>
                                    </p:set>
                                  </p:childTnLst>
                                </p:cTn>
                              </p:par>
                              <p:par>
                                <p:cTn id="101" presetID="17" presetClass="entr" presetSubtype="1"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3000" fill="hold"/>
                                        <p:tgtEl>
                                          <p:spTgt spid="10"/>
                                        </p:tgtEl>
                                        <p:attrNameLst>
                                          <p:attrName>ppt_x</p:attrName>
                                        </p:attrNameLst>
                                      </p:cBhvr>
                                      <p:tavLst>
                                        <p:tav tm="0">
                                          <p:val>
                                            <p:strVal val="#ppt_x"/>
                                          </p:val>
                                        </p:tav>
                                        <p:tav tm="100000">
                                          <p:val>
                                            <p:strVal val="#ppt_x"/>
                                          </p:val>
                                        </p:tav>
                                      </p:tavLst>
                                    </p:anim>
                                    <p:anim calcmode="lin" valueType="num">
                                      <p:cBhvr>
                                        <p:cTn id="104" dur="3000" fill="hold"/>
                                        <p:tgtEl>
                                          <p:spTgt spid="10"/>
                                        </p:tgtEl>
                                        <p:attrNameLst>
                                          <p:attrName>ppt_y</p:attrName>
                                        </p:attrNameLst>
                                      </p:cBhvr>
                                      <p:tavLst>
                                        <p:tav tm="0">
                                          <p:val>
                                            <p:strVal val="#ppt_y-#ppt_h/2"/>
                                          </p:val>
                                        </p:tav>
                                        <p:tav tm="100000">
                                          <p:val>
                                            <p:strVal val="#ppt_y"/>
                                          </p:val>
                                        </p:tav>
                                      </p:tavLst>
                                    </p:anim>
                                    <p:anim calcmode="lin" valueType="num">
                                      <p:cBhvr>
                                        <p:cTn id="105" dur="3000" fill="hold"/>
                                        <p:tgtEl>
                                          <p:spTgt spid="10"/>
                                        </p:tgtEl>
                                        <p:attrNameLst>
                                          <p:attrName>ppt_w</p:attrName>
                                        </p:attrNameLst>
                                      </p:cBhvr>
                                      <p:tavLst>
                                        <p:tav tm="0">
                                          <p:val>
                                            <p:strVal val="#ppt_w"/>
                                          </p:val>
                                        </p:tav>
                                        <p:tav tm="100000">
                                          <p:val>
                                            <p:strVal val="#ppt_w"/>
                                          </p:val>
                                        </p:tav>
                                      </p:tavLst>
                                    </p:anim>
                                    <p:anim calcmode="lin" valueType="num">
                                      <p:cBhvr>
                                        <p:cTn id="106" dur="3000" fill="hold"/>
                                        <p:tgtEl>
                                          <p:spTgt spid="10"/>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10"/>
                                        </p:tgtEl>
                                      </p:cBhvr>
                                      <p:by x="400000" y="100000"/>
                                    </p:animScale>
                                  </p:childTnLst>
                                </p:cTn>
                              </p:par>
                              <p:par>
                                <p:cTn id="109" presetID="2" presetClass="exit" presetSubtype="3" fill="hold" grpId="2" nodeType="withEffect">
                                  <p:stCondLst>
                                    <p:cond delay="0"/>
                                  </p:stCondLst>
                                  <p:childTnLst>
                                    <p:anim calcmode="lin" valueType="num">
                                      <p:cBhvr additive="base">
                                        <p:cTn id="110" dur="3500"/>
                                        <p:tgtEl>
                                          <p:spTgt spid="10"/>
                                        </p:tgtEl>
                                        <p:attrNameLst>
                                          <p:attrName>ppt_x</p:attrName>
                                        </p:attrNameLst>
                                      </p:cBhvr>
                                      <p:tavLst>
                                        <p:tav tm="0">
                                          <p:val>
                                            <p:strVal val="ppt_x"/>
                                          </p:val>
                                        </p:tav>
                                        <p:tav tm="100000">
                                          <p:val>
                                            <p:strVal val="1+ppt_w/2"/>
                                          </p:val>
                                        </p:tav>
                                      </p:tavLst>
                                    </p:anim>
                                    <p:anim calcmode="lin" valueType="num">
                                      <p:cBhvr additive="base">
                                        <p:cTn id="111" dur="3500"/>
                                        <p:tgtEl>
                                          <p:spTgt spid="10"/>
                                        </p:tgtEl>
                                        <p:attrNameLst>
                                          <p:attrName>ppt_y</p:attrName>
                                        </p:attrNameLst>
                                      </p:cBhvr>
                                      <p:tavLst>
                                        <p:tav tm="0">
                                          <p:val>
                                            <p:strVal val="ppt_y"/>
                                          </p:val>
                                        </p:tav>
                                        <p:tav tm="100000">
                                          <p:val>
                                            <p:strVal val="0-ppt_h/2"/>
                                          </p:val>
                                        </p:tav>
                                      </p:tavLst>
                                    </p:anim>
                                    <p:set>
                                      <p:cBhvr>
                                        <p:cTn id="112" dur="1" fill="hold">
                                          <p:stCondLst>
                                            <p:cond delay="3499"/>
                                          </p:stCondLst>
                                        </p:cTn>
                                        <p:tgtEl>
                                          <p:spTgt spid="10"/>
                                        </p:tgtEl>
                                        <p:attrNameLst>
                                          <p:attrName>style.visibility</p:attrName>
                                        </p:attrNameLst>
                                      </p:cBhvr>
                                      <p:to>
                                        <p:strVal val="hidden"/>
                                      </p:to>
                                    </p:set>
                                  </p:childTnLst>
                                </p:cTn>
                              </p:par>
                              <p:par>
                                <p:cTn id="113" presetID="17" presetClass="entr" presetSubtype="1" fill="hold" grpId="0" nodeType="withEffect">
                                  <p:stCondLst>
                                    <p:cond delay="0"/>
                                  </p:stCondLst>
                                  <p:childTnLst>
                                    <p:set>
                                      <p:cBhvr>
                                        <p:cTn id="114" dur="1" fill="hold">
                                          <p:stCondLst>
                                            <p:cond delay="0"/>
                                          </p:stCondLst>
                                        </p:cTn>
                                        <p:tgtEl>
                                          <p:spTgt spid="11"/>
                                        </p:tgtEl>
                                        <p:attrNameLst>
                                          <p:attrName>style.visibility</p:attrName>
                                        </p:attrNameLst>
                                      </p:cBhvr>
                                      <p:to>
                                        <p:strVal val="visible"/>
                                      </p:to>
                                    </p:set>
                                    <p:anim calcmode="lin" valueType="num">
                                      <p:cBhvr>
                                        <p:cTn id="115" dur="3000" fill="hold"/>
                                        <p:tgtEl>
                                          <p:spTgt spid="11"/>
                                        </p:tgtEl>
                                        <p:attrNameLst>
                                          <p:attrName>ppt_x</p:attrName>
                                        </p:attrNameLst>
                                      </p:cBhvr>
                                      <p:tavLst>
                                        <p:tav tm="0">
                                          <p:val>
                                            <p:strVal val="#ppt_x"/>
                                          </p:val>
                                        </p:tav>
                                        <p:tav tm="100000">
                                          <p:val>
                                            <p:strVal val="#ppt_x"/>
                                          </p:val>
                                        </p:tav>
                                      </p:tavLst>
                                    </p:anim>
                                    <p:anim calcmode="lin" valueType="num">
                                      <p:cBhvr>
                                        <p:cTn id="116" dur="3000" fill="hold"/>
                                        <p:tgtEl>
                                          <p:spTgt spid="11"/>
                                        </p:tgtEl>
                                        <p:attrNameLst>
                                          <p:attrName>ppt_y</p:attrName>
                                        </p:attrNameLst>
                                      </p:cBhvr>
                                      <p:tavLst>
                                        <p:tav tm="0">
                                          <p:val>
                                            <p:strVal val="#ppt_y-#ppt_h/2"/>
                                          </p:val>
                                        </p:tav>
                                        <p:tav tm="100000">
                                          <p:val>
                                            <p:strVal val="#ppt_y"/>
                                          </p:val>
                                        </p:tav>
                                      </p:tavLst>
                                    </p:anim>
                                    <p:anim calcmode="lin" valueType="num">
                                      <p:cBhvr>
                                        <p:cTn id="117" dur="3000" fill="hold"/>
                                        <p:tgtEl>
                                          <p:spTgt spid="11"/>
                                        </p:tgtEl>
                                        <p:attrNameLst>
                                          <p:attrName>ppt_w</p:attrName>
                                        </p:attrNameLst>
                                      </p:cBhvr>
                                      <p:tavLst>
                                        <p:tav tm="0">
                                          <p:val>
                                            <p:strVal val="#ppt_w"/>
                                          </p:val>
                                        </p:tav>
                                        <p:tav tm="100000">
                                          <p:val>
                                            <p:strVal val="#ppt_w"/>
                                          </p:val>
                                        </p:tav>
                                      </p:tavLst>
                                    </p:anim>
                                    <p:anim calcmode="lin" valueType="num">
                                      <p:cBhvr>
                                        <p:cTn id="118" dur="3000" fill="hold"/>
                                        <p:tgtEl>
                                          <p:spTgt spid="11"/>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11"/>
                                        </p:tgtEl>
                                      </p:cBhvr>
                                      <p:by x="400000" y="100000"/>
                                    </p:animScale>
                                  </p:childTnLst>
                                </p:cTn>
                              </p:par>
                              <p:par>
                                <p:cTn id="121" presetID="2" presetClass="exit" presetSubtype="3" fill="hold" grpId="2" nodeType="withEffect">
                                  <p:stCondLst>
                                    <p:cond delay="0"/>
                                  </p:stCondLst>
                                  <p:childTnLst>
                                    <p:anim calcmode="lin" valueType="num">
                                      <p:cBhvr additive="base">
                                        <p:cTn id="122" dur="3500"/>
                                        <p:tgtEl>
                                          <p:spTgt spid="11"/>
                                        </p:tgtEl>
                                        <p:attrNameLst>
                                          <p:attrName>ppt_x</p:attrName>
                                        </p:attrNameLst>
                                      </p:cBhvr>
                                      <p:tavLst>
                                        <p:tav tm="0">
                                          <p:val>
                                            <p:strVal val="ppt_x"/>
                                          </p:val>
                                        </p:tav>
                                        <p:tav tm="100000">
                                          <p:val>
                                            <p:strVal val="1+ppt_w/2"/>
                                          </p:val>
                                        </p:tav>
                                      </p:tavLst>
                                    </p:anim>
                                    <p:anim calcmode="lin" valueType="num">
                                      <p:cBhvr additive="base">
                                        <p:cTn id="123" dur="3500"/>
                                        <p:tgtEl>
                                          <p:spTgt spid="11"/>
                                        </p:tgtEl>
                                        <p:attrNameLst>
                                          <p:attrName>ppt_y</p:attrName>
                                        </p:attrNameLst>
                                      </p:cBhvr>
                                      <p:tavLst>
                                        <p:tav tm="0">
                                          <p:val>
                                            <p:strVal val="ppt_y"/>
                                          </p:val>
                                        </p:tav>
                                        <p:tav tm="100000">
                                          <p:val>
                                            <p:strVal val="0-ppt_h/2"/>
                                          </p:val>
                                        </p:tav>
                                      </p:tavLst>
                                    </p:anim>
                                    <p:set>
                                      <p:cBhvr>
                                        <p:cTn id="124" dur="1" fill="hold">
                                          <p:stCondLst>
                                            <p:cond delay="3499"/>
                                          </p:stCondLst>
                                        </p:cTn>
                                        <p:tgtEl>
                                          <p:spTgt spid="11"/>
                                        </p:tgtEl>
                                        <p:attrNameLst>
                                          <p:attrName>style.visibility</p:attrName>
                                        </p:attrNameLst>
                                      </p:cBhvr>
                                      <p:to>
                                        <p:strVal val="hidden"/>
                                      </p:to>
                                    </p:set>
                                  </p:childTnLst>
                                </p:cTn>
                              </p:par>
                              <p:par>
                                <p:cTn id="125" presetID="17" presetClass="entr" presetSubtype="1"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3000" fill="hold"/>
                                        <p:tgtEl>
                                          <p:spTgt spid="12"/>
                                        </p:tgtEl>
                                        <p:attrNameLst>
                                          <p:attrName>ppt_x</p:attrName>
                                        </p:attrNameLst>
                                      </p:cBhvr>
                                      <p:tavLst>
                                        <p:tav tm="0">
                                          <p:val>
                                            <p:strVal val="#ppt_x"/>
                                          </p:val>
                                        </p:tav>
                                        <p:tav tm="100000">
                                          <p:val>
                                            <p:strVal val="#ppt_x"/>
                                          </p:val>
                                        </p:tav>
                                      </p:tavLst>
                                    </p:anim>
                                    <p:anim calcmode="lin" valueType="num">
                                      <p:cBhvr>
                                        <p:cTn id="128" dur="3000" fill="hold"/>
                                        <p:tgtEl>
                                          <p:spTgt spid="12"/>
                                        </p:tgtEl>
                                        <p:attrNameLst>
                                          <p:attrName>ppt_y</p:attrName>
                                        </p:attrNameLst>
                                      </p:cBhvr>
                                      <p:tavLst>
                                        <p:tav tm="0">
                                          <p:val>
                                            <p:strVal val="#ppt_y-#ppt_h/2"/>
                                          </p:val>
                                        </p:tav>
                                        <p:tav tm="100000">
                                          <p:val>
                                            <p:strVal val="#ppt_y"/>
                                          </p:val>
                                        </p:tav>
                                      </p:tavLst>
                                    </p:anim>
                                    <p:anim calcmode="lin" valueType="num">
                                      <p:cBhvr>
                                        <p:cTn id="129" dur="3000" fill="hold"/>
                                        <p:tgtEl>
                                          <p:spTgt spid="12"/>
                                        </p:tgtEl>
                                        <p:attrNameLst>
                                          <p:attrName>ppt_w</p:attrName>
                                        </p:attrNameLst>
                                      </p:cBhvr>
                                      <p:tavLst>
                                        <p:tav tm="0">
                                          <p:val>
                                            <p:strVal val="#ppt_w"/>
                                          </p:val>
                                        </p:tav>
                                        <p:tav tm="100000">
                                          <p:val>
                                            <p:strVal val="#ppt_w"/>
                                          </p:val>
                                        </p:tav>
                                      </p:tavLst>
                                    </p:anim>
                                    <p:anim calcmode="lin" valueType="num">
                                      <p:cBhvr>
                                        <p:cTn id="130" dur="3000" fill="hold"/>
                                        <p:tgtEl>
                                          <p:spTgt spid="12"/>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12"/>
                                        </p:tgtEl>
                                      </p:cBhvr>
                                      <p:by x="400000" y="100000"/>
                                    </p:animScale>
                                  </p:childTnLst>
                                </p:cTn>
                              </p:par>
                              <p:par>
                                <p:cTn id="133" presetID="2" presetClass="exit" presetSubtype="9" fill="hold" grpId="2" nodeType="withEffect">
                                  <p:stCondLst>
                                    <p:cond delay="0"/>
                                  </p:stCondLst>
                                  <p:childTnLst>
                                    <p:anim calcmode="lin" valueType="num">
                                      <p:cBhvr additive="base">
                                        <p:cTn id="134" dur="3500"/>
                                        <p:tgtEl>
                                          <p:spTgt spid="12"/>
                                        </p:tgtEl>
                                        <p:attrNameLst>
                                          <p:attrName>ppt_x</p:attrName>
                                        </p:attrNameLst>
                                      </p:cBhvr>
                                      <p:tavLst>
                                        <p:tav tm="0">
                                          <p:val>
                                            <p:strVal val="ppt_x"/>
                                          </p:val>
                                        </p:tav>
                                        <p:tav tm="100000">
                                          <p:val>
                                            <p:strVal val="0-ppt_w/2"/>
                                          </p:val>
                                        </p:tav>
                                      </p:tavLst>
                                    </p:anim>
                                    <p:anim calcmode="lin" valueType="num">
                                      <p:cBhvr additive="base">
                                        <p:cTn id="135" dur="3500"/>
                                        <p:tgtEl>
                                          <p:spTgt spid="12"/>
                                        </p:tgtEl>
                                        <p:attrNameLst>
                                          <p:attrName>ppt_y</p:attrName>
                                        </p:attrNameLst>
                                      </p:cBhvr>
                                      <p:tavLst>
                                        <p:tav tm="0">
                                          <p:val>
                                            <p:strVal val="ppt_y"/>
                                          </p:val>
                                        </p:tav>
                                        <p:tav tm="100000">
                                          <p:val>
                                            <p:strVal val="0-ppt_h/2"/>
                                          </p:val>
                                        </p:tav>
                                      </p:tavLst>
                                    </p:anim>
                                    <p:set>
                                      <p:cBhvr>
                                        <p:cTn id="136" dur="1" fill="hold">
                                          <p:stCondLst>
                                            <p:cond delay="3499"/>
                                          </p:stCondLst>
                                        </p:cTn>
                                        <p:tgtEl>
                                          <p:spTgt spid="12"/>
                                        </p:tgtEl>
                                        <p:attrNameLst>
                                          <p:attrName>style.visibility</p:attrName>
                                        </p:attrNameLst>
                                      </p:cBhvr>
                                      <p:to>
                                        <p:strVal val="hidden"/>
                                      </p:to>
                                    </p:set>
                                  </p:childTnLst>
                                </p:cTn>
                              </p:par>
                              <p:par>
                                <p:cTn id="137" presetID="17" presetClass="entr" presetSubtype="1" fill="hold" grpId="0"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p:cTn id="139" dur="3000" fill="hold"/>
                                        <p:tgtEl>
                                          <p:spTgt spid="13"/>
                                        </p:tgtEl>
                                        <p:attrNameLst>
                                          <p:attrName>ppt_x</p:attrName>
                                        </p:attrNameLst>
                                      </p:cBhvr>
                                      <p:tavLst>
                                        <p:tav tm="0">
                                          <p:val>
                                            <p:strVal val="#ppt_x"/>
                                          </p:val>
                                        </p:tav>
                                        <p:tav tm="100000">
                                          <p:val>
                                            <p:strVal val="#ppt_x"/>
                                          </p:val>
                                        </p:tav>
                                      </p:tavLst>
                                    </p:anim>
                                    <p:anim calcmode="lin" valueType="num">
                                      <p:cBhvr>
                                        <p:cTn id="140" dur="3000" fill="hold"/>
                                        <p:tgtEl>
                                          <p:spTgt spid="13"/>
                                        </p:tgtEl>
                                        <p:attrNameLst>
                                          <p:attrName>ppt_y</p:attrName>
                                        </p:attrNameLst>
                                      </p:cBhvr>
                                      <p:tavLst>
                                        <p:tav tm="0">
                                          <p:val>
                                            <p:strVal val="#ppt_y-#ppt_h/2"/>
                                          </p:val>
                                        </p:tav>
                                        <p:tav tm="100000">
                                          <p:val>
                                            <p:strVal val="#ppt_y"/>
                                          </p:val>
                                        </p:tav>
                                      </p:tavLst>
                                    </p:anim>
                                    <p:anim calcmode="lin" valueType="num">
                                      <p:cBhvr>
                                        <p:cTn id="141" dur="3000" fill="hold"/>
                                        <p:tgtEl>
                                          <p:spTgt spid="13"/>
                                        </p:tgtEl>
                                        <p:attrNameLst>
                                          <p:attrName>ppt_w</p:attrName>
                                        </p:attrNameLst>
                                      </p:cBhvr>
                                      <p:tavLst>
                                        <p:tav tm="0">
                                          <p:val>
                                            <p:strVal val="#ppt_w"/>
                                          </p:val>
                                        </p:tav>
                                        <p:tav tm="100000">
                                          <p:val>
                                            <p:strVal val="#ppt_w"/>
                                          </p:val>
                                        </p:tav>
                                      </p:tavLst>
                                    </p:anim>
                                    <p:anim calcmode="lin" valueType="num">
                                      <p:cBhvr>
                                        <p:cTn id="142" dur="3000" fill="hold"/>
                                        <p:tgtEl>
                                          <p:spTgt spid="13"/>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13"/>
                                        </p:tgtEl>
                                      </p:cBhvr>
                                      <p:by x="400000" y="100000"/>
                                    </p:animScale>
                                  </p:childTnLst>
                                </p:cTn>
                              </p:par>
                              <p:par>
                                <p:cTn id="145" presetID="2" presetClass="exit" presetSubtype="9" fill="hold" grpId="2" nodeType="withEffect">
                                  <p:stCondLst>
                                    <p:cond delay="0"/>
                                  </p:stCondLst>
                                  <p:childTnLst>
                                    <p:anim calcmode="lin" valueType="num">
                                      <p:cBhvr additive="base">
                                        <p:cTn id="146" dur="3500"/>
                                        <p:tgtEl>
                                          <p:spTgt spid="13"/>
                                        </p:tgtEl>
                                        <p:attrNameLst>
                                          <p:attrName>ppt_x</p:attrName>
                                        </p:attrNameLst>
                                      </p:cBhvr>
                                      <p:tavLst>
                                        <p:tav tm="0">
                                          <p:val>
                                            <p:strVal val="ppt_x"/>
                                          </p:val>
                                        </p:tav>
                                        <p:tav tm="100000">
                                          <p:val>
                                            <p:strVal val="0-ppt_w/2"/>
                                          </p:val>
                                        </p:tav>
                                      </p:tavLst>
                                    </p:anim>
                                    <p:anim calcmode="lin" valueType="num">
                                      <p:cBhvr additive="base">
                                        <p:cTn id="147" dur="3500"/>
                                        <p:tgtEl>
                                          <p:spTgt spid="13"/>
                                        </p:tgtEl>
                                        <p:attrNameLst>
                                          <p:attrName>ppt_y</p:attrName>
                                        </p:attrNameLst>
                                      </p:cBhvr>
                                      <p:tavLst>
                                        <p:tav tm="0">
                                          <p:val>
                                            <p:strVal val="ppt_y"/>
                                          </p:val>
                                        </p:tav>
                                        <p:tav tm="100000">
                                          <p:val>
                                            <p:strVal val="0-ppt_h/2"/>
                                          </p:val>
                                        </p:tav>
                                      </p:tavLst>
                                    </p:anim>
                                    <p:set>
                                      <p:cBhvr>
                                        <p:cTn id="148" dur="1" fill="hold">
                                          <p:stCondLst>
                                            <p:cond delay="3499"/>
                                          </p:stCondLst>
                                        </p:cTn>
                                        <p:tgtEl>
                                          <p:spTgt spid="13"/>
                                        </p:tgtEl>
                                        <p:attrNameLst>
                                          <p:attrName>style.visibility</p:attrName>
                                        </p:attrNameLst>
                                      </p:cBhvr>
                                      <p:to>
                                        <p:strVal val="hidden"/>
                                      </p:to>
                                    </p:set>
                                  </p:childTnLst>
                                </p:cTn>
                              </p:par>
                              <p:par>
                                <p:cTn id="149" presetID="23" presetClass="entr" presetSubtype="528"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p:cTn id="151" dur="3250" fill="hold"/>
                                        <p:tgtEl>
                                          <p:spTgt spid="17"/>
                                        </p:tgtEl>
                                        <p:attrNameLst>
                                          <p:attrName>ppt_w</p:attrName>
                                        </p:attrNameLst>
                                      </p:cBhvr>
                                      <p:tavLst>
                                        <p:tav tm="0">
                                          <p:val>
                                            <p:fltVal val="0"/>
                                          </p:val>
                                        </p:tav>
                                        <p:tav tm="100000">
                                          <p:val>
                                            <p:strVal val="#ppt_w"/>
                                          </p:val>
                                        </p:tav>
                                      </p:tavLst>
                                    </p:anim>
                                    <p:anim calcmode="lin" valueType="num">
                                      <p:cBhvr>
                                        <p:cTn id="152" dur="3250" fill="hold"/>
                                        <p:tgtEl>
                                          <p:spTgt spid="17"/>
                                        </p:tgtEl>
                                        <p:attrNameLst>
                                          <p:attrName>ppt_h</p:attrName>
                                        </p:attrNameLst>
                                      </p:cBhvr>
                                      <p:tavLst>
                                        <p:tav tm="0">
                                          <p:val>
                                            <p:fltVal val="0"/>
                                          </p:val>
                                        </p:tav>
                                        <p:tav tm="100000">
                                          <p:val>
                                            <p:strVal val="#ppt_h"/>
                                          </p:val>
                                        </p:tav>
                                      </p:tavLst>
                                    </p:anim>
                                    <p:anim calcmode="lin" valueType="num">
                                      <p:cBhvr>
                                        <p:cTn id="153" dur="3250" fill="hold"/>
                                        <p:tgtEl>
                                          <p:spTgt spid="17"/>
                                        </p:tgtEl>
                                        <p:attrNameLst>
                                          <p:attrName>ppt_x</p:attrName>
                                        </p:attrNameLst>
                                      </p:cBhvr>
                                      <p:tavLst>
                                        <p:tav tm="0">
                                          <p:val>
                                            <p:fltVal val="0.5"/>
                                          </p:val>
                                        </p:tav>
                                        <p:tav tm="100000">
                                          <p:val>
                                            <p:strVal val="#ppt_x"/>
                                          </p:val>
                                        </p:tav>
                                      </p:tavLst>
                                    </p:anim>
                                    <p:anim calcmode="lin" valueType="num">
                                      <p:cBhvr>
                                        <p:cTn id="154" dur="3250" fill="hold"/>
                                        <p:tgtEl>
                                          <p:spTgt spid="17"/>
                                        </p:tgtEl>
                                        <p:attrNameLst>
                                          <p:attrName>ppt_y</p:attrName>
                                        </p:attrNameLst>
                                      </p:cBhvr>
                                      <p:tavLst>
                                        <p:tav tm="0">
                                          <p:val>
                                            <p:fltVal val="0.5"/>
                                          </p:val>
                                        </p:tav>
                                        <p:tav tm="100000">
                                          <p:val>
                                            <p:strVal val="#ppt_y"/>
                                          </p:val>
                                        </p:tav>
                                      </p:tavLst>
                                    </p:anim>
                                  </p:childTnLst>
                                </p:cTn>
                              </p:par>
                              <p:par>
                                <p:cTn id="155" presetID="8" presetClass="entr" presetSubtype="32"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diamond(out)">
                                      <p:cBhvr>
                                        <p:cTn id="157" dur="3500"/>
                                        <p:tgtEl>
                                          <p:spTgt spid="17"/>
                                        </p:tgtEl>
                                      </p:cBhvr>
                                    </p:animEffect>
                                  </p:childTnLst>
                                </p:cTn>
                              </p:par>
                              <p:par>
                                <p:cTn id="158" presetID="9" presetClass="emph" presetSubtype="0" nodeType="withEffect">
                                  <p:stCondLst>
                                    <p:cond delay="0"/>
                                  </p:stCondLst>
                                  <p:childTnLst>
                                    <p:set>
                                      <p:cBhvr rctx="PPT">
                                        <p:cTn id="159" dur="indefinite"/>
                                        <p:tgtEl>
                                          <p:spTgt spid="15"/>
                                        </p:tgtEl>
                                        <p:attrNameLst>
                                          <p:attrName>style.opacity</p:attrName>
                                        </p:attrNameLst>
                                      </p:cBhvr>
                                      <p:to>
                                        <p:strVal val="0"/>
                                      </p:to>
                                    </p:set>
                                    <p:animEffect filter="image" prLst="opacity: 0">
                                      <p:cBhvr rctx="IE">
                                        <p:cTn id="160"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29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60" y="0"/>
            <a:ext cx="9144000" cy="5143500"/>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C000"/>
              </a:gs>
              <a:gs pos="63000">
                <a:srgbClr val="FFC000">
                  <a:alpha val="24000"/>
                </a:srgbClr>
              </a:gs>
              <a:gs pos="100000">
                <a:schemeClr val="tx1">
                  <a:alpha val="66000"/>
                </a:schemeClr>
              </a:gs>
            </a:gsLst>
            <a:lin ang="5400000" scaled="0"/>
          </a:gradFill>
          <a:ln w="19050">
            <a:gradFill flip="none" rotWithShape="1">
              <a:gsLst>
                <a:gs pos="34000">
                  <a:srgbClr val="99FF33"/>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 name="30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4214" y="-740618"/>
            <a:ext cx="9144000" cy="6480720"/>
          </a:xfrm>
          <a:prstGeom prst="rect">
            <a:avLst/>
          </a:prstGeom>
          <a:noFill/>
          <a:ln>
            <a:noFill/>
          </a:ln>
        </p:spPr>
      </p:pic>
    </p:spTree>
    <p:extLst>
      <p:ext uri="{BB962C8B-B14F-4D97-AF65-F5344CB8AC3E}">
        <p14:creationId xmlns:p14="http://schemas.microsoft.com/office/powerpoint/2010/main" val="4055092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4000" fill="hold"/>
                                        <p:tgtEl>
                                          <p:spTgt spid="24"/>
                                        </p:tgtEl>
                                        <p:attrNameLst>
                                          <p:attrName>ppt_x</p:attrName>
                                        </p:attrNameLst>
                                      </p:cBhvr>
                                      <p:tavLst>
                                        <p:tav tm="0">
                                          <p:val>
                                            <p:strVal val="0-#ppt_w/2"/>
                                          </p:val>
                                        </p:tav>
                                        <p:tav tm="100000">
                                          <p:val>
                                            <p:strVal val="#ppt_x"/>
                                          </p:val>
                                        </p:tav>
                                      </p:tavLst>
                                    </p:anim>
                                    <p:anim calcmode="lin" valueType="num">
                                      <p:cBhvr additive="base">
                                        <p:cTn id="8" dur="4000" fill="hold"/>
                                        <p:tgtEl>
                                          <p:spTgt spid="24"/>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fmla="#ppt_w*sin(2.5*pi*$)">
                                          <p:val>
                                            <p:fltVal val="0"/>
                                          </p:val>
                                        </p:tav>
                                        <p:tav tm="100000">
                                          <p:val>
                                            <p:fltVal val="1"/>
                                          </p:val>
                                        </p:tav>
                                      </p:tavLst>
                                    </p:anim>
                                    <p:anim calcmode="lin" valueType="num">
                                      <p:cBhvr>
                                        <p:cTn id="12" dur="4000" fill="hold"/>
                                        <p:tgtEl>
                                          <p:spTgt spid="24"/>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24"/>
                                        </p:tgtEl>
                                        <p:attrNameLst>
                                          <p:attrName>ppt_x</p:attrName>
                                        </p:attrNameLst>
                                      </p:cBhvr>
                                      <p:tavLst>
                                        <p:tav tm="0">
                                          <p:val>
                                            <p:strVal val="ppt_x"/>
                                          </p:val>
                                        </p:tav>
                                        <p:tav tm="100000">
                                          <p:val>
                                            <p:strVal val="1+ppt_w/2"/>
                                          </p:val>
                                        </p:tav>
                                      </p:tavLst>
                                    </p:anim>
                                    <p:anim calcmode="lin" valueType="num">
                                      <p:cBhvr additive="base">
                                        <p:cTn id="15" dur="4500"/>
                                        <p:tgtEl>
                                          <p:spTgt spid="24"/>
                                        </p:tgtEl>
                                        <p:attrNameLst>
                                          <p:attrName>ppt_y</p:attrName>
                                        </p:attrNameLst>
                                      </p:cBhvr>
                                      <p:tavLst>
                                        <p:tav tm="0">
                                          <p:val>
                                            <p:strVal val="ppt_y"/>
                                          </p:val>
                                        </p:tav>
                                        <p:tav tm="100000">
                                          <p:val>
                                            <p:strVal val="ppt_y"/>
                                          </p:val>
                                        </p:tav>
                                      </p:tavLst>
                                    </p:anim>
                                    <p:set>
                                      <p:cBhvr>
                                        <p:cTn id="16" dur="1" fill="hold">
                                          <p:stCondLst>
                                            <p:cond delay="4499"/>
                                          </p:stCondLst>
                                        </p:cTn>
                                        <p:tgtEl>
                                          <p:spTgt spid="24"/>
                                        </p:tgtEl>
                                        <p:attrNameLst>
                                          <p:attrName>style.visibility</p:attrName>
                                        </p:attrNameLst>
                                      </p:cBhvr>
                                      <p:to>
                                        <p:strVal val="hidden"/>
                                      </p:to>
                                    </p:set>
                                  </p:childTnLst>
                                </p:cTn>
                              </p:par>
                              <p:par>
                                <p:cTn id="17" presetID="2" presetClass="entr" presetSubtype="8"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4000" fill="hold"/>
                                        <p:tgtEl>
                                          <p:spTgt spid="25"/>
                                        </p:tgtEl>
                                        <p:attrNameLst>
                                          <p:attrName>ppt_x</p:attrName>
                                        </p:attrNameLst>
                                      </p:cBhvr>
                                      <p:tavLst>
                                        <p:tav tm="0">
                                          <p:val>
                                            <p:strVal val="0-#ppt_w/2"/>
                                          </p:val>
                                        </p:tav>
                                        <p:tav tm="100000">
                                          <p:val>
                                            <p:strVal val="#ppt_x"/>
                                          </p:val>
                                        </p:tav>
                                      </p:tavLst>
                                    </p:anim>
                                    <p:anim calcmode="lin" valueType="num">
                                      <p:cBhvr additive="base">
                                        <p:cTn id="20" dur="4000" fill="hold"/>
                                        <p:tgtEl>
                                          <p:spTgt spid="25"/>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4000" fill="hold"/>
                                        <p:tgtEl>
                                          <p:spTgt spid="25"/>
                                        </p:tgtEl>
                                        <p:attrNameLst>
                                          <p:attrName>ppt_w</p:attrName>
                                        </p:attrNameLst>
                                      </p:cBhvr>
                                      <p:tavLst>
                                        <p:tav tm="0" fmla="#ppt_w*sin(2.5*pi*$)">
                                          <p:val>
                                            <p:fltVal val="0"/>
                                          </p:val>
                                        </p:tav>
                                        <p:tav tm="100000">
                                          <p:val>
                                            <p:fltVal val="1"/>
                                          </p:val>
                                        </p:tav>
                                      </p:tavLst>
                                    </p:anim>
                                    <p:anim calcmode="lin" valueType="num">
                                      <p:cBhvr>
                                        <p:cTn id="24" dur="4000" fill="hold"/>
                                        <p:tgtEl>
                                          <p:spTgt spid="25"/>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500"/>
                                        <p:tgtEl>
                                          <p:spTgt spid="25"/>
                                        </p:tgtEl>
                                        <p:attrNameLst>
                                          <p:attrName>ppt_x</p:attrName>
                                        </p:attrNameLst>
                                      </p:cBhvr>
                                      <p:tavLst>
                                        <p:tav tm="0">
                                          <p:val>
                                            <p:strVal val="ppt_x"/>
                                          </p:val>
                                        </p:tav>
                                        <p:tav tm="100000">
                                          <p:val>
                                            <p:strVal val="1+ppt_w/2"/>
                                          </p:val>
                                        </p:tav>
                                      </p:tavLst>
                                    </p:anim>
                                    <p:anim calcmode="lin" valueType="num">
                                      <p:cBhvr additive="base">
                                        <p:cTn id="27" dur="4500"/>
                                        <p:tgtEl>
                                          <p:spTgt spid="25"/>
                                        </p:tgtEl>
                                        <p:attrNameLst>
                                          <p:attrName>ppt_y</p:attrName>
                                        </p:attrNameLst>
                                      </p:cBhvr>
                                      <p:tavLst>
                                        <p:tav tm="0">
                                          <p:val>
                                            <p:strVal val="ppt_y"/>
                                          </p:val>
                                        </p:tav>
                                        <p:tav tm="100000">
                                          <p:val>
                                            <p:strVal val="ppt_y"/>
                                          </p:val>
                                        </p:tav>
                                      </p:tavLst>
                                    </p:anim>
                                    <p:set>
                                      <p:cBhvr>
                                        <p:cTn id="28" dur="1" fill="hold">
                                          <p:stCondLst>
                                            <p:cond delay="4499"/>
                                          </p:stCondLst>
                                        </p:cTn>
                                        <p:tgtEl>
                                          <p:spTgt spid="25"/>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4000" fill="hold"/>
                                        <p:tgtEl>
                                          <p:spTgt spid="29"/>
                                        </p:tgtEl>
                                        <p:attrNameLst>
                                          <p:attrName>ppt_x</p:attrName>
                                        </p:attrNameLst>
                                      </p:cBhvr>
                                      <p:tavLst>
                                        <p:tav tm="0">
                                          <p:val>
                                            <p:strVal val="0-#ppt_w/2"/>
                                          </p:val>
                                        </p:tav>
                                        <p:tav tm="100000">
                                          <p:val>
                                            <p:strVal val="#ppt_x"/>
                                          </p:val>
                                        </p:tav>
                                      </p:tavLst>
                                    </p:anim>
                                    <p:anim calcmode="lin" valueType="num">
                                      <p:cBhvr additive="base">
                                        <p:cTn id="32" dur="4000" fill="hold"/>
                                        <p:tgtEl>
                                          <p:spTgt spid="2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4000" fill="hold"/>
                                        <p:tgtEl>
                                          <p:spTgt spid="29"/>
                                        </p:tgtEl>
                                        <p:attrNameLst>
                                          <p:attrName>ppt_w</p:attrName>
                                        </p:attrNameLst>
                                      </p:cBhvr>
                                      <p:tavLst>
                                        <p:tav tm="0" fmla="#ppt_w*sin(2.5*pi*$)">
                                          <p:val>
                                            <p:fltVal val="0"/>
                                          </p:val>
                                        </p:tav>
                                        <p:tav tm="100000">
                                          <p:val>
                                            <p:fltVal val="1"/>
                                          </p:val>
                                        </p:tav>
                                      </p:tavLst>
                                    </p:anim>
                                    <p:anim calcmode="lin" valueType="num">
                                      <p:cBhvr>
                                        <p:cTn id="36" dur="4000" fill="hold"/>
                                        <p:tgtEl>
                                          <p:spTgt spid="29"/>
                                        </p:tgtEl>
                                        <p:attrNameLst>
                                          <p:attrName>ppt_h</p:attrName>
                                        </p:attrNameLst>
                                      </p:cBhvr>
                                      <p:tavLst>
                                        <p:tav tm="0">
                                          <p:val>
                                            <p:strVal val="#ppt_h"/>
                                          </p:val>
                                        </p:tav>
                                        <p:tav tm="100000">
                                          <p:val>
                                            <p:strVal val="#ppt_h"/>
                                          </p:val>
                                        </p:tav>
                                      </p:tavLst>
                                    </p:anim>
                                  </p:childTnLst>
                                </p:cTn>
                              </p:par>
                              <p:par>
                                <p:cTn id="37" presetID="2" presetClass="exit" presetSubtype="2" fill="hold" grpId="2" nodeType="withEffect">
                                  <p:stCondLst>
                                    <p:cond delay="0"/>
                                  </p:stCondLst>
                                  <p:childTnLst>
                                    <p:anim calcmode="lin" valueType="num">
                                      <p:cBhvr additive="base">
                                        <p:cTn id="38" dur="4500"/>
                                        <p:tgtEl>
                                          <p:spTgt spid="29"/>
                                        </p:tgtEl>
                                        <p:attrNameLst>
                                          <p:attrName>ppt_x</p:attrName>
                                        </p:attrNameLst>
                                      </p:cBhvr>
                                      <p:tavLst>
                                        <p:tav tm="0">
                                          <p:val>
                                            <p:strVal val="ppt_x"/>
                                          </p:val>
                                        </p:tav>
                                        <p:tav tm="100000">
                                          <p:val>
                                            <p:strVal val="1+ppt_w/2"/>
                                          </p:val>
                                        </p:tav>
                                      </p:tavLst>
                                    </p:anim>
                                    <p:anim calcmode="lin" valueType="num">
                                      <p:cBhvr additive="base">
                                        <p:cTn id="39" dur="4500"/>
                                        <p:tgtEl>
                                          <p:spTgt spid="29"/>
                                        </p:tgtEl>
                                        <p:attrNameLst>
                                          <p:attrName>ppt_y</p:attrName>
                                        </p:attrNameLst>
                                      </p:cBhvr>
                                      <p:tavLst>
                                        <p:tav tm="0">
                                          <p:val>
                                            <p:strVal val="ppt_y"/>
                                          </p:val>
                                        </p:tav>
                                        <p:tav tm="100000">
                                          <p:val>
                                            <p:strVal val="ppt_y"/>
                                          </p:val>
                                        </p:tav>
                                      </p:tavLst>
                                    </p:anim>
                                    <p:set>
                                      <p:cBhvr>
                                        <p:cTn id="40" dur="1" fill="hold">
                                          <p:stCondLst>
                                            <p:cond delay="4499"/>
                                          </p:stCondLst>
                                        </p:cTn>
                                        <p:tgtEl>
                                          <p:spTgt spid="29"/>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0-#ppt_w/2"/>
                                          </p:val>
                                        </p:tav>
                                        <p:tav tm="100000">
                                          <p:val>
                                            <p:strVal val="#ppt_x"/>
                                          </p:val>
                                        </p:tav>
                                      </p:tavLst>
                                    </p:anim>
                                    <p:anim calcmode="lin" valueType="num">
                                      <p:cBhvr additive="base">
                                        <p:cTn id="44" dur="4000" fill="hold"/>
                                        <p:tgtEl>
                                          <p:spTgt spid="27"/>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4000" fill="hold"/>
                                        <p:tgtEl>
                                          <p:spTgt spid="27"/>
                                        </p:tgtEl>
                                        <p:attrNameLst>
                                          <p:attrName>ppt_w</p:attrName>
                                        </p:attrNameLst>
                                      </p:cBhvr>
                                      <p:tavLst>
                                        <p:tav tm="0" fmla="#ppt_w*sin(2.5*pi*$)">
                                          <p:val>
                                            <p:fltVal val="0"/>
                                          </p:val>
                                        </p:tav>
                                        <p:tav tm="100000">
                                          <p:val>
                                            <p:fltVal val="1"/>
                                          </p:val>
                                        </p:tav>
                                      </p:tavLst>
                                    </p:anim>
                                    <p:anim calcmode="lin" valueType="num">
                                      <p:cBhvr>
                                        <p:cTn id="48" dur="4000" fill="hold"/>
                                        <p:tgtEl>
                                          <p:spTgt spid="27"/>
                                        </p:tgtEl>
                                        <p:attrNameLst>
                                          <p:attrName>ppt_h</p:attrName>
                                        </p:attrNameLst>
                                      </p:cBhvr>
                                      <p:tavLst>
                                        <p:tav tm="0">
                                          <p:val>
                                            <p:strVal val="#ppt_h"/>
                                          </p:val>
                                        </p:tav>
                                        <p:tav tm="100000">
                                          <p:val>
                                            <p:strVal val="#ppt_h"/>
                                          </p:val>
                                        </p:tav>
                                      </p:tavLst>
                                    </p:anim>
                                  </p:childTnLst>
                                </p:cTn>
                              </p:par>
                              <p:par>
                                <p:cTn id="49" presetID="2" presetClass="exit" presetSubtype="2" fill="hold" grpId="2" nodeType="withEffect">
                                  <p:stCondLst>
                                    <p:cond delay="0"/>
                                  </p:stCondLst>
                                  <p:childTnLst>
                                    <p:anim calcmode="lin" valueType="num">
                                      <p:cBhvr additive="base">
                                        <p:cTn id="50" dur="4500"/>
                                        <p:tgtEl>
                                          <p:spTgt spid="27"/>
                                        </p:tgtEl>
                                        <p:attrNameLst>
                                          <p:attrName>ppt_x</p:attrName>
                                        </p:attrNameLst>
                                      </p:cBhvr>
                                      <p:tavLst>
                                        <p:tav tm="0">
                                          <p:val>
                                            <p:strVal val="ppt_x"/>
                                          </p:val>
                                        </p:tav>
                                        <p:tav tm="100000">
                                          <p:val>
                                            <p:strVal val="1+ppt_w/2"/>
                                          </p:val>
                                        </p:tav>
                                      </p:tavLst>
                                    </p:anim>
                                    <p:anim calcmode="lin" valueType="num">
                                      <p:cBhvr additive="base">
                                        <p:cTn id="51" dur="4500"/>
                                        <p:tgtEl>
                                          <p:spTgt spid="27"/>
                                        </p:tgtEl>
                                        <p:attrNameLst>
                                          <p:attrName>ppt_y</p:attrName>
                                        </p:attrNameLst>
                                      </p:cBhvr>
                                      <p:tavLst>
                                        <p:tav tm="0">
                                          <p:val>
                                            <p:strVal val="ppt_y"/>
                                          </p:val>
                                        </p:tav>
                                        <p:tav tm="100000">
                                          <p:val>
                                            <p:strVal val="ppt_y"/>
                                          </p:val>
                                        </p:tav>
                                      </p:tavLst>
                                    </p:anim>
                                    <p:set>
                                      <p:cBhvr>
                                        <p:cTn id="52" dur="1" fill="hold">
                                          <p:stCondLst>
                                            <p:cond delay="4499"/>
                                          </p:stCondLst>
                                        </p:cTn>
                                        <p:tgtEl>
                                          <p:spTgt spid="27"/>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4000" fill="hold"/>
                                        <p:tgtEl>
                                          <p:spTgt spid="26"/>
                                        </p:tgtEl>
                                        <p:attrNameLst>
                                          <p:attrName>ppt_x</p:attrName>
                                        </p:attrNameLst>
                                      </p:cBhvr>
                                      <p:tavLst>
                                        <p:tav tm="0">
                                          <p:val>
                                            <p:strVal val="0-#ppt_w/2"/>
                                          </p:val>
                                        </p:tav>
                                        <p:tav tm="100000">
                                          <p:val>
                                            <p:strVal val="#ppt_x"/>
                                          </p:val>
                                        </p:tav>
                                      </p:tavLst>
                                    </p:anim>
                                    <p:anim calcmode="lin" valueType="num">
                                      <p:cBhvr additive="base">
                                        <p:cTn id="56" dur="4000" fill="hold"/>
                                        <p:tgtEl>
                                          <p:spTgt spid="26"/>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4000" fill="hold"/>
                                        <p:tgtEl>
                                          <p:spTgt spid="26"/>
                                        </p:tgtEl>
                                        <p:attrNameLst>
                                          <p:attrName>ppt_w</p:attrName>
                                        </p:attrNameLst>
                                      </p:cBhvr>
                                      <p:tavLst>
                                        <p:tav tm="0" fmla="#ppt_w*sin(2.5*pi*$)">
                                          <p:val>
                                            <p:fltVal val="0"/>
                                          </p:val>
                                        </p:tav>
                                        <p:tav tm="100000">
                                          <p:val>
                                            <p:fltVal val="1"/>
                                          </p:val>
                                        </p:tav>
                                      </p:tavLst>
                                    </p:anim>
                                    <p:anim calcmode="lin" valueType="num">
                                      <p:cBhvr>
                                        <p:cTn id="60" dur="4000" fill="hold"/>
                                        <p:tgtEl>
                                          <p:spTgt spid="26"/>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500"/>
                                        <p:tgtEl>
                                          <p:spTgt spid="26"/>
                                        </p:tgtEl>
                                        <p:attrNameLst>
                                          <p:attrName>ppt_x</p:attrName>
                                        </p:attrNameLst>
                                      </p:cBhvr>
                                      <p:tavLst>
                                        <p:tav tm="0">
                                          <p:val>
                                            <p:strVal val="ppt_x"/>
                                          </p:val>
                                        </p:tav>
                                        <p:tav tm="100000">
                                          <p:val>
                                            <p:strVal val="1+ppt_w/2"/>
                                          </p:val>
                                        </p:tav>
                                      </p:tavLst>
                                    </p:anim>
                                    <p:anim calcmode="lin" valueType="num">
                                      <p:cBhvr additive="base">
                                        <p:cTn id="63" dur="4500"/>
                                        <p:tgtEl>
                                          <p:spTgt spid="26"/>
                                        </p:tgtEl>
                                        <p:attrNameLst>
                                          <p:attrName>ppt_y</p:attrName>
                                        </p:attrNameLst>
                                      </p:cBhvr>
                                      <p:tavLst>
                                        <p:tav tm="0">
                                          <p:val>
                                            <p:strVal val="ppt_y"/>
                                          </p:val>
                                        </p:tav>
                                        <p:tav tm="100000">
                                          <p:val>
                                            <p:strVal val="ppt_y"/>
                                          </p:val>
                                        </p:tav>
                                      </p:tavLst>
                                    </p:anim>
                                    <p:set>
                                      <p:cBhvr>
                                        <p:cTn id="64" dur="1" fill="hold">
                                          <p:stCondLst>
                                            <p:cond delay="4499"/>
                                          </p:stCondLst>
                                        </p:cTn>
                                        <p:tgtEl>
                                          <p:spTgt spid="26"/>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4000" fill="hold"/>
                                        <p:tgtEl>
                                          <p:spTgt spid="28"/>
                                        </p:tgtEl>
                                        <p:attrNameLst>
                                          <p:attrName>ppt_x</p:attrName>
                                        </p:attrNameLst>
                                      </p:cBhvr>
                                      <p:tavLst>
                                        <p:tav tm="0">
                                          <p:val>
                                            <p:strVal val="0-#ppt_w/2"/>
                                          </p:val>
                                        </p:tav>
                                        <p:tav tm="100000">
                                          <p:val>
                                            <p:strVal val="#ppt_x"/>
                                          </p:val>
                                        </p:tav>
                                      </p:tavLst>
                                    </p:anim>
                                    <p:anim calcmode="lin" valueType="num">
                                      <p:cBhvr additive="base">
                                        <p:cTn id="68" dur="4000" fill="hold"/>
                                        <p:tgtEl>
                                          <p:spTgt spid="28"/>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4000" fill="hold"/>
                                        <p:tgtEl>
                                          <p:spTgt spid="28"/>
                                        </p:tgtEl>
                                        <p:attrNameLst>
                                          <p:attrName>ppt_w</p:attrName>
                                        </p:attrNameLst>
                                      </p:cBhvr>
                                      <p:tavLst>
                                        <p:tav tm="0" fmla="#ppt_w*sin(2.5*pi*$)">
                                          <p:val>
                                            <p:fltVal val="0"/>
                                          </p:val>
                                        </p:tav>
                                        <p:tav tm="100000">
                                          <p:val>
                                            <p:fltVal val="1"/>
                                          </p:val>
                                        </p:tav>
                                      </p:tavLst>
                                    </p:anim>
                                    <p:anim calcmode="lin" valueType="num">
                                      <p:cBhvr>
                                        <p:cTn id="72" dur="4000" fill="hold"/>
                                        <p:tgtEl>
                                          <p:spTgt spid="28"/>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28"/>
                                        </p:tgtEl>
                                        <p:attrNameLst>
                                          <p:attrName>ppt_x</p:attrName>
                                        </p:attrNameLst>
                                      </p:cBhvr>
                                      <p:tavLst>
                                        <p:tav tm="0">
                                          <p:val>
                                            <p:strVal val="ppt_x"/>
                                          </p:val>
                                        </p:tav>
                                        <p:tav tm="100000">
                                          <p:val>
                                            <p:strVal val="1+ppt_w/2"/>
                                          </p:val>
                                        </p:tav>
                                      </p:tavLst>
                                    </p:anim>
                                    <p:anim calcmode="lin" valueType="num">
                                      <p:cBhvr additive="base">
                                        <p:cTn id="75" dur="4500"/>
                                        <p:tgtEl>
                                          <p:spTgt spid="28"/>
                                        </p:tgtEl>
                                        <p:attrNameLst>
                                          <p:attrName>ppt_y</p:attrName>
                                        </p:attrNameLst>
                                      </p:cBhvr>
                                      <p:tavLst>
                                        <p:tav tm="0">
                                          <p:val>
                                            <p:strVal val="ppt_y"/>
                                          </p:val>
                                        </p:tav>
                                        <p:tav tm="100000">
                                          <p:val>
                                            <p:strVal val="ppt_y"/>
                                          </p:val>
                                        </p:tav>
                                      </p:tavLst>
                                    </p:anim>
                                    <p:set>
                                      <p:cBhvr>
                                        <p:cTn id="76" dur="1" fill="hold">
                                          <p:stCondLst>
                                            <p:cond delay="4499"/>
                                          </p:stCondLst>
                                        </p:cTn>
                                        <p:tgtEl>
                                          <p:spTgt spid="28"/>
                                        </p:tgtEl>
                                        <p:attrNameLst>
                                          <p:attrName>style.visibility</p:attrName>
                                        </p:attrNameLst>
                                      </p:cBhvr>
                                      <p:to>
                                        <p:strVal val="hidden"/>
                                      </p:to>
                                    </p:set>
                                  </p:childTnLst>
                                </p:cTn>
                              </p:par>
                              <p:par>
                                <p:cTn id="77" presetID="2" presetClass="entr" presetSubtype="1"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4000" fill="hold"/>
                                        <p:tgtEl>
                                          <p:spTgt spid="6"/>
                                        </p:tgtEl>
                                        <p:attrNameLst>
                                          <p:attrName>ppt_x</p:attrName>
                                        </p:attrNameLst>
                                      </p:cBhvr>
                                      <p:tavLst>
                                        <p:tav tm="0">
                                          <p:val>
                                            <p:strVal val="#ppt_x"/>
                                          </p:val>
                                        </p:tav>
                                        <p:tav tm="100000">
                                          <p:val>
                                            <p:strVal val="#ppt_x"/>
                                          </p:val>
                                        </p:tav>
                                      </p:tavLst>
                                    </p:anim>
                                    <p:anim calcmode="lin" valueType="num">
                                      <p:cBhvr additive="base">
                                        <p:cTn id="80" dur="4000" fill="hold"/>
                                        <p:tgtEl>
                                          <p:spTgt spid="6"/>
                                        </p:tgtEl>
                                        <p:attrNameLst>
                                          <p:attrName>ppt_y</p:attrName>
                                        </p:attrNameLst>
                                      </p:cBhvr>
                                      <p:tavLst>
                                        <p:tav tm="0">
                                          <p:val>
                                            <p:strVal val="0-#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4000" fill="hold"/>
                                        <p:tgtEl>
                                          <p:spTgt spid="6"/>
                                        </p:tgtEl>
                                        <p:attrNameLst>
                                          <p:attrName>ppt_w</p:attrName>
                                        </p:attrNameLst>
                                      </p:cBhvr>
                                      <p:tavLst>
                                        <p:tav tm="0">
                                          <p:val>
                                            <p:strVal val="#ppt_w"/>
                                          </p:val>
                                        </p:tav>
                                        <p:tav tm="100000">
                                          <p:val>
                                            <p:strVal val="#ppt_w"/>
                                          </p:val>
                                        </p:tav>
                                      </p:tavLst>
                                    </p:anim>
                                    <p:anim calcmode="lin" valueType="num">
                                      <p:cBhvr>
                                        <p:cTn id="84" dur="4000" fill="hold"/>
                                        <p:tgtEl>
                                          <p:spTgt spid="6"/>
                                        </p:tgtEl>
                                        <p:attrNameLst>
                                          <p:attrName>ppt_h</p:attrName>
                                        </p:attrNameLst>
                                      </p:cBhvr>
                                      <p:tavLst>
                                        <p:tav tm="0" fmla="#ppt_h*sin(2.5*pi*$)">
                                          <p:val>
                                            <p:fltVal val="0"/>
                                          </p:val>
                                        </p:tav>
                                        <p:tav tm="100000">
                                          <p:val>
                                            <p:fltVal val="1"/>
                                          </p:val>
                                        </p:tav>
                                      </p:tavLst>
                                    </p:anim>
                                  </p:childTnLst>
                                </p:cTn>
                              </p:par>
                              <p:par>
                                <p:cTn id="85" presetID="2" presetClass="exit" presetSubtype="4" fill="hold" grpId="2" nodeType="withEffect">
                                  <p:stCondLst>
                                    <p:cond delay="0"/>
                                  </p:stCondLst>
                                  <p:childTnLst>
                                    <p:anim calcmode="lin" valueType="num">
                                      <p:cBhvr additive="base">
                                        <p:cTn id="86" dur="4500"/>
                                        <p:tgtEl>
                                          <p:spTgt spid="6"/>
                                        </p:tgtEl>
                                        <p:attrNameLst>
                                          <p:attrName>ppt_x</p:attrName>
                                        </p:attrNameLst>
                                      </p:cBhvr>
                                      <p:tavLst>
                                        <p:tav tm="0">
                                          <p:val>
                                            <p:strVal val="ppt_x"/>
                                          </p:val>
                                        </p:tav>
                                        <p:tav tm="100000">
                                          <p:val>
                                            <p:strVal val="ppt_x"/>
                                          </p:val>
                                        </p:tav>
                                      </p:tavLst>
                                    </p:anim>
                                    <p:anim calcmode="lin" valueType="num">
                                      <p:cBhvr additive="base">
                                        <p:cTn id="87" dur="4500"/>
                                        <p:tgtEl>
                                          <p:spTgt spid="6"/>
                                        </p:tgtEl>
                                        <p:attrNameLst>
                                          <p:attrName>ppt_y</p:attrName>
                                        </p:attrNameLst>
                                      </p:cBhvr>
                                      <p:tavLst>
                                        <p:tav tm="0">
                                          <p:val>
                                            <p:strVal val="ppt_y"/>
                                          </p:val>
                                        </p:tav>
                                        <p:tav tm="100000">
                                          <p:val>
                                            <p:strVal val="1+ppt_h/2"/>
                                          </p:val>
                                        </p:tav>
                                      </p:tavLst>
                                    </p:anim>
                                    <p:set>
                                      <p:cBhvr>
                                        <p:cTn id="88" dur="1" fill="hold">
                                          <p:stCondLst>
                                            <p:cond delay="4499"/>
                                          </p:stCondLst>
                                        </p:cTn>
                                        <p:tgtEl>
                                          <p:spTgt spid="6"/>
                                        </p:tgtEl>
                                        <p:attrNameLst>
                                          <p:attrName>style.visibility</p:attrName>
                                        </p:attrNameLst>
                                      </p:cBhvr>
                                      <p:to>
                                        <p:strVal val="hidden"/>
                                      </p:to>
                                    </p:set>
                                  </p:childTnLst>
                                </p:cTn>
                              </p:par>
                              <p:par>
                                <p:cTn id="89" presetID="2" presetClass="entr" presetSubtype="1"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4000" fill="hold"/>
                                        <p:tgtEl>
                                          <p:spTgt spid="5"/>
                                        </p:tgtEl>
                                        <p:attrNameLst>
                                          <p:attrName>ppt_x</p:attrName>
                                        </p:attrNameLst>
                                      </p:cBhvr>
                                      <p:tavLst>
                                        <p:tav tm="0">
                                          <p:val>
                                            <p:strVal val="#ppt_x"/>
                                          </p:val>
                                        </p:tav>
                                        <p:tav tm="100000">
                                          <p:val>
                                            <p:strVal val="#ppt_x"/>
                                          </p:val>
                                        </p:tav>
                                      </p:tavLst>
                                    </p:anim>
                                    <p:anim calcmode="lin" valueType="num">
                                      <p:cBhvr additive="base">
                                        <p:cTn id="92" dur="4000" fill="hold"/>
                                        <p:tgtEl>
                                          <p:spTgt spid="5"/>
                                        </p:tgtEl>
                                        <p:attrNameLst>
                                          <p:attrName>ppt_y</p:attrName>
                                        </p:attrNameLst>
                                      </p:cBhvr>
                                      <p:tavLst>
                                        <p:tav tm="0">
                                          <p:val>
                                            <p:strVal val="0-#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4000" fill="hold"/>
                                        <p:tgtEl>
                                          <p:spTgt spid="5"/>
                                        </p:tgtEl>
                                        <p:attrNameLst>
                                          <p:attrName>ppt_w</p:attrName>
                                        </p:attrNameLst>
                                      </p:cBhvr>
                                      <p:tavLst>
                                        <p:tav tm="0">
                                          <p:val>
                                            <p:strVal val="#ppt_w"/>
                                          </p:val>
                                        </p:tav>
                                        <p:tav tm="100000">
                                          <p:val>
                                            <p:strVal val="#ppt_w"/>
                                          </p:val>
                                        </p:tav>
                                      </p:tavLst>
                                    </p:anim>
                                    <p:anim calcmode="lin" valueType="num">
                                      <p:cBhvr>
                                        <p:cTn id="96" dur="4000" fill="hold"/>
                                        <p:tgtEl>
                                          <p:spTgt spid="5"/>
                                        </p:tgtEl>
                                        <p:attrNameLst>
                                          <p:attrName>ppt_h</p:attrName>
                                        </p:attrNameLst>
                                      </p:cBhvr>
                                      <p:tavLst>
                                        <p:tav tm="0" fmla="#ppt_h*sin(2.5*pi*$)">
                                          <p:val>
                                            <p:fltVal val="0"/>
                                          </p:val>
                                        </p:tav>
                                        <p:tav tm="100000">
                                          <p:val>
                                            <p:fltVal val="1"/>
                                          </p:val>
                                        </p:tav>
                                      </p:tavLst>
                                    </p:anim>
                                  </p:childTnLst>
                                </p:cTn>
                              </p:par>
                              <p:par>
                                <p:cTn id="97" presetID="2" presetClass="exit" presetSubtype="4" fill="hold" grpId="2" nodeType="withEffect">
                                  <p:stCondLst>
                                    <p:cond delay="0"/>
                                  </p:stCondLst>
                                  <p:childTnLst>
                                    <p:anim calcmode="lin" valueType="num">
                                      <p:cBhvr additive="base">
                                        <p:cTn id="98" dur="4500"/>
                                        <p:tgtEl>
                                          <p:spTgt spid="5"/>
                                        </p:tgtEl>
                                        <p:attrNameLst>
                                          <p:attrName>ppt_x</p:attrName>
                                        </p:attrNameLst>
                                      </p:cBhvr>
                                      <p:tavLst>
                                        <p:tav tm="0">
                                          <p:val>
                                            <p:strVal val="ppt_x"/>
                                          </p:val>
                                        </p:tav>
                                        <p:tav tm="100000">
                                          <p:val>
                                            <p:strVal val="ppt_x"/>
                                          </p:val>
                                        </p:tav>
                                      </p:tavLst>
                                    </p:anim>
                                    <p:anim calcmode="lin" valueType="num">
                                      <p:cBhvr additive="base">
                                        <p:cTn id="99" dur="4500"/>
                                        <p:tgtEl>
                                          <p:spTgt spid="5"/>
                                        </p:tgtEl>
                                        <p:attrNameLst>
                                          <p:attrName>ppt_y</p:attrName>
                                        </p:attrNameLst>
                                      </p:cBhvr>
                                      <p:tavLst>
                                        <p:tav tm="0">
                                          <p:val>
                                            <p:strVal val="ppt_y"/>
                                          </p:val>
                                        </p:tav>
                                        <p:tav tm="100000">
                                          <p:val>
                                            <p:strVal val="1+ppt_h/2"/>
                                          </p:val>
                                        </p:tav>
                                      </p:tavLst>
                                    </p:anim>
                                    <p:set>
                                      <p:cBhvr>
                                        <p:cTn id="100" dur="1" fill="hold">
                                          <p:stCondLst>
                                            <p:cond delay="4499"/>
                                          </p:stCondLst>
                                        </p:cTn>
                                        <p:tgtEl>
                                          <p:spTgt spid="5"/>
                                        </p:tgtEl>
                                        <p:attrNameLst>
                                          <p:attrName>style.visibility</p:attrName>
                                        </p:attrNameLst>
                                      </p:cBhvr>
                                      <p:to>
                                        <p:strVal val="hidden"/>
                                      </p:to>
                                    </p:set>
                                  </p:childTnLst>
                                </p:cTn>
                              </p:par>
                              <p:par>
                                <p:cTn id="101" presetID="2" presetClass="entr" presetSubtype="1" fill="hold" grpId="0"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4000" fill="hold"/>
                                        <p:tgtEl>
                                          <p:spTgt spid="7"/>
                                        </p:tgtEl>
                                        <p:attrNameLst>
                                          <p:attrName>ppt_x</p:attrName>
                                        </p:attrNameLst>
                                      </p:cBhvr>
                                      <p:tavLst>
                                        <p:tav tm="0">
                                          <p:val>
                                            <p:strVal val="#ppt_x"/>
                                          </p:val>
                                        </p:tav>
                                        <p:tav tm="100000">
                                          <p:val>
                                            <p:strVal val="#ppt_x"/>
                                          </p:val>
                                        </p:tav>
                                      </p:tavLst>
                                    </p:anim>
                                    <p:anim calcmode="lin" valueType="num">
                                      <p:cBhvr additive="base">
                                        <p:cTn id="104" dur="4000" fill="hold"/>
                                        <p:tgtEl>
                                          <p:spTgt spid="7"/>
                                        </p:tgtEl>
                                        <p:attrNameLst>
                                          <p:attrName>ppt_y</p:attrName>
                                        </p:attrNameLst>
                                      </p:cBhvr>
                                      <p:tavLst>
                                        <p:tav tm="0">
                                          <p:val>
                                            <p:strVal val="0-#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7"/>
                                        </p:tgtEl>
                                        <p:attrNameLst>
                                          <p:attrName>style.visibility</p:attrName>
                                        </p:attrNameLst>
                                      </p:cBhvr>
                                      <p:to>
                                        <p:strVal val="visible"/>
                                      </p:to>
                                    </p:set>
                                    <p:anim calcmode="lin" valueType="num">
                                      <p:cBhvr>
                                        <p:cTn id="107" dur="4000" fill="hold"/>
                                        <p:tgtEl>
                                          <p:spTgt spid="7"/>
                                        </p:tgtEl>
                                        <p:attrNameLst>
                                          <p:attrName>ppt_w</p:attrName>
                                        </p:attrNameLst>
                                      </p:cBhvr>
                                      <p:tavLst>
                                        <p:tav tm="0">
                                          <p:val>
                                            <p:strVal val="#ppt_w"/>
                                          </p:val>
                                        </p:tav>
                                        <p:tav tm="100000">
                                          <p:val>
                                            <p:strVal val="#ppt_w"/>
                                          </p:val>
                                        </p:tav>
                                      </p:tavLst>
                                    </p:anim>
                                    <p:anim calcmode="lin" valueType="num">
                                      <p:cBhvr>
                                        <p:cTn id="108" dur="4000" fill="hold"/>
                                        <p:tgtEl>
                                          <p:spTgt spid="7"/>
                                        </p:tgtEl>
                                        <p:attrNameLst>
                                          <p:attrName>ppt_h</p:attrName>
                                        </p:attrNameLst>
                                      </p:cBhvr>
                                      <p:tavLst>
                                        <p:tav tm="0" fmla="#ppt_h*sin(2.5*pi*$)">
                                          <p:val>
                                            <p:fltVal val="0"/>
                                          </p:val>
                                        </p:tav>
                                        <p:tav tm="100000">
                                          <p:val>
                                            <p:fltVal val="1"/>
                                          </p:val>
                                        </p:tav>
                                      </p:tavLst>
                                    </p:anim>
                                  </p:childTnLst>
                                </p:cTn>
                              </p:par>
                              <p:par>
                                <p:cTn id="109" presetID="2" presetClass="exit" presetSubtype="4" fill="hold" grpId="2" nodeType="withEffect">
                                  <p:stCondLst>
                                    <p:cond delay="0"/>
                                  </p:stCondLst>
                                  <p:childTnLst>
                                    <p:anim calcmode="lin" valueType="num">
                                      <p:cBhvr additive="base">
                                        <p:cTn id="110" dur="4500"/>
                                        <p:tgtEl>
                                          <p:spTgt spid="7"/>
                                        </p:tgtEl>
                                        <p:attrNameLst>
                                          <p:attrName>ppt_x</p:attrName>
                                        </p:attrNameLst>
                                      </p:cBhvr>
                                      <p:tavLst>
                                        <p:tav tm="0">
                                          <p:val>
                                            <p:strVal val="ppt_x"/>
                                          </p:val>
                                        </p:tav>
                                        <p:tav tm="100000">
                                          <p:val>
                                            <p:strVal val="ppt_x"/>
                                          </p:val>
                                        </p:tav>
                                      </p:tavLst>
                                    </p:anim>
                                    <p:anim calcmode="lin" valueType="num">
                                      <p:cBhvr additive="base">
                                        <p:cTn id="111" dur="4500"/>
                                        <p:tgtEl>
                                          <p:spTgt spid="7"/>
                                        </p:tgtEl>
                                        <p:attrNameLst>
                                          <p:attrName>ppt_y</p:attrName>
                                        </p:attrNameLst>
                                      </p:cBhvr>
                                      <p:tavLst>
                                        <p:tav tm="0">
                                          <p:val>
                                            <p:strVal val="ppt_y"/>
                                          </p:val>
                                        </p:tav>
                                        <p:tav tm="100000">
                                          <p:val>
                                            <p:strVal val="1+ppt_h/2"/>
                                          </p:val>
                                        </p:tav>
                                      </p:tavLst>
                                    </p:anim>
                                    <p:set>
                                      <p:cBhvr>
                                        <p:cTn id="112" dur="1" fill="hold">
                                          <p:stCondLst>
                                            <p:cond delay="4499"/>
                                          </p:stCondLst>
                                        </p:cTn>
                                        <p:tgtEl>
                                          <p:spTgt spid="7"/>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4000" fill="hold"/>
                                        <p:tgtEl>
                                          <p:spTgt spid="4"/>
                                        </p:tgtEl>
                                        <p:attrNameLst>
                                          <p:attrName>ppt_x</p:attrName>
                                        </p:attrNameLst>
                                      </p:cBhvr>
                                      <p:tavLst>
                                        <p:tav tm="0">
                                          <p:val>
                                            <p:strVal val="#ppt_x"/>
                                          </p:val>
                                        </p:tav>
                                        <p:tav tm="100000">
                                          <p:val>
                                            <p:strVal val="#ppt_x"/>
                                          </p:val>
                                        </p:tav>
                                      </p:tavLst>
                                    </p:anim>
                                    <p:anim calcmode="lin" valueType="num">
                                      <p:cBhvr additive="base">
                                        <p:cTn id="116" dur="4000" fill="hold"/>
                                        <p:tgtEl>
                                          <p:spTgt spid="4"/>
                                        </p:tgtEl>
                                        <p:attrNameLst>
                                          <p:attrName>ppt_y</p:attrName>
                                        </p:attrNameLst>
                                      </p:cBhvr>
                                      <p:tavLst>
                                        <p:tav tm="0">
                                          <p:val>
                                            <p:strVal val="0-#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4000" fill="hold"/>
                                        <p:tgtEl>
                                          <p:spTgt spid="4"/>
                                        </p:tgtEl>
                                        <p:attrNameLst>
                                          <p:attrName>ppt_w</p:attrName>
                                        </p:attrNameLst>
                                      </p:cBhvr>
                                      <p:tavLst>
                                        <p:tav tm="0">
                                          <p:val>
                                            <p:strVal val="#ppt_w"/>
                                          </p:val>
                                        </p:tav>
                                        <p:tav tm="100000">
                                          <p:val>
                                            <p:strVal val="#ppt_w"/>
                                          </p:val>
                                        </p:tav>
                                      </p:tavLst>
                                    </p:anim>
                                    <p:anim calcmode="lin" valueType="num">
                                      <p:cBhvr>
                                        <p:cTn id="120" dur="4000" fill="hold"/>
                                        <p:tgtEl>
                                          <p:spTgt spid="4"/>
                                        </p:tgtEl>
                                        <p:attrNameLst>
                                          <p:attrName>ppt_h</p:attrName>
                                        </p:attrNameLst>
                                      </p:cBhvr>
                                      <p:tavLst>
                                        <p:tav tm="0" fmla="#ppt_h*sin(2.5*pi*$)">
                                          <p:val>
                                            <p:fltVal val="0"/>
                                          </p:val>
                                        </p:tav>
                                        <p:tav tm="100000">
                                          <p:val>
                                            <p:fltVal val="1"/>
                                          </p:val>
                                        </p:tav>
                                      </p:tavLst>
                                    </p:anim>
                                  </p:childTnLst>
                                </p:cTn>
                              </p:par>
                              <p:par>
                                <p:cTn id="121" presetID="2" presetClass="exit" presetSubtype="4" fill="hold" grpId="2" nodeType="withEffect">
                                  <p:stCondLst>
                                    <p:cond delay="0"/>
                                  </p:stCondLst>
                                  <p:childTnLst>
                                    <p:anim calcmode="lin" valueType="num">
                                      <p:cBhvr additive="base">
                                        <p:cTn id="122" dur="4500"/>
                                        <p:tgtEl>
                                          <p:spTgt spid="4"/>
                                        </p:tgtEl>
                                        <p:attrNameLst>
                                          <p:attrName>ppt_x</p:attrName>
                                        </p:attrNameLst>
                                      </p:cBhvr>
                                      <p:tavLst>
                                        <p:tav tm="0">
                                          <p:val>
                                            <p:strVal val="ppt_x"/>
                                          </p:val>
                                        </p:tav>
                                        <p:tav tm="100000">
                                          <p:val>
                                            <p:strVal val="ppt_x"/>
                                          </p:val>
                                        </p:tav>
                                      </p:tavLst>
                                    </p:anim>
                                    <p:anim calcmode="lin" valueType="num">
                                      <p:cBhvr additive="base">
                                        <p:cTn id="123" dur="4500"/>
                                        <p:tgtEl>
                                          <p:spTgt spid="4"/>
                                        </p:tgtEl>
                                        <p:attrNameLst>
                                          <p:attrName>ppt_y</p:attrName>
                                        </p:attrNameLst>
                                      </p:cBhvr>
                                      <p:tavLst>
                                        <p:tav tm="0">
                                          <p:val>
                                            <p:strVal val="ppt_y"/>
                                          </p:val>
                                        </p:tav>
                                        <p:tav tm="100000">
                                          <p:val>
                                            <p:strVal val="1+ppt_h/2"/>
                                          </p:val>
                                        </p:tav>
                                      </p:tavLst>
                                    </p:anim>
                                    <p:set>
                                      <p:cBhvr>
                                        <p:cTn id="124" dur="1" fill="hold">
                                          <p:stCondLst>
                                            <p:cond delay="4499"/>
                                          </p:stCondLst>
                                        </p:cTn>
                                        <p:tgtEl>
                                          <p:spTgt spid="4"/>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3"/>
                                        </p:tgtEl>
                                        <p:attrNameLst>
                                          <p:attrName>style.visibility</p:attrName>
                                        </p:attrNameLst>
                                      </p:cBhvr>
                                      <p:to>
                                        <p:strVal val="visible"/>
                                      </p:to>
                                    </p:set>
                                    <p:anim calcmode="lin" valueType="num">
                                      <p:cBhvr additive="base">
                                        <p:cTn id="127" dur="4000" fill="hold"/>
                                        <p:tgtEl>
                                          <p:spTgt spid="3"/>
                                        </p:tgtEl>
                                        <p:attrNameLst>
                                          <p:attrName>ppt_x</p:attrName>
                                        </p:attrNameLst>
                                      </p:cBhvr>
                                      <p:tavLst>
                                        <p:tav tm="0">
                                          <p:val>
                                            <p:strVal val="#ppt_x"/>
                                          </p:val>
                                        </p:tav>
                                        <p:tav tm="100000">
                                          <p:val>
                                            <p:strVal val="#ppt_x"/>
                                          </p:val>
                                        </p:tav>
                                      </p:tavLst>
                                    </p:anim>
                                    <p:anim calcmode="lin" valueType="num">
                                      <p:cBhvr additive="base">
                                        <p:cTn id="128" dur="4000" fill="hold"/>
                                        <p:tgtEl>
                                          <p:spTgt spid="3"/>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
                                        </p:tgtEl>
                                        <p:attrNameLst>
                                          <p:attrName>style.visibility</p:attrName>
                                        </p:attrNameLst>
                                      </p:cBhvr>
                                      <p:to>
                                        <p:strVal val="visible"/>
                                      </p:to>
                                    </p:set>
                                    <p:anim calcmode="lin" valueType="num">
                                      <p:cBhvr>
                                        <p:cTn id="131" dur="4000" fill="hold"/>
                                        <p:tgtEl>
                                          <p:spTgt spid="3"/>
                                        </p:tgtEl>
                                        <p:attrNameLst>
                                          <p:attrName>ppt_w</p:attrName>
                                        </p:attrNameLst>
                                      </p:cBhvr>
                                      <p:tavLst>
                                        <p:tav tm="0">
                                          <p:val>
                                            <p:strVal val="#ppt_w"/>
                                          </p:val>
                                        </p:tav>
                                        <p:tav tm="100000">
                                          <p:val>
                                            <p:strVal val="#ppt_w"/>
                                          </p:val>
                                        </p:tav>
                                      </p:tavLst>
                                    </p:anim>
                                    <p:anim calcmode="lin" valueType="num">
                                      <p:cBhvr>
                                        <p:cTn id="132" dur="4000" fill="hold"/>
                                        <p:tgtEl>
                                          <p:spTgt spid="3"/>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3"/>
                                        </p:tgtEl>
                                        <p:attrNameLst>
                                          <p:attrName>ppt_x</p:attrName>
                                        </p:attrNameLst>
                                      </p:cBhvr>
                                      <p:tavLst>
                                        <p:tav tm="0">
                                          <p:val>
                                            <p:strVal val="ppt_x"/>
                                          </p:val>
                                        </p:tav>
                                        <p:tav tm="100000">
                                          <p:val>
                                            <p:strVal val="ppt_x"/>
                                          </p:val>
                                        </p:tav>
                                      </p:tavLst>
                                    </p:anim>
                                    <p:anim calcmode="lin" valueType="num">
                                      <p:cBhvr additive="base">
                                        <p:cTn id="135" dur="4500"/>
                                        <p:tgtEl>
                                          <p:spTgt spid="3"/>
                                        </p:tgtEl>
                                        <p:attrNameLst>
                                          <p:attrName>ppt_y</p:attrName>
                                        </p:attrNameLst>
                                      </p:cBhvr>
                                      <p:tavLst>
                                        <p:tav tm="0">
                                          <p:val>
                                            <p:strVal val="ppt_y"/>
                                          </p:val>
                                        </p:tav>
                                        <p:tav tm="100000">
                                          <p:val>
                                            <p:strVal val="1+ppt_h/2"/>
                                          </p:val>
                                        </p:tav>
                                      </p:tavLst>
                                    </p:anim>
                                    <p:set>
                                      <p:cBhvr>
                                        <p:cTn id="136" dur="1" fill="hold">
                                          <p:stCondLst>
                                            <p:cond delay="4499"/>
                                          </p:stCondLst>
                                        </p:cTn>
                                        <p:tgtEl>
                                          <p:spTgt spid="3"/>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additive="base">
                                        <p:cTn id="139" dur="4000" fill="hold"/>
                                        <p:tgtEl>
                                          <p:spTgt spid="2"/>
                                        </p:tgtEl>
                                        <p:attrNameLst>
                                          <p:attrName>ppt_x</p:attrName>
                                        </p:attrNameLst>
                                      </p:cBhvr>
                                      <p:tavLst>
                                        <p:tav tm="0">
                                          <p:val>
                                            <p:strVal val="#ppt_x"/>
                                          </p:val>
                                        </p:tav>
                                        <p:tav tm="100000">
                                          <p:val>
                                            <p:strVal val="#ppt_x"/>
                                          </p:val>
                                        </p:tav>
                                      </p:tavLst>
                                    </p:anim>
                                    <p:anim calcmode="lin" valueType="num">
                                      <p:cBhvr additive="base">
                                        <p:cTn id="140" dur="4000" fill="hold"/>
                                        <p:tgtEl>
                                          <p:spTgt spid="2"/>
                                        </p:tgtEl>
                                        <p:attrNameLst>
                                          <p:attrName>ppt_y</p:attrName>
                                        </p:attrNameLst>
                                      </p:cBhvr>
                                      <p:tavLst>
                                        <p:tav tm="0">
                                          <p:val>
                                            <p:strVal val="0-#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4000" fill="hold"/>
                                        <p:tgtEl>
                                          <p:spTgt spid="2"/>
                                        </p:tgtEl>
                                        <p:attrNameLst>
                                          <p:attrName>ppt_w</p:attrName>
                                        </p:attrNameLst>
                                      </p:cBhvr>
                                      <p:tavLst>
                                        <p:tav tm="0">
                                          <p:val>
                                            <p:strVal val="#ppt_w"/>
                                          </p:val>
                                        </p:tav>
                                        <p:tav tm="100000">
                                          <p:val>
                                            <p:strVal val="#ppt_w"/>
                                          </p:val>
                                        </p:tav>
                                      </p:tavLst>
                                    </p:anim>
                                    <p:anim calcmode="lin" valueType="num">
                                      <p:cBhvr>
                                        <p:cTn id="144" dur="4000" fill="hold"/>
                                        <p:tgtEl>
                                          <p:spTgt spid="2"/>
                                        </p:tgtEl>
                                        <p:attrNameLst>
                                          <p:attrName>ppt_h</p:attrName>
                                        </p:attrNameLst>
                                      </p:cBhvr>
                                      <p:tavLst>
                                        <p:tav tm="0" fmla="#ppt_h*sin(2.5*pi*$)">
                                          <p:val>
                                            <p:fltVal val="0"/>
                                          </p:val>
                                        </p:tav>
                                        <p:tav tm="100000">
                                          <p:val>
                                            <p:fltVal val="1"/>
                                          </p:val>
                                        </p:tav>
                                      </p:tavLst>
                                    </p:anim>
                                  </p:childTnLst>
                                </p:cTn>
                              </p:par>
                              <p:par>
                                <p:cTn id="145" presetID="2" presetClass="exit" presetSubtype="4" fill="hold" grpId="2" nodeType="withEffect">
                                  <p:stCondLst>
                                    <p:cond delay="0"/>
                                  </p:stCondLst>
                                  <p:childTnLst>
                                    <p:anim calcmode="lin" valueType="num">
                                      <p:cBhvr additive="base">
                                        <p:cTn id="146" dur="4500"/>
                                        <p:tgtEl>
                                          <p:spTgt spid="2"/>
                                        </p:tgtEl>
                                        <p:attrNameLst>
                                          <p:attrName>ppt_x</p:attrName>
                                        </p:attrNameLst>
                                      </p:cBhvr>
                                      <p:tavLst>
                                        <p:tav tm="0">
                                          <p:val>
                                            <p:strVal val="ppt_x"/>
                                          </p:val>
                                        </p:tav>
                                        <p:tav tm="100000">
                                          <p:val>
                                            <p:strVal val="ppt_x"/>
                                          </p:val>
                                        </p:tav>
                                      </p:tavLst>
                                    </p:anim>
                                    <p:anim calcmode="lin" valueType="num">
                                      <p:cBhvr additive="base">
                                        <p:cTn id="147" dur="4500"/>
                                        <p:tgtEl>
                                          <p:spTgt spid="2"/>
                                        </p:tgtEl>
                                        <p:attrNameLst>
                                          <p:attrName>ppt_y</p:attrName>
                                        </p:attrNameLst>
                                      </p:cBhvr>
                                      <p:tavLst>
                                        <p:tav tm="0">
                                          <p:val>
                                            <p:strVal val="ppt_y"/>
                                          </p:val>
                                        </p:tav>
                                        <p:tav tm="100000">
                                          <p:val>
                                            <p:strVal val="1+ppt_h/2"/>
                                          </p:val>
                                        </p:tav>
                                      </p:tavLst>
                                    </p:anim>
                                    <p:set>
                                      <p:cBhvr>
                                        <p:cTn id="148" dur="1" fill="hold">
                                          <p:stCondLst>
                                            <p:cond delay="4499"/>
                                          </p:stCondLst>
                                        </p:cTn>
                                        <p:tgtEl>
                                          <p:spTgt spid="2"/>
                                        </p:tgtEl>
                                        <p:attrNameLst>
                                          <p:attrName>style.visibility</p:attrName>
                                        </p:attrNameLst>
                                      </p:cBhvr>
                                      <p:to>
                                        <p:strVal val="hidden"/>
                                      </p:to>
                                    </p:set>
                                  </p:childTnLst>
                                </p:cTn>
                              </p:par>
                              <p:par>
                                <p:cTn id="149" presetID="2" presetClass="entr" presetSubtype="2" fill="hold" grpId="0"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4000" fill="hold"/>
                                        <p:tgtEl>
                                          <p:spTgt spid="21"/>
                                        </p:tgtEl>
                                        <p:attrNameLst>
                                          <p:attrName>ppt_x</p:attrName>
                                        </p:attrNameLst>
                                      </p:cBhvr>
                                      <p:tavLst>
                                        <p:tav tm="0">
                                          <p:val>
                                            <p:strVal val="1+#ppt_w/2"/>
                                          </p:val>
                                        </p:tav>
                                        <p:tav tm="100000">
                                          <p:val>
                                            <p:strVal val="#ppt_x"/>
                                          </p:val>
                                        </p:tav>
                                      </p:tavLst>
                                    </p:anim>
                                    <p:anim calcmode="lin" valueType="num">
                                      <p:cBhvr additive="base">
                                        <p:cTn id="152" dur="4000" fill="hold"/>
                                        <p:tgtEl>
                                          <p:spTgt spid="21"/>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p:cTn id="155" dur="4000" fill="hold"/>
                                        <p:tgtEl>
                                          <p:spTgt spid="21"/>
                                        </p:tgtEl>
                                        <p:attrNameLst>
                                          <p:attrName>ppt_w</p:attrName>
                                        </p:attrNameLst>
                                      </p:cBhvr>
                                      <p:tavLst>
                                        <p:tav tm="0" fmla="#ppt_w*sin(2.5*pi*$)">
                                          <p:val>
                                            <p:fltVal val="0"/>
                                          </p:val>
                                        </p:tav>
                                        <p:tav tm="100000">
                                          <p:val>
                                            <p:fltVal val="1"/>
                                          </p:val>
                                        </p:tav>
                                      </p:tavLst>
                                    </p:anim>
                                    <p:anim calcmode="lin" valueType="num">
                                      <p:cBhvr>
                                        <p:cTn id="156" dur="4000" fill="hold"/>
                                        <p:tgtEl>
                                          <p:spTgt spid="21"/>
                                        </p:tgtEl>
                                        <p:attrNameLst>
                                          <p:attrName>ppt_h</p:attrName>
                                        </p:attrNameLst>
                                      </p:cBhvr>
                                      <p:tavLst>
                                        <p:tav tm="0">
                                          <p:val>
                                            <p:strVal val="#ppt_h"/>
                                          </p:val>
                                        </p:tav>
                                        <p:tav tm="100000">
                                          <p:val>
                                            <p:strVal val="#ppt_h"/>
                                          </p:val>
                                        </p:tav>
                                      </p:tavLst>
                                    </p:anim>
                                  </p:childTnLst>
                                </p:cTn>
                              </p:par>
                              <p:par>
                                <p:cTn id="157" presetID="2" presetClass="exit" presetSubtype="8" fill="hold" grpId="2" nodeType="withEffect">
                                  <p:stCondLst>
                                    <p:cond delay="0"/>
                                  </p:stCondLst>
                                  <p:childTnLst>
                                    <p:anim calcmode="lin" valueType="num">
                                      <p:cBhvr additive="base">
                                        <p:cTn id="158" dur="4500"/>
                                        <p:tgtEl>
                                          <p:spTgt spid="21"/>
                                        </p:tgtEl>
                                        <p:attrNameLst>
                                          <p:attrName>ppt_x</p:attrName>
                                        </p:attrNameLst>
                                      </p:cBhvr>
                                      <p:tavLst>
                                        <p:tav tm="0">
                                          <p:val>
                                            <p:strVal val="ppt_x"/>
                                          </p:val>
                                        </p:tav>
                                        <p:tav tm="100000">
                                          <p:val>
                                            <p:strVal val="0-ppt_w/2"/>
                                          </p:val>
                                        </p:tav>
                                      </p:tavLst>
                                    </p:anim>
                                    <p:anim calcmode="lin" valueType="num">
                                      <p:cBhvr additive="base">
                                        <p:cTn id="159" dur="4500"/>
                                        <p:tgtEl>
                                          <p:spTgt spid="21"/>
                                        </p:tgtEl>
                                        <p:attrNameLst>
                                          <p:attrName>ppt_y</p:attrName>
                                        </p:attrNameLst>
                                      </p:cBhvr>
                                      <p:tavLst>
                                        <p:tav tm="0">
                                          <p:val>
                                            <p:strVal val="ppt_y"/>
                                          </p:val>
                                        </p:tav>
                                        <p:tav tm="100000">
                                          <p:val>
                                            <p:strVal val="ppt_y"/>
                                          </p:val>
                                        </p:tav>
                                      </p:tavLst>
                                    </p:anim>
                                    <p:set>
                                      <p:cBhvr>
                                        <p:cTn id="160" dur="1" fill="hold">
                                          <p:stCondLst>
                                            <p:cond delay="4499"/>
                                          </p:stCondLst>
                                        </p:cTn>
                                        <p:tgtEl>
                                          <p:spTgt spid="21"/>
                                        </p:tgtEl>
                                        <p:attrNameLst>
                                          <p:attrName>style.visibility</p:attrName>
                                        </p:attrNameLst>
                                      </p:cBhvr>
                                      <p:to>
                                        <p:strVal val="hidden"/>
                                      </p:to>
                                    </p:set>
                                  </p:childTnLst>
                                </p:cTn>
                              </p:par>
                              <p:par>
                                <p:cTn id="161" presetID="2" presetClass="entr" presetSubtype="2" fill="hold" grpId="0"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additive="base">
                                        <p:cTn id="163" dur="4000" fill="hold"/>
                                        <p:tgtEl>
                                          <p:spTgt spid="20"/>
                                        </p:tgtEl>
                                        <p:attrNameLst>
                                          <p:attrName>ppt_x</p:attrName>
                                        </p:attrNameLst>
                                      </p:cBhvr>
                                      <p:tavLst>
                                        <p:tav tm="0">
                                          <p:val>
                                            <p:strVal val="1+#ppt_w/2"/>
                                          </p:val>
                                        </p:tav>
                                        <p:tav tm="100000">
                                          <p:val>
                                            <p:strVal val="#ppt_x"/>
                                          </p:val>
                                        </p:tav>
                                      </p:tavLst>
                                    </p:anim>
                                    <p:anim calcmode="lin" valueType="num">
                                      <p:cBhvr additive="base">
                                        <p:cTn id="164" dur="4000" fill="hold"/>
                                        <p:tgtEl>
                                          <p:spTgt spid="20"/>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4000" fill="hold"/>
                                        <p:tgtEl>
                                          <p:spTgt spid="20"/>
                                        </p:tgtEl>
                                        <p:attrNameLst>
                                          <p:attrName>ppt_w</p:attrName>
                                        </p:attrNameLst>
                                      </p:cBhvr>
                                      <p:tavLst>
                                        <p:tav tm="0" fmla="#ppt_w*sin(2.5*pi*$)">
                                          <p:val>
                                            <p:fltVal val="0"/>
                                          </p:val>
                                        </p:tav>
                                        <p:tav tm="100000">
                                          <p:val>
                                            <p:fltVal val="1"/>
                                          </p:val>
                                        </p:tav>
                                      </p:tavLst>
                                    </p:anim>
                                    <p:anim calcmode="lin" valueType="num">
                                      <p:cBhvr>
                                        <p:cTn id="168" dur="4000" fill="hold"/>
                                        <p:tgtEl>
                                          <p:spTgt spid="20"/>
                                        </p:tgtEl>
                                        <p:attrNameLst>
                                          <p:attrName>ppt_h</p:attrName>
                                        </p:attrNameLst>
                                      </p:cBhvr>
                                      <p:tavLst>
                                        <p:tav tm="0">
                                          <p:val>
                                            <p:strVal val="#ppt_h"/>
                                          </p:val>
                                        </p:tav>
                                        <p:tav tm="100000">
                                          <p:val>
                                            <p:strVal val="#ppt_h"/>
                                          </p:val>
                                        </p:tav>
                                      </p:tavLst>
                                    </p:anim>
                                  </p:childTnLst>
                                </p:cTn>
                              </p:par>
                              <p:par>
                                <p:cTn id="169" presetID="2" presetClass="exit" presetSubtype="8" fill="hold" grpId="2" nodeType="withEffect">
                                  <p:stCondLst>
                                    <p:cond delay="0"/>
                                  </p:stCondLst>
                                  <p:childTnLst>
                                    <p:anim calcmode="lin" valueType="num">
                                      <p:cBhvr additive="base">
                                        <p:cTn id="170" dur="4500"/>
                                        <p:tgtEl>
                                          <p:spTgt spid="20"/>
                                        </p:tgtEl>
                                        <p:attrNameLst>
                                          <p:attrName>ppt_x</p:attrName>
                                        </p:attrNameLst>
                                      </p:cBhvr>
                                      <p:tavLst>
                                        <p:tav tm="0">
                                          <p:val>
                                            <p:strVal val="ppt_x"/>
                                          </p:val>
                                        </p:tav>
                                        <p:tav tm="100000">
                                          <p:val>
                                            <p:strVal val="0-ppt_w/2"/>
                                          </p:val>
                                        </p:tav>
                                      </p:tavLst>
                                    </p:anim>
                                    <p:anim calcmode="lin" valueType="num">
                                      <p:cBhvr additive="base">
                                        <p:cTn id="171" dur="4500"/>
                                        <p:tgtEl>
                                          <p:spTgt spid="20"/>
                                        </p:tgtEl>
                                        <p:attrNameLst>
                                          <p:attrName>ppt_y</p:attrName>
                                        </p:attrNameLst>
                                      </p:cBhvr>
                                      <p:tavLst>
                                        <p:tav tm="0">
                                          <p:val>
                                            <p:strVal val="ppt_y"/>
                                          </p:val>
                                        </p:tav>
                                        <p:tav tm="100000">
                                          <p:val>
                                            <p:strVal val="ppt_y"/>
                                          </p:val>
                                        </p:tav>
                                      </p:tavLst>
                                    </p:anim>
                                    <p:set>
                                      <p:cBhvr>
                                        <p:cTn id="172" dur="1" fill="hold">
                                          <p:stCondLst>
                                            <p:cond delay="4499"/>
                                          </p:stCondLst>
                                        </p:cTn>
                                        <p:tgtEl>
                                          <p:spTgt spid="20"/>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4000" fill="hold"/>
                                        <p:tgtEl>
                                          <p:spTgt spid="22"/>
                                        </p:tgtEl>
                                        <p:attrNameLst>
                                          <p:attrName>ppt_x</p:attrName>
                                        </p:attrNameLst>
                                      </p:cBhvr>
                                      <p:tavLst>
                                        <p:tav tm="0">
                                          <p:val>
                                            <p:strVal val="1+#ppt_w/2"/>
                                          </p:val>
                                        </p:tav>
                                        <p:tav tm="100000">
                                          <p:val>
                                            <p:strVal val="#ppt_x"/>
                                          </p:val>
                                        </p:tav>
                                      </p:tavLst>
                                    </p:anim>
                                    <p:anim calcmode="lin" valueType="num">
                                      <p:cBhvr additive="base">
                                        <p:cTn id="176" dur="40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4000" fill="hold"/>
                                        <p:tgtEl>
                                          <p:spTgt spid="22"/>
                                        </p:tgtEl>
                                        <p:attrNameLst>
                                          <p:attrName>ppt_w</p:attrName>
                                        </p:attrNameLst>
                                      </p:cBhvr>
                                      <p:tavLst>
                                        <p:tav tm="0" fmla="#ppt_w*sin(2.5*pi*$)">
                                          <p:val>
                                            <p:fltVal val="0"/>
                                          </p:val>
                                        </p:tav>
                                        <p:tav tm="100000">
                                          <p:val>
                                            <p:fltVal val="1"/>
                                          </p:val>
                                        </p:tav>
                                      </p:tavLst>
                                    </p:anim>
                                    <p:anim calcmode="lin" valueType="num">
                                      <p:cBhvr>
                                        <p:cTn id="180" dur="4000" fill="hold"/>
                                        <p:tgtEl>
                                          <p:spTgt spid="22"/>
                                        </p:tgtEl>
                                        <p:attrNameLst>
                                          <p:attrName>ppt_h</p:attrName>
                                        </p:attrNameLst>
                                      </p:cBhvr>
                                      <p:tavLst>
                                        <p:tav tm="0">
                                          <p:val>
                                            <p:strVal val="#ppt_h"/>
                                          </p:val>
                                        </p:tav>
                                        <p:tav tm="100000">
                                          <p:val>
                                            <p:strVal val="#ppt_h"/>
                                          </p:val>
                                        </p:tav>
                                      </p:tavLst>
                                    </p:anim>
                                  </p:childTnLst>
                                </p:cTn>
                              </p:par>
                              <p:par>
                                <p:cTn id="181" presetID="2" presetClass="exit" presetSubtype="8" fill="hold" grpId="2" nodeType="withEffect">
                                  <p:stCondLst>
                                    <p:cond delay="0"/>
                                  </p:stCondLst>
                                  <p:childTnLst>
                                    <p:anim calcmode="lin" valueType="num">
                                      <p:cBhvr additive="base">
                                        <p:cTn id="182" dur="4500"/>
                                        <p:tgtEl>
                                          <p:spTgt spid="22"/>
                                        </p:tgtEl>
                                        <p:attrNameLst>
                                          <p:attrName>ppt_x</p:attrName>
                                        </p:attrNameLst>
                                      </p:cBhvr>
                                      <p:tavLst>
                                        <p:tav tm="0">
                                          <p:val>
                                            <p:strVal val="ppt_x"/>
                                          </p:val>
                                        </p:tav>
                                        <p:tav tm="100000">
                                          <p:val>
                                            <p:strVal val="0-ppt_w/2"/>
                                          </p:val>
                                        </p:tav>
                                      </p:tavLst>
                                    </p:anim>
                                    <p:anim calcmode="lin" valueType="num">
                                      <p:cBhvr additive="base">
                                        <p:cTn id="183" dur="4500"/>
                                        <p:tgtEl>
                                          <p:spTgt spid="22"/>
                                        </p:tgtEl>
                                        <p:attrNameLst>
                                          <p:attrName>ppt_y</p:attrName>
                                        </p:attrNameLst>
                                      </p:cBhvr>
                                      <p:tavLst>
                                        <p:tav tm="0">
                                          <p:val>
                                            <p:strVal val="ppt_y"/>
                                          </p:val>
                                        </p:tav>
                                        <p:tav tm="100000">
                                          <p:val>
                                            <p:strVal val="ppt_y"/>
                                          </p:val>
                                        </p:tav>
                                      </p:tavLst>
                                    </p:anim>
                                    <p:set>
                                      <p:cBhvr>
                                        <p:cTn id="184" dur="1" fill="hold">
                                          <p:stCondLst>
                                            <p:cond delay="4499"/>
                                          </p:stCondLst>
                                        </p:cTn>
                                        <p:tgtEl>
                                          <p:spTgt spid="22"/>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18"/>
                                        </p:tgtEl>
                                        <p:attrNameLst>
                                          <p:attrName>style.visibility</p:attrName>
                                        </p:attrNameLst>
                                      </p:cBhvr>
                                      <p:to>
                                        <p:strVal val="visible"/>
                                      </p:to>
                                    </p:set>
                                    <p:anim calcmode="lin" valueType="num">
                                      <p:cBhvr additive="base">
                                        <p:cTn id="187" dur="4000" fill="hold"/>
                                        <p:tgtEl>
                                          <p:spTgt spid="18"/>
                                        </p:tgtEl>
                                        <p:attrNameLst>
                                          <p:attrName>ppt_x</p:attrName>
                                        </p:attrNameLst>
                                      </p:cBhvr>
                                      <p:tavLst>
                                        <p:tav tm="0">
                                          <p:val>
                                            <p:strVal val="1+#ppt_w/2"/>
                                          </p:val>
                                        </p:tav>
                                        <p:tav tm="100000">
                                          <p:val>
                                            <p:strVal val="#ppt_x"/>
                                          </p:val>
                                        </p:tav>
                                      </p:tavLst>
                                    </p:anim>
                                    <p:anim calcmode="lin" valueType="num">
                                      <p:cBhvr additive="base">
                                        <p:cTn id="188" dur="4000" fill="hold"/>
                                        <p:tgtEl>
                                          <p:spTgt spid="18"/>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4000" fill="hold"/>
                                        <p:tgtEl>
                                          <p:spTgt spid="18"/>
                                        </p:tgtEl>
                                        <p:attrNameLst>
                                          <p:attrName>ppt_w</p:attrName>
                                        </p:attrNameLst>
                                      </p:cBhvr>
                                      <p:tavLst>
                                        <p:tav tm="0" fmla="#ppt_w*sin(2.5*pi*$)">
                                          <p:val>
                                            <p:fltVal val="0"/>
                                          </p:val>
                                        </p:tav>
                                        <p:tav tm="100000">
                                          <p:val>
                                            <p:fltVal val="1"/>
                                          </p:val>
                                        </p:tav>
                                      </p:tavLst>
                                    </p:anim>
                                    <p:anim calcmode="lin" valueType="num">
                                      <p:cBhvr>
                                        <p:cTn id="192" dur="4000" fill="hold"/>
                                        <p:tgtEl>
                                          <p:spTgt spid="18"/>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500"/>
                                        <p:tgtEl>
                                          <p:spTgt spid="18"/>
                                        </p:tgtEl>
                                        <p:attrNameLst>
                                          <p:attrName>ppt_x</p:attrName>
                                        </p:attrNameLst>
                                      </p:cBhvr>
                                      <p:tavLst>
                                        <p:tav tm="0">
                                          <p:val>
                                            <p:strVal val="ppt_x"/>
                                          </p:val>
                                        </p:tav>
                                        <p:tav tm="100000">
                                          <p:val>
                                            <p:strVal val="0-ppt_w/2"/>
                                          </p:val>
                                        </p:tav>
                                      </p:tavLst>
                                    </p:anim>
                                    <p:anim calcmode="lin" valueType="num">
                                      <p:cBhvr additive="base">
                                        <p:cTn id="195" dur="4500"/>
                                        <p:tgtEl>
                                          <p:spTgt spid="18"/>
                                        </p:tgtEl>
                                        <p:attrNameLst>
                                          <p:attrName>ppt_y</p:attrName>
                                        </p:attrNameLst>
                                      </p:cBhvr>
                                      <p:tavLst>
                                        <p:tav tm="0">
                                          <p:val>
                                            <p:strVal val="ppt_y"/>
                                          </p:val>
                                        </p:tav>
                                        <p:tav tm="100000">
                                          <p:val>
                                            <p:strVal val="ppt_y"/>
                                          </p:val>
                                        </p:tav>
                                      </p:tavLst>
                                    </p:anim>
                                    <p:set>
                                      <p:cBhvr>
                                        <p:cTn id="196" dur="1" fill="hold">
                                          <p:stCondLst>
                                            <p:cond delay="4499"/>
                                          </p:stCondLst>
                                        </p:cTn>
                                        <p:tgtEl>
                                          <p:spTgt spid="18"/>
                                        </p:tgtEl>
                                        <p:attrNameLst>
                                          <p:attrName>style.visibility</p:attrName>
                                        </p:attrNameLst>
                                      </p:cBhvr>
                                      <p:to>
                                        <p:strVal val="hidden"/>
                                      </p:to>
                                    </p:set>
                                  </p:childTnLst>
                                </p:cTn>
                              </p:par>
                              <p:par>
                                <p:cTn id="197" presetID="2" presetClass="entr" presetSubtype="2" fill="hold" grpId="0" nodeType="with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additive="base">
                                        <p:cTn id="199" dur="4000" fill="hold"/>
                                        <p:tgtEl>
                                          <p:spTgt spid="17"/>
                                        </p:tgtEl>
                                        <p:attrNameLst>
                                          <p:attrName>ppt_x</p:attrName>
                                        </p:attrNameLst>
                                      </p:cBhvr>
                                      <p:tavLst>
                                        <p:tav tm="0">
                                          <p:val>
                                            <p:strVal val="1+#ppt_w/2"/>
                                          </p:val>
                                        </p:tav>
                                        <p:tav tm="100000">
                                          <p:val>
                                            <p:strVal val="#ppt_x"/>
                                          </p:val>
                                        </p:tav>
                                      </p:tavLst>
                                    </p:anim>
                                    <p:anim calcmode="lin" valueType="num">
                                      <p:cBhvr additive="base">
                                        <p:cTn id="200" dur="4000" fill="hold"/>
                                        <p:tgtEl>
                                          <p:spTgt spid="17"/>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7"/>
                                        </p:tgtEl>
                                        <p:attrNameLst>
                                          <p:attrName>style.visibility</p:attrName>
                                        </p:attrNameLst>
                                      </p:cBhvr>
                                      <p:to>
                                        <p:strVal val="visible"/>
                                      </p:to>
                                    </p:set>
                                    <p:anim calcmode="lin" valueType="num">
                                      <p:cBhvr>
                                        <p:cTn id="203" dur="4000" fill="hold"/>
                                        <p:tgtEl>
                                          <p:spTgt spid="17"/>
                                        </p:tgtEl>
                                        <p:attrNameLst>
                                          <p:attrName>ppt_w</p:attrName>
                                        </p:attrNameLst>
                                      </p:cBhvr>
                                      <p:tavLst>
                                        <p:tav tm="0" fmla="#ppt_w*sin(2.5*pi*$)">
                                          <p:val>
                                            <p:fltVal val="0"/>
                                          </p:val>
                                        </p:tav>
                                        <p:tav tm="100000">
                                          <p:val>
                                            <p:fltVal val="1"/>
                                          </p:val>
                                        </p:tav>
                                      </p:tavLst>
                                    </p:anim>
                                    <p:anim calcmode="lin" valueType="num">
                                      <p:cBhvr>
                                        <p:cTn id="204" dur="4000" fill="hold"/>
                                        <p:tgtEl>
                                          <p:spTgt spid="17"/>
                                        </p:tgtEl>
                                        <p:attrNameLst>
                                          <p:attrName>ppt_h</p:attrName>
                                        </p:attrNameLst>
                                      </p:cBhvr>
                                      <p:tavLst>
                                        <p:tav tm="0">
                                          <p:val>
                                            <p:strVal val="#ppt_h"/>
                                          </p:val>
                                        </p:tav>
                                        <p:tav tm="100000">
                                          <p:val>
                                            <p:strVal val="#ppt_h"/>
                                          </p:val>
                                        </p:tav>
                                      </p:tavLst>
                                    </p:anim>
                                  </p:childTnLst>
                                </p:cTn>
                              </p:par>
                              <p:par>
                                <p:cTn id="205" presetID="2" presetClass="exit" presetSubtype="8" fill="hold" grpId="2" nodeType="withEffect">
                                  <p:stCondLst>
                                    <p:cond delay="0"/>
                                  </p:stCondLst>
                                  <p:childTnLst>
                                    <p:anim calcmode="lin" valueType="num">
                                      <p:cBhvr additive="base">
                                        <p:cTn id="206" dur="4500"/>
                                        <p:tgtEl>
                                          <p:spTgt spid="17"/>
                                        </p:tgtEl>
                                        <p:attrNameLst>
                                          <p:attrName>ppt_x</p:attrName>
                                        </p:attrNameLst>
                                      </p:cBhvr>
                                      <p:tavLst>
                                        <p:tav tm="0">
                                          <p:val>
                                            <p:strVal val="ppt_x"/>
                                          </p:val>
                                        </p:tav>
                                        <p:tav tm="100000">
                                          <p:val>
                                            <p:strVal val="0-ppt_w/2"/>
                                          </p:val>
                                        </p:tav>
                                      </p:tavLst>
                                    </p:anim>
                                    <p:anim calcmode="lin" valueType="num">
                                      <p:cBhvr additive="base">
                                        <p:cTn id="207" dur="4500"/>
                                        <p:tgtEl>
                                          <p:spTgt spid="17"/>
                                        </p:tgtEl>
                                        <p:attrNameLst>
                                          <p:attrName>ppt_y</p:attrName>
                                        </p:attrNameLst>
                                      </p:cBhvr>
                                      <p:tavLst>
                                        <p:tav tm="0">
                                          <p:val>
                                            <p:strVal val="ppt_y"/>
                                          </p:val>
                                        </p:tav>
                                        <p:tav tm="100000">
                                          <p:val>
                                            <p:strVal val="ppt_y"/>
                                          </p:val>
                                        </p:tav>
                                      </p:tavLst>
                                    </p:anim>
                                    <p:set>
                                      <p:cBhvr>
                                        <p:cTn id="208" dur="1" fill="hold">
                                          <p:stCondLst>
                                            <p:cond delay="4499"/>
                                          </p:stCondLst>
                                        </p:cTn>
                                        <p:tgtEl>
                                          <p:spTgt spid="17"/>
                                        </p:tgtEl>
                                        <p:attrNameLst>
                                          <p:attrName>style.visibility</p:attrName>
                                        </p:attrNameLst>
                                      </p:cBhvr>
                                      <p:to>
                                        <p:strVal val="hidden"/>
                                      </p:to>
                                    </p:set>
                                  </p:childTnLst>
                                </p:cTn>
                              </p:par>
                              <p:par>
                                <p:cTn id="209" presetID="2" presetClass="entr" presetSubtype="2" fill="hold" grpId="0" nodeType="withEffect">
                                  <p:stCondLst>
                                    <p:cond delay="0"/>
                                  </p:stCondLst>
                                  <p:childTnLst>
                                    <p:set>
                                      <p:cBhvr>
                                        <p:cTn id="210" dur="1" fill="hold">
                                          <p:stCondLst>
                                            <p:cond delay="0"/>
                                          </p:stCondLst>
                                        </p:cTn>
                                        <p:tgtEl>
                                          <p:spTgt spid="19"/>
                                        </p:tgtEl>
                                        <p:attrNameLst>
                                          <p:attrName>style.visibility</p:attrName>
                                        </p:attrNameLst>
                                      </p:cBhvr>
                                      <p:to>
                                        <p:strVal val="visible"/>
                                      </p:to>
                                    </p:set>
                                    <p:anim calcmode="lin" valueType="num">
                                      <p:cBhvr additive="base">
                                        <p:cTn id="211" dur="4000" fill="hold"/>
                                        <p:tgtEl>
                                          <p:spTgt spid="19"/>
                                        </p:tgtEl>
                                        <p:attrNameLst>
                                          <p:attrName>ppt_x</p:attrName>
                                        </p:attrNameLst>
                                      </p:cBhvr>
                                      <p:tavLst>
                                        <p:tav tm="0">
                                          <p:val>
                                            <p:strVal val="1+#ppt_w/2"/>
                                          </p:val>
                                        </p:tav>
                                        <p:tav tm="100000">
                                          <p:val>
                                            <p:strVal val="#ppt_x"/>
                                          </p:val>
                                        </p:tav>
                                      </p:tavLst>
                                    </p:anim>
                                    <p:anim calcmode="lin" valueType="num">
                                      <p:cBhvr additive="base">
                                        <p:cTn id="212" dur="4000" fill="hold"/>
                                        <p:tgtEl>
                                          <p:spTgt spid="19"/>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19"/>
                                        </p:tgtEl>
                                        <p:attrNameLst>
                                          <p:attrName>style.visibility</p:attrName>
                                        </p:attrNameLst>
                                      </p:cBhvr>
                                      <p:to>
                                        <p:strVal val="visible"/>
                                      </p:to>
                                    </p:set>
                                    <p:anim calcmode="lin" valueType="num">
                                      <p:cBhvr>
                                        <p:cTn id="215" dur="4000" fill="hold"/>
                                        <p:tgtEl>
                                          <p:spTgt spid="19"/>
                                        </p:tgtEl>
                                        <p:attrNameLst>
                                          <p:attrName>ppt_w</p:attrName>
                                        </p:attrNameLst>
                                      </p:cBhvr>
                                      <p:tavLst>
                                        <p:tav tm="0" fmla="#ppt_w*sin(2.5*pi*$)">
                                          <p:val>
                                            <p:fltVal val="0"/>
                                          </p:val>
                                        </p:tav>
                                        <p:tav tm="100000">
                                          <p:val>
                                            <p:fltVal val="1"/>
                                          </p:val>
                                        </p:tav>
                                      </p:tavLst>
                                    </p:anim>
                                    <p:anim calcmode="lin" valueType="num">
                                      <p:cBhvr>
                                        <p:cTn id="216" dur="4000" fill="hold"/>
                                        <p:tgtEl>
                                          <p:spTgt spid="19"/>
                                        </p:tgtEl>
                                        <p:attrNameLst>
                                          <p:attrName>ppt_h</p:attrName>
                                        </p:attrNameLst>
                                      </p:cBhvr>
                                      <p:tavLst>
                                        <p:tav tm="0">
                                          <p:val>
                                            <p:strVal val="#ppt_h"/>
                                          </p:val>
                                        </p:tav>
                                        <p:tav tm="100000">
                                          <p:val>
                                            <p:strVal val="#ppt_h"/>
                                          </p:val>
                                        </p:tav>
                                      </p:tavLst>
                                    </p:anim>
                                  </p:childTnLst>
                                </p:cTn>
                              </p:par>
                              <p:par>
                                <p:cTn id="217" presetID="2" presetClass="exit" presetSubtype="8" fill="hold" grpId="2" nodeType="withEffect">
                                  <p:stCondLst>
                                    <p:cond delay="0"/>
                                  </p:stCondLst>
                                  <p:childTnLst>
                                    <p:anim calcmode="lin" valueType="num">
                                      <p:cBhvr additive="base">
                                        <p:cTn id="218" dur="4500"/>
                                        <p:tgtEl>
                                          <p:spTgt spid="19"/>
                                        </p:tgtEl>
                                        <p:attrNameLst>
                                          <p:attrName>ppt_x</p:attrName>
                                        </p:attrNameLst>
                                      </p:cBhvr>
                                      <p:tavLst>
                                        <p:tav tm="0">
                                          <p:val>
                                            <p:strVal val="ppt_x"/>
                                          </p:val>
                                        </p:tav>
                                        <p:tav tm="100000">
                                          <p:val>
                                            <p:strVal val="0-ppt_w/2"/>
                                          </p:val>
                                        </p:tav>
                                      </p:tavLst>
                                    </p:anim>
                                    <p:anim calcmode="lin" valueType="num">
                                      <p:cBhvr additive="base">
                                        <p:cTn id="219" dur="4500"/>
                                        <p:tgtEl>
                                          <p:spTgt spid="19"/>
                                        </p:tgtEl>
                                        <p:attrNameLst>
                                          <p:attrName>ppt_y</p:attrName>
                                        </p:attrNameLst>
                                      </p:cBhvr>
                                      <p:tavLst>
                                        <p:tav tm="0">
                                          <p:val>
                                            <p:strVal val="ppt_y"/>
                                          </p:val>
                                        </p:tav>
                                        <p:tav tm="100000">
                                          <p:val>
                                            <p:strVal val="ppt_y"/>
                                          </p:val>
                                        </p:tav>
                                      </p:tavLst>
                                    </p:anim>
                                    <p:set>
                                      <p:cBhvr>
                                        <p:cTn id="220" dur="1" fill="hold">
                                          <p:stCondLst>
                                            <p:cond delay="4499"/>
                                          </p:stCondLst>
                                        </p:cTn>
                                        <p:tgtEl>
                                          <p:spTgt spid="19"/>
                                        </p:tgtEl>
                                        <p:attrNameLst>
                                          <p:attrName>style.visibility</p:attrName>
                                        </p:attrNameLst>
                                      </p:cBhvr>
                                      <p:to>
                                        <p:strVal val="hidden"/>
                                      </p:to>
                                    </p:set>
                                  </p:childTnLst>
                                </p:cTn>
                              </p:par>
                              <p:par>
                                <p:cTn id="221" presetID="2" presetClass="entr" presetSubtype="4" fill="hold" grpId="0"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additive="base">
                                        <p:cTn id="223" dur="4000" fill="hold"/>
                                        <p:tgtEl>
                                          <p:spTgt spid="15"/>
                                        </p:tgtEl>
                                        <p:attrNameLst>
                                          <p:attrName>ppt_x</p:attrName>
                                        </p:attrNameLst>
                                      </p:cBhvr>
                                      <p:tavLst>
                                        <p:tav tm="0">
                                          <p:val>
                                            <p:strVal val="#ppt_x"/>
                                          </p:val>
                                        </p:tav>
                                        <p:tav tm="100000">
                                          <p:val>
                                            <p:strVal val="#ppt_x"/>
                                          </p:val>
                                        </p:tav>
                                      </p:tavLst>
                                    </p:anim>
                                    <p:anim calcmode="lin" valueType="num">
                                      <p:cBhvr additive="base">
                                        <p:cTn id="224" dur="4000" fill="hold"/>
                                        <p:tgtEl>
                                          <p:spTgt spid="15"/>
                                        </p:tgtEl>
                                        <p:attrNameLst>
                                          <p:attrName>ppt_y</p:attrName>
                                        </p:attrNameLst>
                                      </p:cBhvr>
                                      <p:tavLst>
                                        <p:tav tm="0">
                                          <p:val>
                                            <p:strVal val="1+#ppt_h/2"/>
                                          </p:val>
                                        </p:tav>
                                        <p:tav tm="100000">
                                          <p:val>
                                            <p:strVal val="#ppt_y"/>
                                          </p:val>
                                        </p:tav>
                                      </p:tavLst>
                                    </p:anim>
                                  </p:childTnLst>
                                </p:cTn>
                              </p:par>
                              <p:par>
                                <p:cTn id="225" presetID="19" presetClass="entr" presetSubtype="5"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4000" fill="hold"/>
                                        <p:tgtEl>
                                          <p:spTgt spid="15"/>
                                        </p:tgtEl>
                                        <p:attrNameLst>
                                          <p:attrName>ppt_w</p:attrName>
                                        </p:attrNameLst>
                                      </p:cBhvr>
                                      <p:tavLst>
                                        <p:tav tm="0">
                                          <p:val>
                                            <p:strVal val="#ppt_w"/>
                                          </p:val>
                                        </p:tav>
                                        <p:tav tm="100000">
                                          <p:val>
                                            <p:strVal val="#ppt_w"/>
                                          </p:val>
                                        </p:tav>
                                      </p:tavLst>
                                    </p:anim>
                                    <p:anim calcmode="lin" valueType="num">
                                      <p:cBhvr>
                                        <p:cTn id="228" dur="4000" fill="hold"/>
                                        <p:tgtEl>
                                          <p:spTgt spid="15"/>
                                        </p:tgtEl>
                                        <p:attrNameLst>
                                          <p:attrName>ppt_h</p:attrName>
                                        </p:attrNameLst>
                                      </p:cBhvr>
                                      <p:tavLst>
                                        <p:tav tm="0" fmla="#ppt_h*sin(2.5*pi*$)">
                                          <p:val>
                                            <p:fltVal val="0"/>
                                          </p:val>
                                        </p:tav>
                                        <p:tav tm="100000">
                                          <p:val>
                                            <p:fltVal val="1"/>
                                          </p:val>
                                        </p:tav>
                                      </p:tavLst>
                                    </p:anim>
                                  </p:childTnLst>
                                </p:cTn>
                              </p:par>
                              <p:par>
                                <p:cTn id="229" presetID="2" presetClass="exit" presetSubtype="1" fill="hold" grpId="2" nodeType="withEffect">
                                  <p:stCondLst>
                                    <p:cond delay="0"/>
                                  </p:stCondLst>
                                  <p:childTnLst>
                                    <p:anim calcmode="lin" valueType="num">
                                      <p:cBhvr additive="base">
                                        <p:cTn id="230" dur="4500"/>
                                        <p:tgtEl>
                                          <p:spTgt spid="15"/>
                                        </p:tgtEl>
                                        <p:attrNameLst>
                                          <p:attrName>ppt_x</p:attrName>
                                        </p:attrNameLst>
                                      </p:cBhvr>
                                      <p:tavLst>
                                        <p:tav tm="0">
                                          <p:val>
                                            <p:strVal val="ppt_x"/>
                                          </p:val>
                                        </p:tav>
                                        <p:tav tm="100000">
                                          <p:val>
                                            <p:strVal val="ppt_x"/>
                                          </p:val>
                                        </p:tav>
                                      </p:tavLst>
                                    </p:anim>
                                    <p:anim calcmode="lin" valueType="num">
                                      <p:cBhvr additive="base">
                                        <p:cTn id="231" dur="4500"/>
                                        <p:tgtEl>
                                          <p:spTgt spid="15"/>
                                        </p:tgtEl>
                                        <p:attrNameLst>
                                          <p:attrName>ppt_y</p:attrName>
                                        </p:attrNameLst>
                                      </p:cBhvr>
                                      <p:tavLst>
                                        <p:tav tm="0">
                                          <p:val>
                                            <p:strVal val="ppt_y"/>
                                          </p:val>
                                        </p:tav>
                                        <p:tav tm="100000">
                                          <p:val>
                                            <p:strVal val="0-ppt_h/2"/>
                                          </p:val>
                                        </p:tav>
                                      </p:tavLst>
                                    </p:anim>
                                    <p:set>
                                      <p:cBhvr>
                                        <p:cTn id="232" dur="1" fill="hold">
                                          <p:stCondLst>
                                            <p:cond delay="4499"/>
                                          </p:stCondLst>
                                        </p:cTn>
                                        <p:tgtEl>
                                          <p:spTgt spid="15"/>
                                        </p:tgtEl>
                                        <p:attrNameLst>
                                          <p:attrName>style.visibility</p:attrName>
                                        </p:attrNameLst>
                                      </p:cBhvr>
                                      <p:to>
                                        <p:strVal val="hidden"/>
                                      </p:to>
                                    </p:set>
                                  </p:childTnLst>
                                </p:cTn>
                              </p:par>
                              <p:par>
                                <p:cTn id="233" presetID="2" presetClass="entr" presetSubtype="4" fill="hold" grpId="0"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4000" fill="hold"/>
                                        <p:tgtEl>
                                          <p:spTgt spid="14"/>
                                        </p:tgtEl>
                                        <p:attrNameLst>
                                          <p:attrName>ppt_x</p:attrName>
                                        </p:attrNameLst>
                                      </p:cBhvr>
                                      <p:tavLst>
                                        <p:tav tm="0">
                                          <p:val>
                                            <p:strVal val="#ppt_x"/>
                                          </p:val>
                                        </p:tav>
                                        <p:tav tm="100000">
                                          <p:val>
                                            <p:strVal val="#ppt_x"/>
                                          </p:val>
                                        </p:tav>
                                      </p:tavLst>
                                    </p:anim>
                                    <p:anim calcmode="lin" valueType="num">
                                      <p:cBhvr additive="base">
                                        <p:cTn id="236" dur="4000" fill="hold"/>
                                        <p:tgtEl>
                                          <p:spTgt spid="14"/>
                                        </p:tgtEl>
                                        <p:attrNameLst>
                                          <p:attrName>ppt_y</p:attrName>
                                        </p:attrNameLst>
                                      </p:cBhvr>
                                      <p:tavLst>
                                        <p:tav tm="0">
                                          <p:val>
                                            <p:strVal val="1+#ppt_h/2"/>
                                          </p:val>
                                        </p:tav>
                                        <p:tav tm="100000">
                                          <p:val>
                                            <p:strVal val="#ppt_y"/>
                                          </p:val>
                                        </p:tav>
                                      </p:tavLst>
                                    </p:anim>
                                  </p:childTnLst>
                                </p:cTn>
                              </p:par>
                              <p:par>
                                <p:cTn id="237" presetID="19" presetClass="entr" presetSubtype="5" fill="hold" grpId="1" nodeType="withEffect">
                                  <p:stCondLst>
                                    <p:cond delay="0"/>
                                  </p:stCondLst>
                                  <p:childTnLst>
                                    <p:set>
                                      <p:cBhvr>
                                        <p:cTn id="238" dur="1" fill="hold">
                                          <p:stCondLst>
                                            <p:cond delay="0"/>
                                          </p:stCondLst>
                                        </p:cTn>
                                        <p:tgtEl>
                                          <p:spTgt spid="14"/>
                                        </p:tgtEl>
                                        <p:attrNameLst>
                                          <p:attrName>style.visibility</p:attrName>
                                        </p:attrNameLst>
                                      </p:cBhvr>
                                      <p:to>
                                        <p:strVal val="visible"/>
                                      </p:to>
                                    </p:set>
                                    <p:anim calcmode="lin" valueType="num">
                                      <p:cBhvr>
                                        <p:cTn id="239" dur="4000" fill="hold"/>
                                        <p:tgtEl>
                                          <p:spTgt spid="14"/>
                                        </p:tgtEl>
                                        <p:attrNameLst>
                                          <p:attrName>ppt_w</p:attrName>
                                        </p:attrNameLst>
                                      </p:cBhvr>
                                      <p:tavLst>
                                        <p:tav tm="0">
                                          <p:val>
                                            <p:strVal val="#ppt_w"/>
                                          </p:val>
                                        </p:tav>
                                        <p:tav tm="100000">
                                          <p:val>
                                            <p:strVal val="#ppt_w"/>
                                          </p:val>
                                        </p:tav>
                                      </p:tavLst>
                                    </p:anim>
                                    <p:anim calcmode="lin" valueType="num">
                                      <p:cBhvr>
                                        <p:cTn id="240" dur="4000" fill="hold"/>
                                        <p:tgtEl>
                                          <p:spTgt spid="14"/>
                                        </p:tgtEl>
                                        <p:attrNameLst>
                                          <p:attrName>ppt_h</p:attrName>
                                        </p:attrNameLst>
                                      </p:cBhvr>
                                      <p:tavLst>
                                        <p:tav tm="0" fmla="#ppt_h*sin(2.5*pi*$)">
                                          <p:val>
                                            <p:fltVal val="0"/>
                                          </p:val>
                                        </p:tav>
                                        <p:tav tm="100000">
                                          <p:val>
                                            <p:fltVal val="1"/>
                                          </p:val>
                                        </p:tav>
                                      </p:tavLst>
                                    </p:anim>
                                  </p:childTnLst>
                                </p:cTn>
                              </p:par>
                              <p:par>
                                <p:cTn id="241" presetID="2" presetClass="exit" presetSubtype="1" fill="hold" grpId="2" nodeType="withEffect">
                                  <p:stCondLst>
                                    <p:cond delay="0"/>
                                  </p:stCondLst>
                                  <p:childTnLst>
                                    <p:anim calcmode="lin" valueType="num">
                                      <p:cBhvr additive="base">
                                        <p:cTn id="242" dur="4500"/>
                                        <p:tgtEl>
                                          <p:spTgt spid="14"/>
                                        </p:tgtEl>
                                        <p:attrNameLst>
                                          <p:attrName>ppt_x</p:attrName>
                                        </p:attrNameLst>
                                      </p:cBhvr>
                                      <p:tavLst>
                                        <p:tav tm="0">
                                          <p:val>
                                            <p:strVal val="ppt_x"/>
                                          </p:val>
                                        </p:tav>
                                        <p:tav tm="100000">
                                          <p:val>
                                            <p:strVal val="ppt_x"/>
                                          </p:val>
                                        </p:tav>
                                      </p:tavLst>
                                    </p:anim>
                                    <p:anim calcmode="lin" valueType="num">
                                      <p:cBhvr additive="base">
                                        <p:cTn id="243" dur="4500"/>
                                        <p:tgtEl>
                                          <p:spTgt spid="14"/>
                                        </p:tgtEl>
                                        <p:attrNameLst>
                                          <p:attrName>ppt_y</p:attrName>
                                        </p:attrNameLst>
                                      </p:cBhvr>
                                      <p:tavLst>
                                        <p:tav tm="0">
                                          <p:val>
                                            <p:strVal val="ppt_y"/>
                                          </p:val>
                                        </p:tav>
                                        <p:tav tm="100000">
                                          <p:val>
                                            <p:strVal val="0-ppt_h/2"/>
                                          </p:val>
                                        </p:tav>
                                      </p:tavLst>
                                    </p:anim>
                                    <p:set>
                                      <p:cBhvr>
                                        <p:cTn id="244" dur="1" fill="hold">
                                          <p:stCondLst>
                                            <p:cond delay="4499"/>
                                          </p:stCondLst>
                                        </p:cTn>
                                        <p:tgtEl>
                                          <p:spTgt spid="14"/>
                                        </p:tgtEl>
                                        <p:attrNameLst>
                                          <p:attrName>style.visibility</p:attrName>
                                        </p:attrNameLst>
                                      </p:cBhvr>
                                      <p:to>
                                        <p:strVal val="hidden"/>
                                      </p:to>
                                    </p:set>
                                  </p:childTnLst>
                                </p:cTn>
                              </p:par>
                              <p:par>
                                <p:cTn id="245" presetID="2" presetClass="entr" presetSubtype="4" fill="hold" grpId="0" nodeType="withEffect">
                                  <p:stCondLst>
                                    <p:cond delay="0"/>
                                  </p:stCondLst>
                                  <p:childTnLst>
                                    <p:set>
                                      <p:cBhvr>
                                        <p:cTn id="246" dur="1" fill="hold">
                                          <p:stCondLst>
                                            <p:cond delay="0"/>
                                          </p:stCondLst>
                                        </p:cTn>
                                        <p:tgtEl>
                                          <p:spTgt spid="13"/>
                                        </p:tgtEl>
                                        <p:attrNameLst>
                                          <p:attrName>style.visibility</p:attrName>
                                        </p:attrNameLst>
                                      </p:cBhvr>
                                      <p:to>
                                        <p:strVal val="visible"/>
                                      </p:to>
                                    </p:set>
                                    <p:anim calcmode="lin" valueType="num">
                                      <p:cBhvr additive="base">
                                        <p:cTn id="247" dur="4000" fill="hold"/>
                                        <p:tgtEl>
                                          <p:spTgt spid="13"/>
                                        </p:tgtEl>
                                        <p:attrNameLst>
                                          <p:attrName>ppt_x</p:attrName>
                                        </p:attrNameLst>
                                      </p:cBhvr>
                                      <p:tavLst>
                                        <p:tav tm="0">
                                          <p:val>
                                            <p:strVal val="#ppt_x"/>
                                          </p:val>
                                        </p:tav>
                                        <p:tav tm="100000">
                                          <p:val>
                                            <p:strVal val="#ppt_x"/>
                                          </p:val>
                                        </p:tav>
                                      </p:tavLst>
                                    </p:anim>
                                    <p:anim calcmode="lin" valueType="num">
                                      <p:cBhvr additive="base">
                                        <p:cTn id="248" dur="4000" fill="hold"/>
                                        <p:tgtEl>
                                          <p:spTgt spid="13"/>
                                        </p:tgtEl>
                                        <p:attrNameLst>
                                          <p:attrName>ppt_y</p:attrName>
                                        </p:attrNameLst>
                                      </p:cBhvr>
                                      <p:tavLst>
                                        <p:tav tm="0">
                                          <p:val>
                                            <p:strVal val="1+#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3"/>
                                        </p:tgtEl>
                                        <p:attrNameLst>
                                          <p:attrName>style.visibility</p:attrName>
                                        </p:attrNameLst>
                                      </p:cBhvr>
                                      <p:to>
                                        <p:strVal val="visible"/>
                                      </p:to>
                                    </p:set>
                                    <p:anim calcmode="lin" valueType="num">
                                      <p:cBhvr>
                                        <p:cTn id="251" dur="4000" fill="hold"/>
                                        <p:tgtEl>
                                          <p:spTgt spid="13"/>
                                        </p:tgtEl>
                                        <p:attrNameLst>
                                          <p:attrName>ppt_w</p:attrName>
                                        </p:attrNameLst>
                                      </p:cBhvr>
                                      <p:tavLst>
                                        <p:tav tm="0">
                                          <p:val>
                                            <p:strVal val="#ppt_w"/>
                                          </p:val>
                                        </p:tav>
                                        <p:tav tm="100000">
                                          <p:val>
                                            <p:strVal val="#ppt_w"/>
                                          </p:val>
                                        </p:tav>
                                      </p:tavLst>
                                    </p:anim>
                                    <p:anim calcmode="lin" valueType="num">
                                      <p:cBhvr>
                                        <p:cTn id="252" dur="4000" fill="hold"/>
                                        <p:tgtEl>
                                          <p:spTgt spid="13"/>
                                        </p:tgtEl>
                                        <p:attrNameLst>
                                          <p:attrName>ppt_h</p:attrName>
                                        </p:attrNameLst>
                                      </p:cBhvr>
                                      <p:tavLst>
                                        <p:tav tm="0" fmla="#ppt_h*sin(2.5*pi*$)">
                                          <p:val>
                                            <p:fltVal val="0"/>
                                          </p:val>
                                        </p:tav>
                                        <p:tav tm="100000">
                                          <p:val>
                                            <p:fltVal val="1"/>
                                          </p:val>
                                        </p:tav>
                                      </p:tavLst>
                                    </p:anim>
                                  </p:childTnLst>
                                </p:cTn>
                              </p:par>
                              <p:par>
                                <p:cTn id="253" presetID="2" presetClass="exit" presetSubtype="1" fill="hold" grpId="2" nodeType="withEffect">
                                  <p:stCondLst>
                                    <p:cond delay="0"/>
                                  </p:stCondLst>
                                  <p:childTnLst>
                                    <p:anim calcmode="lin" valueType="num">
                                      <p:cBhvr additive="base">
                                        <p:cTn id="254" dur="4500"/>
                                        <p:tgtEl>
                                          <p:spTgt spid="13"/>
                                        </p:tgtEl>
                                        <p:attrNameLst>
                                          <p:attrName>ppt_x</p:attrName>
                                        </p:attrNameLst>
                                      </p:cBhvr>
                                      <p:tavLst>
                                        <p:tav tm="0">
                                          <p:val>
                                            <p:strVal val="ppt_x"/>
                                          </p:val>
                                        </p:tav>
                                        <p:tav tm="100000">
                                          <p:val>
                                            <p:strVal val="ppt_x"/>
                                          </p:val>
                                        </p:tav>
                                      </p:tavLst>
                                    </p:anim>
                                    <p:anim calcmode="lin" valueType="num">
                                      <p:cBhvr additive="base">
                                        <p:cTn id="255" dur="4500"/>
                                        <p:tgtEl>
                                          <p:spTgt spid="13"/>
                                        </p:tgtEl>
                                        <p:attrNameLst>
                                          <p:attrName>ppt_y</p:attrName>
                                        </p:attrNameLst>
                                      </p:cBhvr>
                                      <p:tavLst>
                                        <p:tav tm="0">
                                          <p:val>
                                            <p:strVal val="ppt_y"/>
                                          </p:val>
                                        </p:tav>
                                        <p:tav tm="100000">
                                          <p:val>
                                            <p:strVal val="0-ppt_h/2"/>
                                          </p:val>
                                        </p:tav>
                                      </p:tavLst>
                                    </p:anim>
                                    <p:set>
                                      <p:cBhvr>
                                        <p:cTn id="256" dur="1" fill="hold">
                                          <p:stCondLst>
                                            <p:cond delay="4499"/>
                                          </p:stCondLst>
                                        </p:cTn>
                                        <p:tgtEl>
                                          <p:spTgt spid="13"/>
                                        </p:tgtEl>
                                        <p:attrNameLst>
                                          <p:attrName>style.visibility</p:attrName>
                                        </p:attrNameLst>
                                      </p:cBhvr>
                                      <p:to>
                                        <p:strVal val="hidden"/>
                                      </p:to>
                                    </p:set>
                                  </p:childTnLst>
                                </p:cTn>
                              </p:par>
                              <p:par>
                                <p:cTn id="257" presetID="2" presetClass="entr" presetSubtype="4" fill="hold" grpId="0" nodeType="withEffect">
                                  <p:stCondLst>
                                    <p:cond delay="0"/>
                                  </p:stCondLst>
                                  <p:childTnLst>
                                    <p:set>
                                      <p:cBhvr>
                                        <p:cTn id="258" dur="1" fill="hold">
                                          <p:stCondLst>
                                            <p:cond delay="0"/>
                                          </p:stCondLst>
                                        </p:cTn>
                                        <p:tgtEl>
                                          <p:spTgt spid="12"/>
                                        </p:tgtEl>
                                        <p:attrNameLst>
                                          <p:attrName>style.visibility</p:attrName>
                                        </p:attrNameLst>
                                      </p:cBhvr>
                                      <p:to>
                                        <p:strVal val="visible"/>
                                      </p:to>
                                    </p:set>
                                    <p:anim calcmode="lin" valueType="num">
                                      <p:cBhvr additive="base">
                                        <p:cTn id="259" dur="4000" fill="hold"/>
                                        <p:tgtEl>
                                          <p:spTgt spid="12"/>
                                        </p:tgtEl>
                                        <p:attrNameLst>
                                          <p:attrName>ppt_x</p:attrName>
                                        </p:attrNameLst>
                                      </p:cBhvr>
                                      <p:tavLst>
                                        <p:tav tm="0">
                                          <p:val>
                                            <p:strVal val="#ppt_x"/>
                                          </p:val>
                                        </p:tav>
                                        <p:tav tm="100000">
                                          <p:val>
                                            <p:strVal val="#ppt_x"/>
                                          </p:val>
                                        </p:tav>
                                      </p:tavLst>
                                    </p:anim>
                                    <p:anim calcmode="lin" valueType="num">
                                      <p:cBhvr additive="base">
                                        <p:cTn id="260" dur="4000" fill="hold"/>
                                        <p:tgtEl>
                                          <p:spTgt spid="12"/>
                                        </p:tgtEl>
                                        <p:attrNameLst>
                                          <p:attrName>ppt_y</p:attrName>
                                        </p:attrNameLst>
                                      </p:cBhvr>
                                      <p:tavLst>
                                        <p:tav tm="0">
                                          <p:val>
                                            <p:strVal val="1+#ppt_h/2"/>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p:cTn id="263" dur="4000" fill="hold"/>
                                        <p:tgtEl>
                                          <p:spTgt spid="12"/>
                                        </p:tgtEl>
                                        <p:attrNameLst>
                                          <p:attrName>ppt_w</p:attrName>
                                        </p:attrNameLst>
                                      </p:cBhvr>
                                      <p:tavLst>
                                        <p:tav tm="0">
                                          <p:val>
                                            <p:strVal val="#ppt_w"/>
                                          </p:val>
                                        </p:tav>
                                        <p:tav tm="100000">
                                          <p:val>
                                            <p:strVal val="#ppt_w"/>
                                          </p:val>
                                        </p:tav>
                                      </p:tavLst>
                                    </p:anim>
                                    <p:anim calcmode="lin" valueType="num">
                                      <p:cBhvr>
                                        <p:cTn id="264" dur="4000" fill="hold"/>
                                        <p:tgtEl>
                                          <p:spTgt spid="12"/>
                                        </p:tgtEl>
                                        <p:attrNameLst>
                                          <p:attrName>ppt_h</p:attrName>
                                        </p:attrNameLst>
                                      </p:cBhvr>
                                      <p:tavLst>
                                        <p:tav tm="0" fmla="#ppt_h*sin(2.5*pi*$)">
                                          <p:val>
                                            <p:fltVal val="0"/>
                                          </p:val>
                                        </p:tav>
                                        <p:tav tm="100000">
                                          <p:val>
                                            <p:fltVal val="1"/>
                                          </p:val>
                                        </p:tav>
                                      </p:tavLst>
                                    </p:anim>
                                  </p:childTnLst>
                                </p:cTn>
                              </p:par>
                              <p:par>
                                <p:cTn id="265" presetID="2" presetClass="exit" presetSubtype="1" fill="hold" grpId="2" nodeType="withEffect">
                                  <p:stCondLst>
                                    <p:cond delay="0"/>
                                  </p:stCondLst>
                                  <p:childTnLst>
                                    <p:anim calcmode="lin" valueType="num">
                                      <p:cBhvr additive="base">
                                        <p:cTn id="266" dur="4500"/>
                                        <p:tgtEl>
                                          <p:spTgt spid="12"/>
                                        </p:tgtEl>
                                        <p:attrNameLst>
                                          <p:attrName>ppt_x</p:attrName>
                                        </p:attrNameLst>
                                      </p:cBhvr>
                                      <p:tavLst>
                                        <p:tav tm="0">
                                          <p:val>
                                            <p:strVal val="ppt_x"/>
                                          </p:val>
                                        </p:tav>
                                        <p:tav tm="100000">
                                          <p:val>
                                            <p:strVal val="ppt_x"/>
                                          </p:val>
                                        </p:tav>
                                      </p:tavLst>
                                    </p:anim>
                                    <p:anim calcmode="lin" valueType="num">
                                      <p:cBhvr additive="base">
                                        <p:cTn id="267" dur="4500"/>
                                        <p:tgtEl>
                                          <p:spTgt spid="12"/>
                                        </p:tgtEl>
                                        <p:attrNameLst>
                                          <p:attrName>ppt_y</p:attrName>
                                        </p:attrNameLst>
                                      </p:cBhvr>
                                      <p:tavLst>
                                        <p:tav tm="0">
                                          <p:val>
                                            <p:strVal val="ppt_y"/>
                                          </p:val>
                                        </p:tav>
                                        <p:tav tm="100000">
                                          <p:val>
                                            <p:strVal val="0-ppt_h/2"/>
                                          </p:val>
                                        </p:tav>
                                      </p:tavLst>
                                    </p:anim>
                                    <p:set>
                                      <p:cBhvr>
                                        <p:cTn id="268" dur="1" fill="hold">
                                          <p:stCondLst>
                                            <p:cond delay="4499"/>
                                          </p:stCondLst>
                                        </p:cTn>
                                        <p:tgtEl>
                                          <p:spTgt spid="12"/>
                                        </p:tgtEl>
                                        <p:attrNameLst>
                                          <p:attrName>style.visibility</p:attrName>
                                        </p:attrNameLst>
                                      </p:cBhvr>
                                      <p:to>
                                        <p:strVal val="hidden"/>
                                      </p:to>
                                    </p:set>
                                  </p:childTnLst>
                                </p:cTn>
                              </p:par>
                              <p:par>
                                <p:cTn id="269" presetID="2" presetClass="entr" presetSubtype="4" fill="hold" grpId="0" nodeType="withEffect">
                                  <p:stCondLst>
                                    <p:cond delay="0"/>
                                  </p:stCondLst>
                                  <p:childTnLst>
                                    <p:set>
                                      <p:cBhvr>
                                        <p:cTn id="270" dur="1" fill="hold">
                                          <p:stCondLst>
                                            <p:cond delay="0"/>
                                          </p:stCondLst>
                                        </p:cTn>
                                        <p:tgtEl>
                                          <p:spTgt spid="10"/>
                                        </p:tgtEl>
                                        <p:attrNameLst>
                                          <p:attrName>style.visibility</p:attrName>
                                        </p:attrNameLst>
                                      </p:cBhvr>
                                      <p:to>
                                        <p:strVal val="visible"/>
                                      </p:to>
                                    </p:set>
                                    <p:anim calcmode="lin" valueType="num">
                                      <p:cBhvr additive="base">
                                        <p:cTn id="271" dur="4000" fill="hold"/>
                                        <p:tgtEl>
                                          <p:spTgt spid="10"/>
                                        </p:tgtEl>
                                        <p:attrNameLst>
                                          <p:attrName>ppt_x</p:attrName>
                                        </p:attrNameLst>
                                      </p:cBhvr>
                                      <p:tavLst>
                                        <p:tav tm="0">
                                          <p:val>
                                            <p:strVal val="#ppt_x"/>
                                          </p:val>
                                        </p:tav>
                                        <p:tav tm="100000">
                                          <p:val>
                                            <p:strVal val="#ppt_x"/>
                                          </p:val>
                                        </p:tav>
                                      </p:tavLst>
                                    </p:anim>
                                    <p:anim calcmode="lin" valueType="num">
                                      <p:cBhvr additive="base">
                                        <p:cTn id="272" dur="4000" fill="hold"/>
                                        <p:tgtEl>
                                          <p:spTgt spid="10"/>
                                        </p:tgtEl>
                                        <p:attrNameLst>
                                          <p:attrName>ppt_y</p:attrName>
                                        </p:attrNameLst>
                                      </p:cBhvr>
                                      <p:tavLst>
                                        <p:tav tm="0">
                                          <p:val>
                                            <p:strVal val="1+#ppt_h/2"/>
                                          </p:val>
                                        </p:tav>
                                        <p:tav tm="100000">
                                          <p:val>
                                            <p:strVal val="#ppt_y"/>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10"/>
                                        </p:tgtEl>
                                        <p:attrNameLst>
                                          <p:attrName>style.visibility</p:attrName>
                                        </p:attrNameLst>
                                      </p:cBhvr>
                                      <p:to>
                                        <p:strVal val="visible"/>
                                      </p:to>
                                    </p:set>
                                    <p:anim calcmode="lin" valueType="num">
                                      <p:cBhvr>
                                        <p:cTn id="275" dur="4000" fill="hold"/>
                                        <p:tgtEl>
                                          <p:spTgt spid="10"/>
                                        </p:tgtEl>
                                        <p:attrNameLst>
                                          <p:attrName>ppt_w</p:attrName>
                                        </p:attrNameLst>
                                      </p:cBhvr>
                                      <p:tavLst>
                                        <p:tav tm="0">
                                          <p:val>
                                            <p:strVal val="#ppt_w"/>
                                          </p:val>
                                        </p:tav>
                                        <p:tav tm="100000">
                                          <p:val>
                                            <p:strVal val="#ppt_w"/>
                                          </p:val>
                                        </p:tav>
                                      </p:tavLst>
                                    </p:anim>
                                    <p:anim calcmode="lin" valueType="num">
                                      <p:cBhvr>
                                        <p:cTn id="276" dur="4000" fill="hold"/>
                                        <p:tgtEl>
                                          <p:spTgt spid="10"/>
                                        </p:tgtEl>
                                        <p:attrNameLst>
                                          <p:attrName>ppt_h</p:attrName>
                                        </p:attrNameLst>
                                      </p:cBhvr>
                                      <p:tavLst>
                                        <p:tav tm="0" fmla="#ppt_h*sin(2.5*pi*$)">
                                          <p:val>
                                            <p:fltVal val="0"/>
                                          </p:val>
                                        </p:tav>
                                        <p:tav tm="100000">
                                          <p:val>
                                            <p:fltVal val="1"/>
                                          </p:val>
                                        </p:tav>
                                      </p:tavLst>
                                    </p:anim>
                                  </p:childTnLst>
                                </p:cTn>
                              </p:par>
                              <p:par>
                                <p:cTn id="277" presetID="2" presetClass="exit" presetSubtype="1" fill="hold" grpId="2" nodeType="withEffect">
                                  <p:stCondLst>
                                    <p:cond delay="0"/>
                                  </p:stCondLst>
                                  <p:childTnLst>
                                    <p:anim calcmode="lin" valueType="num">
                                      <p:cBhvr additive="base">
                                        <p:cTn id="278" dur="4500"/>
                                        <p:tgtEl>
                                          <p:spTgt spid="10"/>
                                        </p:tgtEl>
                                        <p:attrNameLst>
                                          <p:attrName>ppt_x</p:attrName>
                                        </p:attrNameLst>
                                      </p:cBhvr>
                                      <p:tavLst>
                                        <p:tav tm="0">
                                          <p:val>
                                            <p:strVal val="ppt_x"/>
                                          </p:val>
                                        </p:tav>
                                        <p:tav tm="100000">
                                          <p:val>
                                            <p:strVal val="ppt_x"/>
                                          </p:val>
                                        </p:tav>
                                      </p:tavLst>
                                    </p:anim>
                                    <p:anim calcmode="lin" valueType="num">
                                      <p:cBhvr additive="base">
                                        <p:cTn id="279" dur="4500"/>
                                        <p:tgtEl>
                                          <p:spTgt spid="10"/>
                                        </p:tgtEl>
                                        <p:attrNameLst>
                                          <p:attrName>ppt_y</p:attrName>
                                        </p:attrNameLst>
                                      </p:cBhvr>
                                      <p:tavLst>
                                        <p:tav tm="0">
                                          <p:val>
                                            <p:strVal val="ppt_y"/>
                                          </p:val>
                                        </p:tav>
                                        <p:tav tm="100000">
                                          <p:val>
                                            <p:strVal val="0-ppt_h/2"/>
                                          </p:val>
                                        </p:tav>
                                      </p:tavLst>
                                    </p:anim>
                                    <p:set>
                                      <p:cBhvr>
                                        <p:cTn id="280" dur="1" fill="hold">
                                          <p:stCondLst>
                                            <p:cond delay="4499"/>
                                          </p:stCondLst>
                                        </p:cTn>
                                        <p:tgtEl>
                                          <p:spTgt spid="10"/>
                                        </p:tgtEl>
                                        <p:attrNameLst>
                                          <p:attrName>style.visibility</p:attrName>
                                        </p:attrNameLst>
                                      </p:cBhvr>
                                      <p:to>
                                        <p:strVal val="hidden"/>
                                      </p:to>
                                    </p:set>
                                  </p:childTnLst>
                                </p:cTn>
                              </p:par>
                              <p:par>
                                <p:cTn id="281" presetID="2" presetClass="entr" presetSubtype="4" fill="hold" grpId="0" nodeType="withEffect">
                                  <p:stCondLst>
                                    <p:cond delay="0"/>
                                  </p:stCondLst>
                                  <p:childTnLst>
                                    <p:set>
                                      <p:cBhvr>
                                        <p:cTn id="282" dur="1" fill="hold">
                                          <p:stCondLst>
                                            <p:cond delay="0"/>
                                          </p:stCondLst>
                                        </p:cTn>
                                        <p:tgtEl>
                                          <p:spTgt spid="11"/>
                                        </p:tgtEl>
                                        <p:attrNameLst>
                                          <p:attrName>style.visibility</p:attrName>
                                        </p:attrNameLst>
                                      </p:cBhvr>
                                      <p:to>
                                        <p:strVal val="visible"/>
                                      </p:to>
                                    </p:set>
                                    <p:anim calcmode="lin" valueType="num">
                                      <p:cBhvr additive="base">
                                        <p:cTn id="283" dur="4000" fill="hold"/>
                                        <p:tgtEl>
                                          <p:spTgt spid="11"/>
                                        </p:tgtEl>
                                        <p:attrNameLst>
                                          <p:attrName>ppt_x</p:attrName>
                                        </p:attrNameLst>
                                      </p:cBhvr>
                                      <p:tavLst>
                                        <p:tav tm="0">
                                          <p:val>
                                            <p:strVal val="#ppt_x"/>
                                          </p:val>
                                        </p:tav>
                                        <p:tav tm="100000">
                                          <p:val>
                                            <p:strVal val="#ppt_x"/>
                                          </p:val>
                                        </p:tav>
                                      </p:tavLst>
                                    </p:anim>
                                    <p:anim calcmode="lin" valueType="num">
                                      <p:cBhvr additive="base">
                                        <p:cTn id="284" dur="4000" fill="hold"/>
                                        <p:tgtEl>
                                          <p:spTgt spid="11"/>
                                        </p:tgtEl>
                                        <p:attrNameLst>
                                          <p:attrName>ppt_y</p:attrName>
                                        </p:attrNameLst>
                                      </p:cBhvr>
                                      <p:tavLst>
                                        <p:tav tm="0">
                                          <p:val>
                                            <p:strVal val="1+#ppt_h/2"/>
                                          </p:val>
                                        </p:tav>
                                        <p:tav tm="100000">
                                          <p:val>
                                            <p:strVal val="#ppt_y"/>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p:cTn id="287" dur="4000" fill="hold"/>
                                        <p:tgtEl>
                                          <p:spTgt spid="11"/>
                                        </p:tgtEl>
                                        <p:attrNameLst>
                                          <p:attrName>ppt_w</p:attrName>
                                        </p:attrNameLst>
                                      </p:cBhvr>
                                      <p:tavLst>
                                        <p:tav tm="0">
                                          <p:val>
                                            <p:strVal val="#ppt_w"/>
                                          </p:val>
                                        </p:tav>
                                        <p:tav tm="100000">
                                          <p:val>
                                            <p:strVal val="#ppt_w"/>
                                          </p:val>
                                        </p:tav>
                                      </p:tavLst>
                                    </p:anim>
                                    <p:anim calcmode="lin" valueType="num">
                                      <p:cBhvr>
                                        <p:cTn id="288" dur="4000" fill="hold"/>
                                        <p:tgtEl>
                                          <p:spTgt spid="11"/>
                                        </p:tgtEl>
                                        <p:attrNameLst>
                                          <p:attrName>ppt_h</p:attrName>
                                        </p:attrNameLst>
                                      </p:cBhvr>
                                      <p:tavLst>
                                        <p:tav tm="0" fmla="#ppt_h*sin(2.5*pi*$)">
                                          <p:val>
                                            <p:fltVal val="0"/>
                                          </p:val>
                                        </p:tav>
                                        <p:tav tm="100000">
                                          <p:val>
                                            <p:fltVal val="1"/>
                                          </p:val>
                                        </p:tav>
                                      </p:tavLst>
                                    </p:anim>
                                  </p:childTnLst>
                                </p:cTn>
                              </p:par>
                              <p:par>
                                <p:cTn id="289" presetID="2" presetClass="exit" presetSubtype="1" fill="hold" grpId="2" nodeType="withEffect">
                                  <p:stCondLst>
                                    <p:cond delay="0"/>
                                  </p:stCondLst>
                                  <p:childTnLst>
                                    <p:anim calcmode="lin" valueType="num">
                                      <p:cBhvr additive="base">
                                        <p:cTn id="290" dur="4500"/>
                                        <p:tgtEl>
                                          <p:spTgt spid="11"/>
                                        </p:tgtEl>
                                        <p:attrNameLst>
                                          <p:attrName>ppt_x</p:attrName>
                                        </p:attrNameLst>
                                      </p:cBhvr>
                                      <p:tavLst>
                                        <p:tav tm="0">
                                          <p:val>
                                            <p:strVal val="ppt_x"/>
                                          </p:val>
                                        </p:tav>
                                        <p:tav tm="100000">
                                          <p:val>
                                            <p:strVal val="ppt_x"/>
                                          </p:val>
                                        </p:tav>
                                      </p:tavLst>
                                    </p:anim>
                                    <p:anim calcmode="lin" valueType="num">
                                      <p:cBhvr additive="base">
                                        <p:cTn id="291" dur="4500"/>
                                        <p:tgtEl>
                                          <p:spTgt spid="11"/>
                                        </p:tgtEl>
                                        <p:attrNameLst>
                                          <p:attrName>ppt_y</p:attrName>
                                        </p:attrNameLst>
                                      </p:cBhvr>
                                      <p:tavLst>
                                        <p:tav tm="0">
                                          <p:val>
                                            <p:strVal val="ppt_y"/>
                                          </p:val>
                                        </p:tav>
                                        <p:tav tm="100000">
                                          <p:val>
                                            <p:strVal val="0-ppt_h/2"/>
                                          </p:val>
                                        </p:tav>
                                      </p:tavLst>
                                    </p:anim>
                                    <p:set>
                                      <p:cBhvr>
                                        <p:cTn id="292" dur="1" fill="hold">
                                          <p:stCondLst>
                                            <p:cond delay="4499"/>
                                          </p:stCondLst>
                                        </p:cTn>
                                        <p:tgtEl>
                                          <p:spTgt spid="11"/>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30"/>
                                        </p:tgtEl>
                                        <p:attrNameLst>
                                          <p:attrName>style.visibility</p:attrName>
                                        </p:attrNameLst>
                                      </p:cBhvr>
                                      <p:to>
                                        <p:strVal val="visible"/>
                                      </p:to>
                                    </p:set>
                                    <p:anim calcmode="lin" valueType="num">
                                      <p:cBhvr>
                                        <p:cTn id="295" dur="4500" fill="hold"/>
                                        <p:tgtEl>
                                          <p:spTgt spid="30"/>
                                        </p:tgtEl>
                                        <p:attrNameLst>
                                          <p:attrName>ppt_w</p:attrName>
                                        </p:attrNameLst>
                                      </p:cBhvr>
                                      <p:tavLst>
                                        <p:tav tm="0">
                                          <p:val>
                                            <p:strVal val="2/3*#ppt_w"/>
                                          </p:val>
                                        </p:tav>
                                        <p:tav tm="100000">
                                          <p:val>
                                            <p:strVal val="#ppt_w"/>
                                          </p:val>
                                        </p:tav>
                                      </p:tavLst>
                                    </p:anim>
                                    <p:anim calcmode="lin" valueType="num">
                                      <p:cBhvr>
                                        <p:cTn id="296" dur="4500" fill="hold"/>
                                        <p:tgtEl>
                                          <p:spTgt spid="30"/>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30"/>
                                        </p:tgtEl>
                                        <p:attrNameLst>
                                          <p:attrName>style.visibility</p:attrName>
                                        </p:attrNameLst>
                                      </p:cBhvr>
                                      <p:to>
                                        <p:strVal val="visible"/>
                                      </p:to>
                                    </p:set>
                                    <p:animEffect transition="in" filter="box(out)">
                                      <p:cBhvr>
                                        <p:cTn id="299" dur="4500"/>
                                        <p:tgtEl>
                                          <p:spTgt spid="30"/>
                                        </p:tgtEl>
                                      </p:cBhvr>
                                    </p:animEffect>
                                  </p:childTnLst>
                                </p:cTn>
                              </p:par>
                              <p:par>
                                <p:cTn id="300" presetID="9" presetClass="emph" presetSubtype="0" nodeType="withEffect">
                                  <p:stCondLst>
                                    <p:cond delay="0"/>
                                  </p:stCondLst>
                                  <p:childTnLst>
                                    <p:set>
                                      <p:cBhvr rctx="PPT">
                                        <p:cTn id="301" dur="indefinite"/>
                                        <p:tgtEl>
                                          <p:spTgt spid="31"/>
                                        </p:tgtEl>
                                        <p:attrNameLst>
                                          <p:attrName>style.opacity</p:attrName>
                                        </p:attrNameLst>
                                      </p:cBhvr>
                                      <p:to>
                                        <p:strVal val="0"/>
                                      </p:to>
                                    </p:set>
                                    <p:animEffect filter="image" prLst="opacity: 0">
                                      <p:cBhvr rctx="IE">
                                        <p:cTn id="302" dur="indefinite"/>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65 Imagen" descr="Diapositiva1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4974"/>
            <a:ext cx="9144000" cy="5143500"/>
          </a:xfrm>
          <a:prstGeom prst="rect">
            <a:avLst/>
          </a:prstGeom>
          <a:noFill/>
          <a:ln>
            <a:noFill/>
          </a:ln>
        </p:spPr>
      </p:pic>
      <p:sp>
        <p:nvSpPr>
          <p:cNvPr id="2" name="1 Triángulo isósceles"/>
          <p:cNvSpPr/>
          <p:nvPr/>
        </p:nvSpPr>
        <p:spPr>
          <a:xfrm rot="14184055">
            <a:off x="-190553" y="2658046"/>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14184055">
            <a:off x="468633" y="2679016"/>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14184055">
            <a:off x="1116704" y="266400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4184055">
            <a:off x="1784349" y="265431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4184055">
            <a:off x="2443533" y="267528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4184055">
            <a:off x="3091604" y="266027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4184055">
            <a:off x="3739214" y="267901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4184055">
            <a:off x="4381449" y="267828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14184055">
            <a:off x="5040633" y="269925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14184055">
            <a:off x="5688704" y="268423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4184055">
            <a:off x="6356349" y="267455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4184055">
            <a:off x="7015533" y="269552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4184055">
            <a:off x="7663604" y="268050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4184055">
            <a:off x="8311214" y="269924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3384055">
            <a:off x="8599215" y="1615402"/>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3384055">
            <a:off x="7940031" y="1594432"/>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3384055">
            <a:off x="7291960" y="160944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3384055">
            <a:off x="6624315" y="161912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3384055">
            <a:off x="5965131" y="159815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3384055">
            <a:off x="5317059" y="161317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3384055">
            <a:off x="4669450" y="159443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3384055">
            <a:off x="4027215" y="159516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3384055">
            <a:off x="3368031" y="157419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3384055">
            <a:off x="2719960" y="158921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3384055">
            <a:off x="2052315" y="159889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3384055">
            <a:off x="1393131" y="157792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3384055">
            <a:off x="745060" y="159294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3384055">
            <a:off x="97449" y="157419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7415945" flipV="1">
            <a:off x="-190553" y="298355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7415945" flipV="1">
            <a:off x="468633" y="296258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7415945" flipV="1">
            <a:off x="1116704" y="297760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7415945" flipV="1">
            <a:off x="1784349" y="298728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7415945" flipV="1">
            <a:off x="2443533" y="296631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7415945" flipV="1">
            <a:off x="3091604" y="298132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7415945" flipV="1">
            <a:off x="3739214" y="296258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7415945" flipV="1">
            <a:off x="4381449" y="296332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7415945" flipV="1">
            <a:off x="5040633" y="294235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7415945" flipV="1">
            <a:off x="5688704" y="2957366"/>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7415945" flipV="1">
            <a:off x="6356349" y="296704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7415945" flipV="1">
            <a:off x="7015533" y="294607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7415945" flipV="1">
            <a:off x="7663604" y="296109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7415945" flipV="1">
            <a:off x="8311214" y="294235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Triángulo isósceles"/>
          <p:cNvSpPr/>
          <p:nvPr/>
        </p:nvSpPr>
        <p:spPr>
          <a:xfrm rot="18215945" flipV="1">
            <a:off x="8599215" y="128989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Triángulo isósceles"/>
          <p:cNvSpPr/>
          <p:nvPr/>
        </p:nvSpPr>
        <p:spPr>
          <a:xfrm rot="18215945" flipV="1">
            <a:off x="7940031" y="131086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Triángulo isósceles"/>
          <p:cNvSpPr/>
          <p:nvPr/>
        </p:nvSpPr>
        <p:spPr>
          <a:xfrm rot="18215945" flipV="1">
            <a:off x="7291960" y="129584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Triángulo isósceles"/>
          <p:cNvSpPr/>
          <p:nvPr/>
        </p:nvSpPr>
        <p:spPr>
          <a:xfrm rot="18215945" flipV="1">
            <a:off x="6624315" y="128616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Triángulo isósceles"/>
          <p:cNvSpPr/>
          <p:nvPr/>
        </p:nvSpPr>
        <p:spPr>
          <a:xfrm rot="18215945" flipV="1">
            <a:off x="5965131" y="130713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Triángulo isósceles"/>
          <p:cNvSpPr/>
          <p:nvPr/>
        </p:nvSpPr>
        <p:spPr>
          <a:xfrm rot="18215945" flipV="1">
            <a:off x="5317059" y="129212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18215945" flipV="1">
            <a:off x="4669450" y="131086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isósceles"/>
          <p:cNvSpPr/>
          <p:nvPr/>
        </p:nvSpPr>
        <p:spPr>
          <a:xfrm rot="18215945" flipV="1">
            <a:off x="4027215" y="131012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18215945" flipV="1">
            <a:off x="3368031" y="133109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18215945" flipV="1">
            <a:off x="2719960" y="1316082"/>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18215945" flipV="1">
            <a:off x="2052315" y="130640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18215945" flipV="1">
            <a:off x="1393131" y="132737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18215945" flipV="1">
            <a:off x="745060" y="131235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riángulo isósceles"/>
          <p:cNvSpPr/>
          <p:nvPr/>
        </p:nvSpPr>
        <p:spPr>
          <a:xfrm rot="18215945" flipV="1">
            <a:off x="97449" y="133109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CEA04"/>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5" name="64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3313258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4000" fill="hold"/>
                                        <p:tgtEl>
                                          <p:spTgt spid="83"/>
                                        </p:tgtEl>
                                        <p:attrNameLst>
                                          <p:attrName>ppt_x</p:attrName>
                                        </p:attrNameLst>
                                      </p:cBhvr>
                                      <p:tavLst>
                                        <p:tav tm="0">
                                          <p:val>
                                            <p:strVal val="#ppt_x"/>
                                          </p:val>
                                        </p:tav>
                                        <p:tav tm="100000">
                                          <p:val>
                                            <p:strVal val="#ppt_x"/>
                                          </p:val>
                                        </p:tav>
                                      </p:tavLst>
                                    </p:anim>
                                    <p:anim calcmode="lin" valueType="num">
                                      <p:cBhvr additive="base">
                                        <p:cTn id="8" dur="4000" fill="hold"/>
                                        <p:tgtEl>
                                          <p:spTgt spid="83"/>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3"/>
                                        </p:tgtEl>
                                        <p:attrNameLst>
                                          <p:attrName>style.visibility</p:attrName>
                                        </p:attrNameLst>
                                      </p:cBhvr>
                                      <p:to>
                                        <p:strVal val="visible"/>
                                      </p:to>
                                    </p:set>
                                    <p:anim calcmode="lin" valueType="num">
                                      <p:cBhvr>
                                        <p:cTn id="11" dur="4000" fill="hold"/>
                                        <p:tgtEl>
                                          <p:spTgt spid="83"/>
                                        </p:tgtEl>
                                        <p:attrNameLst>
                                          <p:attrName>ppt_w</p:attrName>
                                        </p:attrNameLst>
                                      </p:cBhvr>
                                      <p:tavLst>
                                        <p:tav tm="0" fmla="#ppt_w*sin(2.5*pi*$)">
                                          <p:val>
                                            <p:fltVal val="0"/>
                                          </p:val>
                                        </p:tav>
                                        <p:tav tm="100000">
                                          <p:val>
                                            <p:fltVal val="1"/>
                                          </p:val>
                                        </p:tav>
                                      </p:tavLst>
                                    </p:anim>
                                    <p:anim calcmode="lin" valueType="num">
                                      <p:cBhvr>
                                        <p:cTn id="12" dur="4000" fill="hold"/>
                                        <p:tgtEl>
                                          <p:spTgt spid="83"/>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3"/>
                                        </p:tgtEl>
                                        <p:attrNameLst>
                                          <p:attrName>ppt_x</p:attrName>
                                        </p:attrNameLst>
                                      </p:cBhvr>
                                      <p:tavLst>
                                        <p:tav tm="0">
                                          <p:val>
                                            <p:strVal val="ppt_x"/>
                                          </p:val>
                                        </p:tav>
                                        <p:tav tm="100000">
                                          <p:val>
                                            <p:strVal val="ppt_x"/>
                                          </p:val>
                                        </p:tav>
                                      </p:tavLst>
                                    </p:anim>
                                    <p:anim calcmode="lin" valueType="num">
                                      <p:cBhvr additive="base">
                                        <p:cTn id="15" dur="4500"/>
                                        <p:tgtEl>
                                          <p:spTgt spid="83"/>
                                        </p:tgtEl>
                                        <p:attrNameLst>
                                          <p:attrName>ppt_y</p:attrName>
                                        </p:attrNameLst>
                                      </p:cBhvr>
                                      <p:tavLst>
                                        <p:tav tm="0">
                                          <p:val>
                                            <p:strVal val="ppt_y"/>
                                          </p:val>
                                        </p:tav>
                                        <p:tav tm="100000">
                                          <p:val>
                                            <p:strVal val="1+ppt_h/2"/>
                                          </p:val>
                                        </p:tav>
                                      </p:tavLst>
                                    </p:anim>
                                    <p:set>
                                      <p:cBhvr>
                                        <p:cTn id="16" dur="1" fill="hold">
                                          <p:stCondLst>
                                            <p:cond delay="4499"/>
                                          </p:stCondLst>
                                        </p:cTn>
                                        <p:tgtEl>
                                          <p:spTgt spid="83"/>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3"/>
                                        </p:tgtEl>
                                      </p:cBhvr>
                                    </p:animEffect>
                                    <p:set>
                                      <p:cBhvr>
                                        <p:cTn id="19" dur="1" fill="hold">
                                          <p:stCondLst>
                                            <p:cond delay="5999"/>
                                          </p:stCondLst>
                                        </p:cTn>
                                        <p:tgtEl>
                                          <p:spTgt spid="83"/>
                                        </p:tgtEl>
                                        <p:attrNameLst>
                                          <p:attrName>style.visibility</p:attrName>
                                        </p:attrNameLst>
                                      </p:cBhvr>
                                      <p:to>
                                        <p:strVal val="hidden"/>
                                      </p:to>
                                    </p:set>
                                  </p:childTnLst>
                                </p:cTn>
                              </p:par>
                              <p:par>
                                <p:cTn id="20" presetID="8" presetClass="emph" presetSubtype="0" fill="hold" grpId="4" nodeType="withEffect">
                                  <p:stCondLst>
                                    <p:cond delay="0"/>
                                  </p:stCondLst>
                                  <p:childTnLst>
                                    <p:animRot by="-21600000">
                                      <p:cBhvr>
                                        <p:cTn id="21" dur="5000" fill="hold"/>
                                        <p:tgtEl>
                                          <p:spTgt spid="83"/>
                                        </p:tgtEl>
                                        <p:attrNameLst>
                                          <p:attrName>r</p:attrName>
                                        </p:attrNameLst>
                                      </p:cBhvr>
                                    </p:animRot>
                                  </p:childTnLst>
                                </p:cTn>
                              </p:par>
                              <p:par>
                                <p:cTn id="22" presetID="45" presetClass="exit" presetSubtype="0" fill="hold" grpId="5" nodeType="withEffect">
                                  <p:stCondLst>
                                    <p:cond delay="0"/>
                                  </p:stCondLst>
                                  <p:childTnLst>
                                    <p:animEffect transition="out" filter="fade">
                                      <p:cBhvr>
                                        <p:cTn id="23" dur="5000"/>
                                        <p:tgtEl>
                                          <p:spTgt spid="83"/>
                                        </p:tgtEl>
                                      </p:cBhvr>
                                    </p:animEffect>
                                    <p:anim calcmode="lin" valueType="num">
                                      <p:cBhvr>
                                        <p:cTn id="24" dur="5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5" dur="5000"/>
                                        <p:tgtEl>
                                          <p:spTgt spid="83"/>
                                        </p:tgtEl>
                                        <p:attrNameLst>
                                          <p:attrName>ppt_h</p:attrName>
                                        </p:attrNameLst>
                                      </p:cBhvr>
                                      <p:tavLst>
                                        <p:tav tm="0">
                                          <p:val>
                                            <p:strVal val="ppt_h"/>
                                          </p:val>
                                        </p:tav>
                                        <p:tav tm="100000">
                                          <p:val>
                                            <p:strVal val="ppt_h"/>
                                          </p:val>
                                        </p:tav>
                                      </p:tavLst>
                                    </p:anim>
                                    <p:set>
                                      <p:cBhvr>
                                        <p:cTn id="26" dur="1" fill="hold">
                                          <p:stCondLst>
                                            <p:cond delay="4999"/>
                                          </p:stCondLst>
                                        </p:cTn>
                                        <p:tgtEl>
                                          <p:spTgt spid="83"/>
                                        </p:tgtEl>
                                        <p:attrNameLst>
                                          <p:attrName>style.visibility</p:attrName>
                                        </p:attrNameLst>
                                      </p:cBhvr>
                                      <p:to>
                                        <p:strVal val="hidden"/>
                                      </p:to>
                                    </p:set>
                                  </p:childTnLst>
                                </p:cTn>
                              </p:par>
                              <p:par>
                                <p:cTn id="27" presetID="2" presetClass="entr" presetSubtype="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cBhvr additive="base">
                                        <p:cTn id="29" dur="4000" fill="hold"/>
                                        <p:tgtEl>
                                          <p:spTgt spid="84"/>
                                        </p:tgtEl>
                                        <p:attrNameLst>
                                          <p:attrName>ppt_x</p:attrName>
                                        </p:attrNameLst>
                                      </p:cBhvr>
                                      <p:tavLst>
                                        <p:tav tm="0">
                                          <p:val>
                                            <p:strVal val="#ppt_x"/>
                                          </p:val>
                                        </p:tav>
                                        <p:tav tm="100000">
                                          <p:val>
                                            <p:strVal val="#ppt_x"/>
                                          </p:val>
                                        </p:tav>
                                      </p:tavLst>
                                    </p:anim>
                                    <p:anim calcmode="lin" valueType="num">
                                      <p:cBhvr additive="base">
                                        <p:cTn id="30" dur="4000" fill="hold"/>
                                        <p:tgtEl>
                                          <p:spTgt spid="84"/>
                                        </p:tgtEl>
                                        <p:attrNameLst>
                                          <p:attrName>ppt_y</p:attrName>
                                        </p:attrNameLst>
                                      </p:cBhvr>
                                      <p:tavLst>
                                        <p:tav tm="0">
                                          <p:val>
                                            <p:strVal val="0-#ppt_h/2"/>
                                          </p:val>
                                        </p:tav>
                                        <p:tav tm="100000">
                                          <p:val>
                                            <p:strVal val="#ppt_y"/>
                                          </p:val>
                                        </p:tav>
                                      </p:tavLst>
                                    </p:anim>
                                  </p:childTnLst>
                                </p:cTn>
                              </p:par>
                              <p:par>
                                <p:cTn id="31" presetID="19" presetClass="entr" presetSubtype="10" fill="hold" grpId="1" nodeType="withEffect">
                                  <p:stCondLst>
                                    <p:cond delay="0"/>
                                  </p:stCondLst>
                                  <p:childTnLst>
                                    <p:set>
                                      <p:cBhvr>
                                        <p:cTn id="32" dur="1" fill="hold">
                                          <p:stCondLst>
                                            <p:cond delay="0"/>
                                          </p:stCondLst>
                                        </p:cTn>
                                        <p:tgtEl>
                                          <p:spTgt spid="84"/>
                                        </p:tgtEl>
                                        <p:attrNameLst>
                                          <p:attrName>style.visibility</p:attrName>
                                        </p:attrNameLst>
                                      </p:cBhvr>
                                      <p:to>
                                        <p:strVal val="visible"/>
                                      </p:to>
                                    </p:set>
                                    <p:anim calcmode="lin" valueType="num">
                                      <p:cBhvr>
                                        <p:cTn id="33" dur="4000" fill="hold"/>
                                        <p:tgtEl>
                                          <p:spTgt spid="84"/>
                                        </p:tgtEl>
                                        <p:attrNameLst>
                                          <p:attrName>ppt_w</p:attrName>
                                        </p:attrNameLst>
                                      </p:cBhvr>
                                      <p:tavLst>
                                        <p:tav tm="0" fmla="#ppt_w*sin(2.5*pi*$)">
                                          <p:val>
                                            <p:fltVal val="0"/>
                                          </p:val>
                                        </p:tav>
                                        <p:tav tm="100000">
                                          <p:val>
                                            <p:fltVal val="1"/>
                                          </p:val>
                                        </p:tav>
                                      </p:tavLst>
                                    </p:anim>
                                    <p:anim calcmode="lin" valueType="num">
                                      <p:cBhvr>
                                        <p:cTn id="34" dur="4000" fill="hold"/>
                                        <p:tgtEl>
                                          <p:spTgt spid="84"/>
                                        </p:tgtEl>
                                        <p:attrNameLst>
                                          <p:attrName>ppt_h</p:attrName>
                                        </p:attrNameLst>
                                      </p:cBhvr>
                                      <p:tavLst>
                                        <p:tav tm="0">
                                          <p:val>
                                            <p:strVal val="#ppt_h"/>
                                          </p:val>
                                        </p:tav>
                                        <p:tav tm="100000">
                                          <p:val>
                                            <p:strVal val="#ppt_h"/>
                                          </p:val>
                                        </p:tav>
                                      </p:tavLst>
                                    </p:anim>
                                  </p:childTnLst>
                                </p:cTn>
                              </p:par>
                              <p:par>
                                <p:cTn id="35" presetID="2" presetClass="exit" presetSubtype="4" fill="hold" grpId="2" nodeType="withEffect">
                                  <p:stCondLst>
                                    <p:cond delay="0"/>
                                  </p:stCondLst>
                                  <p:childTnLst>
                                    <p:anim calcmode="lin" valueType="num">
                                      <p:cBhvr additive="base">
                                        <p:cTn id="36" dur="4500"/>
                                        <p:tgtEl>
                                          <p:spTgt spid="84"/>
                                        </p:tgtEl>
                                        <p:attrNameLst>
                                          <p:attrName>ppt_x</p:attrName>
                                        </p:attrNameLst>
                                      </p:cBhvr>
                                      <p:tavLst>
                                        <p:tav tm="0">
                                          <p:val>
                                            <p:strVal val="ppt_x"/>
                                          </p:val>
                                        </p:tav>
                                        <p:tav tm="100000">
                                          <p:val>
                                            <p:strVal val="ppt_x"/>
                                          </p:val>
                                        </p:tav>
                                      </p:tavLst>
                                    </p:anim>
                                    <p:anim calcmode="lin" valueType="num">
                                      <p:cBhvr additive="base">
                                        <p:cTn id="37" dur="4500"/>
                                        <p:tgtEl>
                                          <p:spTgt spid="84"/>
                                        </p:tgtEl>
                                        <p:attrNameLst>
                                          <p:attrName>ppt_y</p:attrName>
                                        </p:attrNameLst>
                                      </p:cBhvr>
                                      <p:tavLst>
                                        <p:tav tm="0">
                                          <p:val>
                                            <p:strVal val="ppt_y"/>
                                          </p:val>
                                        </p:tav>
                                        <p:tav tm="100000">
                                          <p:val>
                                            <p:strVal val="1+ppt_h/2"/>
                                          </p:val>
                                        </p:tav>
                                      </p:tavLst>
                                    </p:anim>
                                    <p:set>
                                      <p:cBhvr>
                                        <p:cTn id="38" dur="1" fill="hold">
                                          <p:stCondLst>
                                            <p:cond delay="4499"/>
                                          </p:stCondLst>
                                        </p:cTn>
                                        <p:tgtEl>
                                          <p:spTgt spid="84"/>
                                        </p:tgtEl>
                                        <p:attrNameLst>
                                          <p:attrName>style.visibility</p:attrName>
                                        </p:attrNameLst>
                                      </p:cBhvr>
                                      <p:to>
                                        <p:strVal val="hidden"/>
                                      </p:to>
                                    </p:set>
                                  </p:childTnLst>
                                </p:cTn>
                              </p:par>
                              <p:par>
                                <p:cTn id="39" presetID="3" presetClass="exit" presetSubtype="10" fill="hold" grpId="3" nodeType="withEffect">
                                  <p:stCondLst>
                                    <p:cond delay="0"/>
                                  </p:stCondLst>
                                  <p:childTnLst>
                                    <p:animEffect transition="out" filter="blinds(horizontal)">
                                      <p:cBhvr>
                                        <p:cTn id="40" dur="6000"/>
                                        <p:tgtEl>
                                          <p:spTgt spid="84"/>
                                        </p:tgtEl>
                                      </p:cBhvr>
                                    </p:animEffect>
                                    <p:set>
                                      <p:cBhvr>
                                        <p:cTn id="41" dur="1" fill="hold">
                                          <p:stCondLst>
                                            <p:cond delay="5999"/>
                                          </p:stCondLst>
                                        </p:cTn>
                                        <p:tgtEl>
                                          <p:spTgt spid="84"/>
                                        </p:tgtEl>
                                        <p:attrNameLst>
                                          <p:attrName>style.visibility</p:attrName>
                                        </p:attrNameLst>
                                      </p:cBhvr>
                                      <p:to>
                                        <p:strVal val="hidden"/>
                                      </p:to>
                                    </p:set>
                                  </p:childTnLst>
                                </p:cTn>
                              </p:par>
                              <p:par>
                                <p:cTn id="42" presetID="8" presetClass="emph" presetSubtype="0" fill="hold" grpId="4" nodeType="withEffect">
                                  <p:stCondLst>
                                    <p:cond delay="0"/>
                                  </p:stCondLst>
                                  <p:childTnLst>
                                    <p:animRot by="-21600000">
                                      <p:cBhvr>
                                        <p:cTn id="43" dur="5000" fill="hold"/>
                                        <p:tgtEl>
                                          <p:spTgt spid="84"/>
                                        </p:tgtEl>
                                        <p:attrNameLst>
                                          <p:attrName>r</p:attrName>
                                        </p:attrNameLst>
                                      </p:cBhvr>
                                    </p:animRot>
                                  </p:childTnLst>
                                </p:cTn>
                              </p:par>
                              <p:par>
                                <p:cTn id="44" presetID="45" presetClass="exit" presetSubtype="0" fill="hold" grpId="5" nodeType="withEffect">
                                  <p:stCondLst>
                                    <p:cond delay="0"/>
                                  </p:stCondLst>
                                  <p:childTnLst>
                                    <p:animEffect transition="out" filter="fade">
                                      <p:cBhvr>
                                        <p:cTn id="45" dur="5000"/>
                                        <p:tgtEl>
                                          <p:spTgt spid="84"/>
                                        </p:tgtEl>
                                      </p:cBhvr>
                                    </p:animEffect>
                                    <p:anim calcmode="lin" valueType="num">
                                      <p:cBhvr>
                                        <p:cTn id="46" dur="5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7" dur="5000"/>
                                        <p:tgtEl>
                                          <p:spTgt spid="84"/>
                                        </p:tgtEl>
                                        <p:attrNameLst>
                                          <p:attrName>ppt_h</p:attrName>
                                        </p:attrNameLst>
                                      </p:cBhvr>
                                      <p:tavLst>
                                        <p:tav tm="0">
                                          <p:val>
                                            <p:strVal val="ppt_h"/>
                                          </p:val>
                                        </p:tav>
                                        <p:tav tm="100000">
                                          <p:val>
                                            <p:strVal val="ppt_h"/>
                                          </p:val>
                                        </p:tav>
                                      </p:tavLst>
                                    </p:anim>
                                    <p:set>
                                      <p:cBhvr>
                                        <p:cTn id="48" dur="1" fill="hold">
                                          <p:stCondLst>
                                            <p:cond delay="4999"/>
                                          </p:stCondLst>
                                        </p:cTn>
                                        <p:tgtEl>
                                          <p:spTgt spid="84"/>
                                        </p:tgtEl>
                                        <p:attrNameLst>
                                          <p:attrName>style.visibility</p:attrName>
                                        </p:attrNameLst>
                                      </p:cBhvr>
                                      <p:to>
                                        <p:strVal val="hidden"/>
                                      </p:to>
                                    </p:set>
                                  </p:childTnLst>
                                </p:cTn>
                              </p:par>
                              <p:par>
                                <p:cTn id="49" presetID="2" presetClass="entr" presetSubtype="1" fill="hold" grpId="0" nodeType="withEffect">
                                  <p:stCondLst>
                                    <p:cond delay="0"/>
                                  </p:stCondLst>
                                  <p:childTnLst>
                                    <p:set>
                                      <p:cBhvr>
                                        <p:cTn id="50" dur="1" fill="hold">
                                          <p:stCondLst>
                                            <p:cond delay="0"/>
                                          </p:stCondLst>
                                        </p:cTn>
                                        <p:tgtEl>
                                          <p:spTgt spid="85"/>
                                        </p:tgtEl>
                                        <p:attrNameLst>
                                          <p:attrName>style.visibility</p:attrName>
                                        </p:attrNameLst>
                                      </p:cBhvr>
                                      <p:to>
                                        <p:strVal val="visible"/>
                                      </p:to>
                                    </p:set>
                                    <p:anim calcmode="lin" valueType="num">
                                      <p:cBhvr additive="base">
                                        <p:cTn id="51" dur="4000" fill="hold"/>
                                        <p:tgtEl>
                                          <p:spTgt spid="85"/>
                                        </p:tgtEl>
                                        <p:attrNameLst>
                                          <p:attrName>ppt_x</p:attrName>
                                        </p:attrNameLst>
                                      </p:cBhvr>
                                      <p:tavLst>
                                        <p:tav tm="0">
                                          <p:val>
                                            <p:strVal val="#ppt_x"/>
                                          </p:val>
                                        </p:tav>
                                        <p:tav tm="100000">
                                          <p:val>
                                            <p:strVal val="#ppt_x"/>
                                          </p:val>
                                        </p:tav>
                                      </p:tavLst>
                                    </p:anim>
                                    <p:anim calcmode="lin" valueType="num">
                                      <p:cBhvr additive="base">
                                        <p:cTn id="52" dur="4000" fill="hold"/>
                                        <p:tgtEl>
                                          <p:spTgt spid="85"/>
                                        </p:tgtEl>
                                        <p:attrNameLst>
                                          <p:attrName>ppt_y</p:attrName>
                                        </p:attrNameLst>
                                      </p:cBhvr>
                                      <p:tavLst>
                                        <p:tav tm="0">
                                          <p:val>
                                            <p:strVal val="0-#ppt_h/2"/>
                                          </p:val>
                                        </p:tav>
                                        <p:tav tm="100000">
                                          <p:val>
                                            <p:strVal val="#ppt_y"/>
                                          </p:val>
                                        </p:tav>
                                      </p:tavLst>
                                    </p:anim>
                                  </p:childTnLst>
                                </p:cTn>
                              </p:par>
                              <p:par>
                                <p:cTn id="53" presetID="19" presetClass="entr" presetSubtype="10" fill="hold" grpId="1" nodeType="withEffect">
                                  <p:stCondLst>
                                    <p:cond delay="0"/>
                                  </p:stCondLst>
                                  <p:childTnLst>
                                    <p:set>
                                      <p:cBhvr>
                                        <p:cTn id="54" dur="1" fill="hold">
                                          <p:stCondLst>
                                            <p:cond delay="0"/>
                                          </p:stCondLst>
                                        </p:cTn>
                                        <p:tgtEl>
                                          <p:spTgt spid="85"/>
                                        </p:tgtEl>
                                        <p:attrNameLst>
                                          <p:attrName>style.visibility</p:attrName>
                                        </p:attrNameLst>
                                      </p:cBhvr>
                                      <p:to>
                                        <p:strVal val="visible"/>
                                      </p:to>
                                    </p:set>
                                    <p:anim calcmode="lin" valueType="num">
                                      <p:cBhvr>
                                        <p:cTn id="55" dur="4000" fill="hold"/>
                                        <p:tgtEl>
                                          <p:spTgt spid="85"/>
                                        </p:tgtEl>
                                        <p:attrNameLst>
                                          <p:attrName>ppt_w</p:attrName>
                                        </p:attrNameLst>
                                      </p:cBhvr>
                                      <p:tavLst>
                                        <p:tav tm="0" fmla="#ppt_w*sin(2.5*pi*$)">
                                          <p:val>
                                            <p:fltVal val="0"/>
                                          </p:val>
                                        </p:tav>
                                        <p:tav tm="100000">
                                          <p:val>
                                            <p:fltVal val="1"/>
                                          </p:val>
                                        </p:tav>
                                      </p:tavLst>
                                    </p:anim>
                                    <p:anim calcmode="lin" valueType="num">
                                      <p:cBhvr>
                                        <p:cTn id="56" dur="4000" fill="hold"/>
                                        <p:tgtEl>
                                          <p:spTgt spid="85"/>
                                        </p:tgtEl>
                                        <p:attrNameLst>
                                          <p:attrName>ppt_h</p:attrName>
                                        </p:attrNameLst>
                                      </p:cBhvr>
                                      <p:tavLst>
                                        <p:tav tm="0">
                                          <p:val>
                                            <p:strVal val="#ppt_h"/>
                                          </p:val>
                                        </p:tav>
                                        <p:tav tm="100000">
                                          <p:val>
                                            <p:strVal val="#ppt_h"/>
                                          </p:val>
                                        </p:tav>
                                      </p:tavLst>
                                    </p:anim>
                                  </p:childTnLst>
                                </p:cTn>
                              </p:par>
                              <p:par>
                                <p:cTn id="57" presetID="2" presetClass="exit" presetSubtype="4" fill="hold" grpId="2" nodeType="withEffect">
                                  <p:stCondLst>
                                    <p:cond delay="0"/>
                                  </p:stCondLst>
                                  <p:childTnLst>
                                    <p:anim calcmode="lin" valueType="num">
                                      <p:cBhvr additive="base">
                                        <p:cTn id="58" dur="4500"/>
                                        <p:tgtEl>
                                          <p:spTgt spid="85"/>
                                        </p:tgtEl>
                                        <p:attrNameLst>
                                          <p:attrName>ppt_x</p:attrName>
                                        </p:attrNameLst>
                                      </p:cBhvr>
                                      <p:tavLst>
                                        <p:tav tm="0">
                                          <p:val>
                                            <p:strVal val="ppt_x"/>
                                          </p:val>
                                        </p:tav>
                                        <p:tav tm="100000">
                                          <p:val>
                                            <p:strVal val="ppt_x"/>
                                          </p:val>
                                        </p:tav>
                                      </p:tavLst>
                                    </p:anim>
                                    <p:anim calcmode="lin" valueType="num">
                                      <p:cBhvr additive="base">
                                        <p:cTn id="59" dur="4500"/>
                                        <p:tgtEl>
                                          <p:spTgt spid="85"/>
                                        </p:tgtEl>
                                        <p:attrNameLst>
                                          <p:attrName>ppt_y</p:attrName>
                                        </p:attrNameLst>
                                      </p:cBhvr>
                                      <p:tavLst>
                                        <p:tav tm="0">
                                          <p:val>
                                            <p:strVal val="ppt_y"/>
                                          </p:val>
                                        </p:tav>
                                        <p:tav tm="100000">
                                          <p:val>
                                            <p:strVal val="1+ppt_h/2"/>
                                          </p:val>
                                        </p:tav>
                                      </p:tavLst>
                                    </p:anim>
                                    <p:set>
                                      <p:cBhvr>
                                        <p:cTn id="60" dur="1" fill="hold">
                                          <p:stCondLst>
                                            <p:cond delay="4499"/>
                                          </p:stCondLst>
                                        </p:cTn>
                                        <p:tgtEl>
                                          <p:spTgt spid="85"/>
                                        </p:tgtEl>
                                        <p:attrNameLst>
                                          <p:attrName>style.visibility</p:attrName>
                                        </p:attrNameLst>
                                      </p:cBhvr>
                                      <p:to>
                                        <p:strVal val="hidden"/>
                                      </p:to>
                                    </p:set>
                                  </p:childTnLst>
                                </p:cTn>
                              </p:par>
                              <p:par>
                                <p:cTn id="61" presetID="3" presetClass="exit" presetSubtype="10" fill="hold" grpId="3" nodeType="withEffect">
                                  <p:stCondLst>
                                    <p:cond delay="0"/>
                                  </p:stCondLst>
                                  <p:childTnLst>
                                    <p:animEffect transition="out" filter="blinds(horizontal)">
                                      <p:cBhvr>
                                        <p:cTn id="62" dur="6000"/>
                                        <p:tgtEl>
                                          <p:spTgt spid="85"/>
                                        </p:tgtEl>
                                      </p:cBhvr>
                                    </p:animEffect>
                                    <p:set>
                                      <p:cBhvr>
                                        <p:cTn id="63" dur="1" fill="hold">
                                          <p:stCondLst>
                                            <p:cond delay="5999"/>
                                          </p:stCondLst>
                                        </p:cTn>
                                        <p:tgtEl>
                                          <p:spTgt spid="85"/>
                                        </p:tgtEl>
                                        <p:attrNameLst>
                                          <p:attrName>style.visibility</p:attrName>
                                        </p:attrNameLst>
                                      </p:cBhvr>
                                      <p:to>
                                        <p:strVal val="hidden"/>
                                      </p:to>
                                    </p:set>
                                  </p:childTnLst>
                                </p:cTn>
                              </p:par>
                              <p:par>
                                <p:cTn id="64" presetID="8" presetClass="emph" presetSubtype="0" fill="hold" grpId="4" nodeType="withEffect">
                                  <p:stCondLst>
                                    <p:cond delay="0"/>
                                  </p:stCondLst>
                                  <p:childTnLst>
                                    <p:animRot by="-21600000">
                                      <p:cBhvr>
                                        <p:cTn id="65" dur="5000" fill="hold"/>
                                        <p:tgtEl>
                                          <p:spTgt spid="85"/>
                                        </p:tgtEl>
                                        <p:attrNameLst>
                                          <p:attrName>r</p:attrName>
                                        </p:attrNameLst>
                                      </p:cBhvr>
                                    </p:animRot>
                                  </p:childTnLst>
                                </p:cTn>
                              </p:par>
                              <p:par>
                                <p:cTn id="66" presetID="45" presetClass="exit" presetSubtype="0" fill="hold" grpId="5" nodeType="withEffect">
                                  <p:stCondLst>
                                    <p:cond delay="0"/>
                                  </p:stCondLst>
                                  <p:childTnLst>
                                    <p:animEffect transition="out" filter="fade">
                                      <p:cBhvr>
                                        <p:cTn id="67" dur="5000"/>
                                        <p:tgtEl>
                                          <p:spTgt spid="85"/>
                                        </p:tgtEl>
                                      </p:cBhvr>
                                    </p:animEffect>
                                    <p:anim calcmode="lin" valueType="num">
                                      <p:cBhvr>
                                        <p:cTn id="68" dur="5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9" dur="5000"/>
                                        <p:tgtEl>
                                          <p:spTgt spid="85"/>
                                        </p:tgtEl>
                                        <p:attrNameLst>
                                          <p:attrName>ppt_h</p:attrName>
                                        </p:attrNameLst>
                                      </p:cBhvr>
                                      <p:tavLst>
                                        <p:tav tm="0">
                                          <p:val>
                                            <p:strVal val="ppt_h"/>
                                          </p:val>
                                        </p:tav>
                                        <p:tav tm="100000">
                                          <p:val>
                                            <p:strVal val="ppt_h"/>
                                          </p:val>
                                        </p:tav>
                                      </p:tavLst>
                                    </p:anim>
                                    <p:set>
                                      <p:cBhvr>
                                        <p:cTn id="70" dur="1" fill="hold">
                                          <p:stCondLst>
                                            <p:cond delay="4999"/>
                                          </p:stCondLst>
                                        </p:cTn>
                                        <p:tgtEl>
                                          <p:spTgt spid="85"/>
                                        </p:tgtEl>
                                        <p:attrNameLst>
                                          <p:attrName>style.visibility</p:attrName>
                                        </p:attrNameLst>
                                      </p:cBhvr>
                                      <p:to>
                                        <p:strVal val="hidden"/>
                                      </p:to>
                                    </p:set>
                                  </p:childTnLst>
                                </p:cTn>
                              </p:par>
                              <p:par>
                                <p:cTn id="71" presetID="2" presetClass="entr" presetSubtype="1" fill="hold" grpId="0" nodeType="withEffect">
                                  <p:stCondLst>
                                    <p:cond delay="0"/>
                                  </p:stCondLst>
                                  <p:childTnLst>
                                    <p:set>
                                      <p:cBhvr>
                                        <p:cTn id="72" dur="1" fill="hold">
                                          <p:stCondLst>
                                            <p:cond delay="0"/>
                                          </p:stCondLst>
                                        </p:cTn>
                                        <p:tgtEl>
                                          <p:spTgt spid="80"/>
                                        </p:tgtEl>
                                        <p:attrNameLst>
                                          <p:attrName>style.visibility</p:attrName>
                                        </p:attrNameLst>
                                      </p:cBhvr>
                                      <p:to>
                                        <p:strVal val="visible"/>
                                      </p:to>
                                    </p:set>
                                    <p:anim calcmode="lin" valueType="num">
                                      <p:cBhvr additive="base">
                                        <p:cTn id="73" dur="4000" fill="hold"/>
                                        <p:tgtEl>
                                          <p:spTgt spid="80"/>
                                        </p:tgtEl>
                                        <p:attrNameLst>
                                          <p:attrName>ppt_x</p:attrName>
                                        </p:attrNameLst>
                                      </p:cBhvr>
                                      <p:tavLst>
                                        <p:tav tm="0">
                                          <p:val>
                                            <p:strVal val="#ppt_x"/>
                                          </p:val>
                                        </p:tav>
                                        <p:tav tm="100000">
                                          <p:val>
                                            <p:strVal val="#ppt_x"/>
                                          </p:val>
                                        </p:tav>
                                      </p:tavLst>
                                    </p:anim>
                                    <p:anim calcmode="lin" valueType="num">
                                      <p:cBhvr additive="base">
                                        <p:cTn id="74" dur="4000" fill="hold"/>
                                        <p:tgtEl>
                                          <p:spTgt spid="80"/>
                                        </p:tgtEl>
                                        <p:attrNameLst>
                                          <p:attrName>ppt_y</p:attrName>
                                        </p:attrNameLst>
                                      </p:cBhvr>
                                      <p:tavLst>
                                        <p:tav tm="0">
                                          <p:val>
                                            <p:strVal val="0-#ppt_h/2"/>
                                          </p:val>
                                        </p:tav>
                                        <p:tav tm="100000">
                                          <p:val>
                                            <p:strVal val="#ppt_y"/>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0"/>
                                        </p:tgtEl>
                                        <p:attrNameLst>
                                          <p:attrName>style.visibility</p:attrName>
                                        </p:attrNameLst>
                                      </p:cBhvr>
                                      <p:to>
                                        <p:strVal val="visible"/>
                                      </p:to>
                                    </p:set>
                                    <p:anim calcmode="lin" valueType="num">
                                      <p:cBhvr>
                                        <p:cTn id="77" dur="4000" fill="hold"/>
                                        <p:tgtEl>
                                          <p:spTgt spid="80"/>
                                        </p:tgtEl>
                                        <p:attrNameLst>
                                          <p:attrName>ppt_w</p:attrName>
                                        </p:attrNameLst>
                                      </p:cBhvr>
                                      <p:tavLst>
                                        <p:tav tm="0" fmla="#ppt_w*sin(2.5*pi*$)">
                                          <p:val>
                                            <p:fltVal val="0"/>
                                          </p:val>
                                        </p:tav>
                                        <p:tav tm="100000">
                                          <p:val>
                                            <p:fltVal val="1"/>
                                          </p:val>
                                        </p:tav>
                                      </p:tavLst>
                                    </p:anim>
                                    <p:anim calcmode="lin" valueType="num">
                                      <p:cBhvr>
                                        <p:cTn id="78" dur="4000" fill="hold"/>
                                        <p:tgtEl>
                                          <p:spTgt spid="80"/>
                                        </p:tgtEl>
                                        <p:attrNameLst>
                                          <p:attrName>ppt_h</p:attrName>
                                        </p:attrNameLst>
                                      </p:cBhvr>
                                      <p:tavLst>
                                        <p:tav tm="0">
                                          <p:val>
                                            <p:strVal val="#ppt_h"/>
                                          </p:val>
                                        </p:tav>
                                        <p:tav tm="100000">
                                          <p:val>
                                            <p:strVal val="#ppt_h"/>
                                          </p:val>
                                        </p:tav>
                                      </p:tavLst>
                                    </p:anim>
                                  </p:childTnLst>
                                </p:cTn>
                              </p:par>
                              <p:par>
                                <p:cTn id="79" presetID="2" presetClass="exit" presetSubtype="4" fill="hold" grpId="2" nodeType="withEffect">
                                  <p:stCondLst>
                                    <p:cond delay="0"/>
                                  </p:stCondLst>
                                  <p:childTnLst>
                                    <p:anim calcmode="lin" valueType="num">
                                      <p:cBhvr additive="base">
                                        <p:cTn id="80" dur="4500"/>
                                        <p:tgtEl>
                                          <p:spTgt spid="80"/>
                                        </p:tgtEl>
                                        <p:attrNameLst>
                                          <p:attrName>ppt_x</p:attrName>
                                        </p:attrNameLst>
                                      </p:cBhvr>
                                      <p:tavLst>
                                        <p:tav tm="0">
                                          <p:val>
                                            <p:strVal val="ppt_x"/>
                                          </p:val>
                                        </p:tav>
                                        <p:tav tm="100000">
                                          <p:val>
                                            <p:strVal val="ppt_x"/>
                                          </p:val>
                                        </p:tav>
                                      </p:tavLst>
                                    </p:anim>
                                    <p:anim calcmode="lin" valueType="num">
                                      <p:cBhvr additive="base">
                                        <p:cTn id="81" dur="4500"/>
                                        <p:tgtEl>
                                          <p:spTgt spid="80"/>
                                        </p:tgtEl>
                                        <p:attrNameLst>
                                          <p:attrName>ppt_y</p:attrName>
                                        </p:attrNameLst>
                                      </p:cBhvr>
                                      <p:tavLst>
                                        <p:tav tm="0">
                                          <p:val>
                                            <p:strVal val="ppt_y"/>
                                          </p:val>
                                        </p:tav>
                                        <p:tav tm="100000">
                                          <p:val>
                                            <p:strVal val="1+ppt_h/2"/>
                                          </p:val>
                                        </p:tav>
                                      </p:tavLst>
                                    </p:anim>
                                    <p:set>
                                      <p:cBhvr>
                                        <p:cTn id="82" dur="1" fill="hold">
                                          <p:stCondLst>
                                            <p:cond delay="4499"/>
                                          </p:stCondLst>
                                        </p:cTn>
                                        <p:tgtEl>
                                          <p:spTgt spid="80"/>
                                        </p:tgtEl>
                                        <p:attrNameLst>
                                          <p:attrName>style.visibility</p:attrName>
                                        </p:attrNameLst>
                                      </p:cBhvr>
                                      <p:to>
                                        <p:strVal val="hidden"/>
                                      </p:to>
                                    </p:set>
                                  </p:childTnLst>
                                </p:cTn>
                              </p:par>
                              <p:par>
                                <p:cTn id="83" presetID="3" presetClass="exit" presetSubtype="10" fill="hold" grpId="3" nodeType="withEffect">
                                  <p:stCondLst>
                                    <p:cond delay="0"/>
                                  </p:stCondLst>
                                  <p:childTnLst>
                                    <p:animEffect transition="out" filter="blinds(horizontal)">
                                      <p:cBhvr>
                                        <p:cTn id="84" dur="6000"/>
                                        <p:tgtEl>
                                          <p:spTgt spid="80"/>
                                        </p:tgtEl>
                                      </p:cBhvr>
                                    </p:animEffect>
                                    <p:set>
                                      <p:cBhvr>
                                        <p:cTn id="85" dur="1" fill="hold">
                                          <p:stCondLst>
                                            <p:cond delay="5999"/>
                                          </p:stCondLst>
                                        </p:cTn>
                                        <p:tgtEl>
                                          <p:spTgt spid="80"/>
                                        </p:tgtEl>
                                        <p:attrNameLst>
                                          <p:attrName>style.visibility</p:attrName>
                                        </p:attrNameLst>
                                      </p:cBhvr>
                                      <p:to>
                                        <p:strVal val="hidden"/>
                                      </p:to>
                                    </p:set>
                                  </p:childTnLst>
                                </p:cTn>
                              </p:par>
                              <p:par>
                                <p:cTn id="86" presetID="8" presetClass="emph" presetSubtype="0" fill="hold" grpId="4" nodeType="withEffect">
                                  <p:stCondLst>
                                    <p:cond delay="0"/>
                                  </p:stCondLst>
                                  <p:childTnLst>
                                    <p:animRot by="-21600000">
                                      <p:cBhvr>
                                        <p:cTn id="87" dur="5000" fill="hold"/>
                                        <p:tgtEl>
                                          <p:spTgt spid="80"/>
                                        </p:tgtEl>
                                        <p:attrNameLst>
                                          <p:attrName>r</p:attrName>
                                        </p:attrNameLst>
                                      </p:cBhvr>
                                    </p:animRot>
                                  </p:childTnLst>
                                </p:cTn>
                              </p:par>
                              <p:par>
                                <p:cTn id="88" presetID="45" presetClass="exit" presetSubtype="0" fill="hold" grpId="5" nodeType="withEffect">
                                  <p:stCondLst>
                                    <p:cond delay="0"/>
                                  </p:stCondLst>
                                  <p:childTnLst>
                                    <p:animEffect transition="out" filter="fade">
                                      <p:cBhvr>
                                        <p:cTn id="89" dur="5000"/>
                                        <p:tgtEl>
                                          <p:spTgt spid="80"/>
                                        </p:tgtEl>
                                      </p:cBhvr>
                                    </p:animEffect>
                                    <p:anim calcmode="lin" valueType="num">
                                      <p:cBhvr>
                                        <p:cTn id="90" dur="5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1" dur="5000"/>
                                        <p:tgtEl>
                                          <p:spTgt spid="80"/>
                                        </p:tgtEl>
                                        <p:attrNameLst>
                                          <p:attrName>ppt_h</p:attrName>
                                        </p:attrNameLst>
                                      </p:cBhvr>
                                      <p:tavLst>
                                        <p:tav tm="0">
                                          <p:val>
                                            <p:strVal val="ppt_h"/>
                                          </p:val>
                                        </p:tav>
                                        <p:tav tm="100000">
                                          <p:val>
                                            <p:strVal val="ppt_h"/>
                                          </p:val>
                                        </p:tav>
                                      </p:tavLst>
                                    </p:anim>
                                    <p:set>
                                      <p:cBhvr>
                                        <p:cTn id="92" dur="1" fill="hold">
                                          <p:stCondLst>
                                            <p:cond delay="4999"/>
                                          </p:stCondLst>
                                        </p:cTn>
                                        <p:tgtEl>
                                          <p:spTgt spid="80"/>
                                        </p:tgtEl>
                                        <p:attrNameLst>
                                          <p:attrName>style.visibility</p:attrName>
                                        </p:attrNameLst>
                                      </p:cBhvr>
                                      <p:to>
                                        <p:strVal val="hidden"/>
                                      </p:to>
                                    </p:set>
                                  </p:childTnLst>
                                </p:cTn>
                              </p:par>
                              <p:par>
                                <p:cTn id="93" presetID="2" presetClass="entr" presetSubtype="1" fill="hold" grpId="0" nodeType="withEffect">
                                  <p:stCondLst>
                                    <p:cond delay="0"/>
                                  </p:stCondLst>
                                  <p:childTnLst>
                                    <p:set>
                                      <p:cBhvr>
                                        <p:cTn id="94" dur="1" fill="hold">
                                          <p:stCondLst>
                                            <p:cond delay="0"/>
                                          </p:stCondLst>
                                        </p:cTn>
                                        <p:tgtEl>
                                          <p:spTgt spid="81"/>
                                        </p:tgtEl>
                                        <p:attrNameLst>
                                          <p:attrName>style.visibility</p:attrName>
                                        </p:attrNameLst>
                                      </p:cBhvr>
                                      <p:to>
                                        <p:strVal val="visible"/>
                                      </p:to>
                                    </p:set>
                                    <p:anim calcmode="lin" valueType="num">
                                      <p:cBhvr additive="base">
                                        <p:cTn id="95" dur="4000" fill="hold"/>
                                        <p:tgtEl>
                                          <p:spTgt spid="81"/>
                                        </p:tgtEl>
                                        <p:attrNameLst>
                                          <p:attrName>ppt_x</p:attrName>
                                        </p:attrNameLst>
                                      </p:cBhvr>
                                      <p:tavLst>
                                        <p:tav tm="0">
                                          <p:val>
                                            <p:strVal val="#ppt_x"/>
                                          </p:val>
                                        </p:tav>
                                        <p:tav tm="100000">
                                          <p:val>
                                            <p:strVal val="#ppt_x"/>
                                          </p:val>
                                        </p:tav>
                                      </p:tavLst>
                                    </p:anim>
                                    <p:anim calcmode="lin" valueType="num">
                                      <p:cBhvr additive="base">
                                        <p:cTn id="96" dur="4000" fill="hold"/>
                                        <p:tgtEl>
                                          <p:spTgt spid="81"/>
                                        </p:tgtEl>
                                        <p:attrNameLst>
                                          <p:attrName>ppt_y</p:attrName>
                                        </p:attrNameLst>
                                      </p:cBhvr>
                                      <p:tavLst>
                                        <p:tav tm="0">
                                          <p:val>
                                            <p:strVal val="0-#ppt_h/2"/>
                                          </p:val>
                                        </p:tav>
                                        <p:tav tm="100000">
                                          <p:val>
                                            <p:strVal val="#ppt_y"/>
                                          </p:val>
                                        </p:tav>
                                      </p:tavLst>
                                    </p:anim>
                                  </p:childTnLst>
                                </p:cTn>
                              </p:par>
                              <p:par>
                                <p:cTn id="97" presetID="19" presetClass="entr" presetSubtype="10" fill="hold" grpId="1" nodeType="withEffect">
                                  <p:stCondLst>
                                    <p:cond delay="0"/>
                                  </p:stCondLst>
                                  <p:childTnLst>
                                    <p:set>
                                      <p:cBhvr>
                                        <p:cTn id="98" dur="1" fill="hold">
                                          <p:stCondLst>
                                            <p:cond delay="0"/>
                                          </p:stCondLst>
                                        </p:cTn>
                                        <p:tgtEl>
                                          <p:spTgt spid="81"/>
                                        </p:tgtEl>
                                        <p:attrNameLst>
                                          <p:attrName>style.visibility</p:attrName>
                                        </p:attrNameLst>
                                      </p:cBhvr>
                                      <p:to>
                                        <p:strVal val="visible"/>
                                      </p:to>
                                    </p:set>
                                    <p:anim calcmode="lin" valueType="num">
                                      <p:cBhvr>
                                        <p:cTn id="99" dur="4000" fill="hold"/>
                                        <p:tgtEl>
                                          <p:spTgt spid="81"/>
                                        </p:tgtEl>
                                        <p:attrNameLst>
                                          <p:attrName>ppt_w</p:attrName>
                                        </p:attrNameLst>
                                      </p:cBhvr>
                                      <p:tavLst>
                                        <p:tav tm="0" fmla="#ppt_w*sin(2.5*pi*$)">
                                          <p:val>
                                            <p:fltVal val="0"/>
                                          </p:val>
                                        </p:tav>
                                        <p:tav tm="100000">
                                          <p:val>
                                            <p:fltVal val="1"/>
                                          </p:val>
                                        </p:tav>
                                      </p:tavLst>
                                    </p:anim>
                                    <p:anim calcmode="lin" valueType="num">
                                      <p:cBhvr>
                                        <p:cTn id="100" dur="4000" fill="hold"/>
                                        <p:tgtEl>
                                          <p:spTgt spid="81"/>
                                        </p:tgtEl>
                                        <p:attrNameLst>
                                          <p:attrName>ppt_h</p:attrName>
                                        </p:attrNameLst>
                                      </p:cBhvr>
                                      <p:tavLst>
                                        <p:tav tm="0">
                                          <p:val>
                                            <p:strVal val="#ppt_h"/>
                                          </p:val>
                                        </p:tav>
                                        <p:tav tm="100000">
                                          <p:val>
                                            <p:strVal val="#ppt_h"/>
                                          </p:val>
                                        </p:tav>
                                      </p:tavLst>
                                    </p:anim>
                                  </p:childTnLst>
                                </p:cTn>
                              </p:par>
                              <p:par>
                                <p:cTn id="101" presetID="2" presetClass="exit" presetSubtype="4" fill="hold" grpId="2" nodeType="withEffect">
                                  <p:stCondLst>
                                    <p:cond delay="0"/>
                                  </p:stCondLst>
                                  <p:childTnLst>
                                    <p:anim calcmode="lin" valueType="num">
                                      <p:cBhvr additive="base">
                                        <p:cTn id="102" dur="4500"/>
                                        <p:tgtEl>
                                          <p:spTgt spid="81"/>
                                        </p:tgtEl>
                                        <p:attrNameLst>
                                          <p:attrName>ppt_x</p:attrName>
                                        </p:attrNameLst>
                                      </p:cBhvr>
                                      <p:tavLst>
                                        <p:tav tm="0">
                                          <p:val>
                                            <p:strVal val="ppt_x"/>
                                          </p:val>
                                        </p:tav>
                                        <p:tav tm="100000">
                                          <p:val>
                                            <p:strVal val="ppt_x"/>
                                          </p:val>
                                        </p:tav>
                                      </p:tavLst>
                                    </p:anim>
                                    <p:anim calcmode="lin" valueType="num">
                                      <p:cBhvr additive="base">
                                        <p:cTn id="103" dur="4500"/>
                                        <p:tgtEl>
                                          <p:spTgt spid="81"/>
                                        </p:tgtEl>
                                        <p:attrNameLst>
                                          <p:attrName>ppt_y</p:attrName>
                                        </p:attrNameLst>
                                      </p:cBhvr>
                                      <p:tavLst>
                                        <p:tav tm="0">
                                          <p:val>
                                            <p:strVal val="ppt_y"/>
                                          </p:val>
                                        </p:tav>
                                        <p:tav tm="100000">
                                          <p:val>
                                            <p:strVal val="1+ppt_h/2"/>
                                          </p:val>
                                        </p:tav>
                                      </p:tavLst>
                                    </p:anim>
                                    <p:set>
                                      <p:cBhvr>
                                        <p:cTn id="104" dur="1" fill="hold">
                                          <p:stCondLst>
                                            <p:cond delay="4499"/>
                                          </p:stCondLst>
                                        </p:cTn>
                                        <p:tgtEl>
                                          <p:spTgt spid="81"/>
                                        </p:tgtEl>
                                        <p:attrNameLst>
                                          <p:attrName>style.visibility</p:attrName>
                                        </p:attrNameLst>
                                      </p:cBhvr>
                                      <p:to>
                                        <p:strVal val="hidden"/>
                                      </p:to>
                                    </p:set>
                                  </p:childTnLst>
                                </p:cTn>
                              </p:par>
                              <p:par>
                                <p:cTn id="105" presetID="3" presetClass="exit" presetSubtype="10" fill="hold" grpId="3" nodeType="withEffect">
                                  <p:stCondLst>
                                    <p:cond delay="0"/>
                                  </p:stCondLst>
                                  <p:childTnLst>
                                    <p:animEffect transition="out" filter="blinds(horizontal)">
                                      <p:cBhvr>
                                        <p:cTn id="106" dur="6000"/>
                                        <p:tgtEl>
                                          <p:spTgt spid="81"/>
                                        </p:tgtEl>
                                      </p:cBhvr>
                                    </p:animEffect>
                                    <p:set>
                                      <p:cBhvr>
                                        <p:cTn id="107" dur="1" fill="hold">
                                          <p:stCondLst>
                                            <p:cond delay="5999"/>
                                          </p:stCondLst>
                                        </p:cTn>
                                        <p:tgtEl>
                                          <p:spTgt spid="81"/>
                                        </p:tgtEl>
                                        <p:attrNameLst>
                                          <p:attrName>style.visibility</p:attrName>
                                        </p:attrNameLst>
                                      </p:cBhvr>
                                      <p:to>
                                        <p:strVal val="hidden"/>
                                      </p:to>
                                    </p:set>
                                  </p:childTnLst>
                                </p:cTn>
                              </p:par>
                              <p:par>
                                <p:cTn id="108" presetID="8" presetClass="emph" presetSubtype="0" fill="hold" grpId="4" nodeType="withEffect">
                                  <p:stCondLst>
                                    <p:cond delay="0"/>
                                  </p:stCondLst>
                                  <p:childTnLst>
                                    <p:animRot by="-21600000">
                                      <p:cBhvr>
                                        <p:cTn id="109" dur="5000" fill="hold"/>
                                        <p:tgtEl>
                                          <p:spTgt spid="81"/>
                                        </p:tgtEl>
                                        <p:attrNameLst>
                                          <p:attrName>r</p:attrName>
                                        </p:attrNameLst>
                                      </p:cBhvr>
                                    </p:animRot>
                                  </p:childTnLst>
                                </p:cTn>
                              </p:par>
                              <p:par>
                                <p:cTn id="110" presetID="45" presetClass="exit" presetSubtype="0" fill="hold" grpId="5" nodeType="withEffect">
                                  <p:stCondLst>
                                    <p:cond delay="0"/>
                                  </p:stCondLst>
                                  <p:childTnLst>
                                    <p:animEffect transition="out" filter="fade">
                                      <p:cBhvr>
                                        <p:cTn id="111" dur="5000"/>
                                        <p:tgtEl>
                                          <p:spTgt spid="81"/>
                                        </p:tgtEl>
                                      </p:cBhvr>
                                    </p:animEffect>
                                    <p:anim calcmode="lin" valueType="num">
                                      <p:cBhvr>
                                        <p:cTn id="112" dur="5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 dur="5000"/>
                                        <p:tgtEl>
                                          <p:spTgt spid="81"/>
                                        </p:tgtEl>
                                        <p:attrNameLst>
                                          <p:attrName>ppt_h</p:attrName>
                                        </p:attrNameLst>
                                      </p:cBhvr>
                                      <p:tavLst>
                                        <p:tav tm="0">
                                          <p:val>
                                            <p:strVal val="ppt_h"/>
                                          </p:val>
                                        </p:tav>
                                        <p:tav tm="100000">
                                          <p:val>
                                            <p:strVal val="ppt_h"/>
                                          </p:val>
                                        </p:tav>
                                      </p:tavLst>
                                    </p:anim>
                                    <p:set>
                                      <p:cBhvr>
                                        <p:cTn id="114" dur="1" fill="hold">
                                          <p:stCondLst>
                                            <p:cond delay="4999"/>
                                          </p:stCondLst>
                                        </p:cTn>
                                        <p:tgtEl>
                                          <p:spTgt spid="81"/>
                                        </p:tgtEl>
                                        <p:attrNameLst>
                                          <p:attrName>style.visibility</p:attrName>
                                        </p:attrNameLst>
                                      </p:cBhvr>
                                      <p:to>
                                        <p:strVal val="hidden"/>
                                      </p:to>
                                    </p:set>
                                  </p:childTnLst>
                                </p:cTn>
                              </p:par>
                              <p:par>
                                <p:cTn id="115" presetID="2" presetClass="entr" presetSubtype="1" fill="hold" grpId="0" nodeType="withEffect">
                                  <p:stCondLst>
                                    <p:cond delay="0"/>
                                  </p:stCondLst>
                                  <p:childTnLst>
                                    <p:set>
                                      <p:cBhvr>
                                        <p:cTn id="116" dur="1" fill="hold">
                                          <p:stCondLst>
                                            <p:cond delay="0"/>
                                          </p:stCondLst>
                                        </p:cTn>
                                        <p:tgtEl>
                                          <p:spTgt spid="82"/>
                                        </p:tgtEl>
                                        <p:attrNameLst>
                                          <p:attrName>style.visibility</p:attrName>
                                        </p:attrNameLst>
                                      </p:cBhvr>
                                      <p:to>
                                        <p:strVal val="visible"/>
                                      </p:to>
                                    </p:set>
                                    <p:anim calcmode="lin" valueType="num">
                                      <p:cBhvr additive="base">
                                        <p:cTn id="117" dur="4000" fill="hold"/>
                                        <p:tgtEl>
                                          <p:spTgt spid="82"/>
                                        </p:tgtEl>
                                        <p:attrNameLst>
                                          <p:attrName>ppt_x</p:attrName>
                                        </p:attrNameLst>
                                      </p:cBhvr>
                                      <p:tavLst>
                                        <p:tav tm="0">
                                          <p:val>
                                            <p:strVal val="#ppt_x"/>
                                          </p:val>
                                        </p:tav>
                                        <p:tav tm="100000">
                                          <p:val>
                                            <p:strVal val="#ppt_x"/>
                                          </p:val>
                                        </p:tav>
                                      </p:tavLst>
                                    </p:anim>
                                    <p:anim calcmode="lin" valueType="num">
                                      <p:cBhvr additive="base">
                                        <p:cTn id="118" dur="4000" fill="hold"/>
                                        <p:tgtEl>
                                          <p:spTgt spid="82"/>
                                        </p:tgtEl>
                                        <p:attrNameLst>
                                          <p:attrName>ppt_y</p:attrName>
                                        </p:attrNameLst>
                                      </p:cBhvr>
                                      <p:tavLst>
                                        <p:tav tm="0">
                                          <p:val>
                                            <p:strVal val="0-#ppt_h/2"/>
                                          </p:val>
                                        </p:tav>
                                        <p:tav tm="100000">
                                          <p:val>
                                            <p:strVal val="#ppt_y"/>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82"/>
                                        </p:tgtEl>
                                        <p:attrNameLst>
                                          <p:attrName>style.visibility</p:attrName>
                                        </p:attrNameLst>
                                      </p:cBhvr>
                                      <p:to>
                                        <p:strVal val="visible"/>
                                      </p:to>
                                    </p:set>
                                    <p:anim calcmode="lin" valueType="num">
                                      <p:cBhvr>
                                        <p:cTn id="121" dur="4000" fill="hold"/>
                                        <p:tgtEl>
                                          <p:spTgt spid="82"/>
                                        </p:tgtEl>
                                        <p:attrNameLst>
                                          <p:attrName>ppt_w</p:attrName>
                                        </p:attrNameLst>
                                      </p:cBhvr>
                                      <p:tavLst>
                                        <p:tav tm="0" fmla="#ppt_w*sin(2.5*pi*$)">
                                          <p:val>
                                            <p:fltVal val="0"/>
                                          </p:val>
                                        </p:tav>
                                        <p:tav tm="100000">
                                          <p:val>
                                            <p:fltVal val="1"/>
                                          </p:val>
                                        </p:tav>
                                      </p:tavLst>
                                    </p:anim>
                                    <p:anim calcmode="lin" valueType="num">
                                      <p:cBhvr>
                                        <p:cTn id="122" dur="4000" fill="hold"/>
                                        <p:tgtEl>
                                          <p:spTgt spid="82"/>
                                        </p:tgtEl>
                                        <p:attrNameLst>
                                          <p:attrName>ppt_h</p:attrName>
                                        </p:attrNameLst>
                                      </p:cBhvr>
                                      <p:tavLst>
                                        <p:tav tm="0">
                                          <p:val>
                                            <p:strVal val="#ppt_h"/>
                                          </p:val>
                                        </p:tav>
                                        <p:tav tm="100000">
                                          <p:val>
                                            <p:strVal val="#ppt_h"/>
                                          </p:val>
                                        </p:tav>
                                      </p:tavLst>
                                    </p:anim>
                                  </p:childTnLst>
                                </p:cTn>
                              </p:par>
                              <p:par>
                                <p:cTn id="123" presetID="2" presetClass="exit" presetSubtype="4" fill="hold" grpId="2" nodeType="withEffect">
                                  <p:stCondLst>
                                    <p:cond delay="0"/>
                                  </p:stCondLst>
                                  <p:childTnLst>
                                    <p:anim calcmode="lin" valueType="num">
                                      <p:cBhvr additive="base">
                                        <p:cTn id="124" dur="4500"/>
                                        <p:tgtEl>
                                          <p:spTgt spid="82"/>
                                        </p:tgtEl>
                                        <p:attrNameLst>
                                          <p:attrName>ppt_x</p:attrName>
                                        </p:attrNameLst>
                                      </p:cBhvr>
                                      <p:tavLst>
                                        <p:tav tm="0">
                                          <p:val>
                                            <p:strVal val="ppt_x"/>
                                          </p:val>
                                        </p:tav>
                                        <p:tav tm="100000">
                                          <p:val>
                                            <p:strVal val="ppt_x"/>
                                          </p:val>
                                        </p:tav>
                                      </p:tavLst>
                                    </p:anim>
                                    <p:anim calcmode="lin" valueType="num">
                                      <p:cBhvr additive="base">
                                        <p:cTn id="125" dur="4500"/>
                                        <p:tgtEl>
                                          <p:spTgt spid="82"/>
                                        </p:tgtEl>
                                        <p:attrNameLst>
                                          <p:attrName>ppt_y</p:attrName>
                                        </p:attrNameLst>
                                      </p:cBhvr>
                                      <p:tavLst>
                                        <p:tav tm="0">
                                          <p:val>
                                            <p:strVal val="ppt_y"/>
                                          </p:val>
                                        </p:tav>
                                        <p:tav tm="100000">
                                          <p:val>
                                            <p:strVal val="1+ppt_h/2"/>
                                          </p:val>
                                        </p:tav>
                                      </p:tavLst>
                                    </p:anim>
                                    <p:set>
                                      <p:cBhvr>
                                        <p:cTn id="126" dur="1" fill="hold">
                                          <p:stCondLst>
                                            <p:cond delay="4499"/>
                                          </p:stCondLst>
                                        </p:cTn>
                                        <p:tgtEl>
                                          <p:spTgt spid="82"/>
                                        </p:tgtEl>
                                        <p:attrNameLst>
                                          <p:attrName>style.visibility</p:attrName>
                                        </p:attrNameLst>
                                      </p:cBhvr>
                                      <p:to>
                                        <p:strVal val="hidden"/>
                                      </p:to>
                                    </p:set>
                                  </p:childTnLst>
                                </p:cTn>
                              </p:par>
                              <p:par>
                                <p:cTn id="127" presetID="3" presetClass="exit" presetSubtype="10" fill="hold" grpId="3" nodeType="withEffect">
                                  <p:stCondLst>
                                    <p:cond delay="0"/>
                                  </p:stCondLst>
                                  <p:childTnLst>
                                    <p:animEffect transition="out" filter="blinds(horizontal)">
                                      <p:cBhvr>
                                        <p:cTn id="128" dur="6000"/>
                                        <p:tgtEl>
                                          <p:spTgt spid="82"/>
                                        </p:tgtEl>
                                      </p:cBhvr>
                                    </p:animEffect>
                                    <p:set>
                                      <p:cBhvr>
                                        <p:cTn id="129" dur="1" fill="hold">
                                          <p:stCondLst>
                                            <p:cond delay="5999"/>
                                          </p:stCondLst>
                                        </p:cTn>
                                        <p:tgtEl>
                                          <p:spTgt spid="82"/>
                                        </p:tgtEl>
                                        <p:attrNameLst>
                                          <p:attrName>style.visibility</p:attrName>
                                        </p:attrNameLst>
                                      </p:cBhvr>
                                      <p:to>
                                        <p:strVal val="hidden"/>
                                      </p:to>
                                    </p:set>
                                  </p:childTnLst>
                                </p:cTn>
                              </p:par>
                              <p:par>
                                <p:cTn id="130" presetID="8" presetClass="emph" presetSubtype="0" fill="hold" grpId="4" nodeType="withEffect">
                                  <p:stCondLst>
                                    <p:cond delay="0"/>
                                  </p:stCondLst>
                                  <p:childTnLst>
                                    <p:animRot by="-21600000">
                                      <p:cBhvr>
                                        <p:cTn id="131" dur="5000" fill="hold"/>
                                        <p:tgtEl>
                                          <p:spTgt spid="82"/>
                                        </p:tgtEl>
                                        <p:attrNameLst>
                                          <p:attrName>r</p:attrName>
                                        </p:attrNameLst>
                                      </p:cBhvr>
                                    </p:animRot>
                                  </p:childTnLst>
                                </p:cTn>
                              </p:par>
                              <p:par>
                                <p:cTn id="132" presetID="45" presetClass="exit" presetSubtype="0" fill="hold" grpId="5" nodeType="withEffect">
                                  <p:stCondLst>
                                    <p:cond delay="0"/>
                                  </p:stCondLst>
                                  <p:childTnLst>
                                    <p:animEffect transition="out" filter="fade">
                                      <p:cBhvr>
                                        <p:cTn id="133" dur="5000"/>
                                        <p:tgtEl>
                                          <p:spTgt spid="82"/>
                                        </p:tgtEl>
                                      </p:cBhvr>
                                    </p:animEffect>
                                    <p:anim calcmode="lin" valueType="num">
                                      <p:cBhvr>
                                        <p:cTn id="134" dur="5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5" dur="5000"/>
                                        <p:tgtEl>
                                          <p:spTgt spid="82"/>
                                        </p:tgtEl>
                                        <p:attrNameLst>
                                          <p:attrName>ppt_h</p:attrName>
                                        </p:attrNameLst>
                                      </p:cBhvr>
                                      <p:tavLst>
                                        <p:tav tm="0">
                                          <p:val>
                                            <p:strVal val="ppt_h"/>
                                          </p:val>
                                        </p:tav>
                                        <p:tav tm="100000">
                                          <p:val>
                                            <p:strVal val="ppt_h"/>
                                          </p:val>
                                        </p:tav>
                                      </p:tavLst>
                                    </p:anim>
                                    <p:set>
                                      <p:cBhvr>
                                        <p:cTn id="136" dur="1" fill="hold">
                                          <p:stCondLst>
                                            <p:cond delay="4999"/>
                                          </p:stCondLst>
                                        </p:cTn>
                                        <p:tgtEl>
                                          <p:spTgt spid="82"/>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4000" fill="hold"/>
                                        <p:tgtEl>
                                          <p:spTgt spid="79"/>
                                        </p:tgtEl>
                                        <p:attrNameLst>
                                          <p:attrName>ppt_x</p:attrName>
                                        </p:attrNameLst>
                                      </p:cBhvr>
                                      <p:tavLst>
                                        <p:tav tm="0">
                                          <p:val>
                                            <p:strVal val="#ppt_x"/>
                                          </p:val>
                                        </p:tav>
                                        <p:tav tm="100000">
                                          <p:val>
                                            <p:strVal val="#ppt_x"/>
                                          </p:val>
                                        </p:tav>
                                      </p:tavLst>
                                    </p:anim>
                                    <p:anim calcmode="lin" valueType="num">
                                      <p:cBhvr additive="base">
                                        <p:cTn id="140" dur="4000" fill="hold"/>
                                        <p:tgtEl>
                                          <p:spTgt spid="79"/>
                                        </p:tgtEl>
                                        <p:attrNameLst>
                                          <p:attrName>ppt_y</p:attrName>
                                        </p:attrNameLst>
                                      </p:cBhvr>
                                      <p:tavLst>
                                        <p:tav tm="0">
                                          <p:val>
                                            <p:strVal val="0-#ppt_h/2"/>
                                          </p:val>
                                        </p:tav>
                                        <p:tav tm="100000">
                                          <p:val>
                                            <p:strVal val="#ppt_y"/>
                                          </p:val>
                                        </p:tav>
                                      </p:tavLst>
                                    </p:anim>
                                  </p:childTnLst>
                                </p:cTn>
                              </p:par>
                              <p:par>
                                <p:cTn id="141" presetID="19" presetClass="entr" presetSubtype="10" fill="hold" grpId="1" nodeType="withEffect">
                                  <p:stCondLst>
                                    <p:cond delay="0"/>
                                  </p:stCondLst>
                                  <p:childTnLst>
                                    <p:set>
                                      <p:cBhvr>
                                        <p:cTn id="142" dur="1" fill="hold">
                                          <p:stCondLst>
                                            <p:cond delay="0"/>
                                          </p:stCondLst>
                                        </p:cTn>
                                        <p:tgtEl>
                                          <p:spTgt spid="79"/>
                                        </p:tgtEl>
                                        <p:attrNameLst>
                                          <p:attrName>style.visibility</p:attrName>
                                        </p:attrNameLst>
                                      </p:cBhvr>
                                      <p:to>
                                        <p:strVal val="visible"/>
                                      </p:to>
                                    </p:set>
                                    <p:anim calcmode="lin" valueType="num">
                                      <p:cBhvr>
                                        <p:cTn id="143" dur="4000" fill="hold"/>
                                        <p:tgtEl>
                                          <p:spTgt spid="79"/>
                                        </p:tgtEl>
                                        <p:attrNameLst>
                                          <p:attrName>ppt_w</p:attrName>
                                        </p:attrNameLst>
                                      </p:cBhvr>
                                      <p:tavLst>
                                        <p:tav tm="0" fmla="#ppt_w*sin(2.5*pi*$)">
                                          <p:val>
                                            <p:fltVal val="0"/>
                                          </p:val>
                                        </p:tav>
                                        <p:tav tm="100000">
                                          <p:val>
                                            <p:fltVal val="1"/>
                                          </p:val>
                                        </p:tav>
                                      </p:tavLst>
                                    </p:anim>
                                    <p:anim calcmode="lin" valueType="num">
                                      <p:cBhvr>
                                        <p:cTn id="144" dur="4000" fill="hold"/>
                                        <p:tgtEl>
                                          <p:spTgt spid="79"/>
                                        </p:tgtEl>
                                        <p:attrNameLst>
                                          <p:attrName>ppt_h</p:attrName>
                                        </p:attrNameLst>
                                      </p:cBhvr>
                                      <p:tavLst>
                                        <p:tav tm="0">
                                          <p:val>
                                            <p:strVal val="#ppt_h"/>
                                          </p:val>
                                        </p:tav>
                                        <p:tav tm="100000">
                                          <p:val>
                                            <p:strVal val="#ppt_h"/>
                                          </p:val>
                                        </p:tav>
                                      </p:tavLst>
                                    </p:anim>
                                  </p:childTnLst>
                                </p:cTn>
                              </p:par>
                              <p:par>
                                <p:cTn id="145" presetID="2" presetClass="exit" presetSubtype="4" fill="hold" grpId="2" nodeType="withEffect">
                                  <p:stCondLst>
                                    <p:cond delay="0"/>
                                  </p:stCondLst>
                                  <p:childTnLst>
                                    <p:anim calcmode="lin" valueType="num">
                                      <p:cBhvr additive="base">
                                        <p:cTn id="146" dur="4500"/>
                                        <p:tgtEl>
                                          <p:spTgt spid="79"/>
                                        </p:tgtEl>
                                        <p:attrNameLst>
                                          <p:attrName>ppt_x</p:attrName>
                                        </p:attrNameLst>
                                      </p:cBhvr>
                                      <p:tavLst>
                                        <p:tav tm="0">
                                          <p:val>
                                            <p:strVal val="ppt_x"/>
                                          </p:val>
                                        </p:tav>
                                        <p:tav tm="100000">
                                          <p:val>
                                            <p:strVal val="ppt_x"/>
                                          </p:val>
                                        </p:tav>
                                      </p:tavLst>
                                    </p:anim>
                                    <p:anim calcmode="lin" valueType="num">
                                      <p:cBhvr additive="base">
                                        <p:cTn id="147" dur="4500"/>
                                        <p:tgtEl>
                                          <p:spTgt spid="79"/>
                                        </p:tgtEl>
                                        <p:attrNameLst>
                                          <p:attrName>ppt_y</p:attrName>
                                        </p:attrNameLst>
                                      </p:cBhvr>
                                      <p:tavLst>
                                        <p:tav tm="0">
                                          <p:val>
                                            <p:strVal val="ppt_y"/>
                                          </p:val>
                                        </p:tav>
                                        <p:tav tm="100000">
                                          <p:val>
                                            <p:strVal val="1+ppt_h/2"/>
                                          </p:val>
                                        </p:tav>
                                      </p:tavLst>
                                    </p:anim>
                                    <p:set>
                                      <p:cBhvr>
                                        <p:cTn id="148" dur="1" fill="hold">
                                          <p:stCondLst>
                                            <p:cond delay="4499"/>
                                          </p:stCondLst>
                                        </p:cTn>
                                        <p:tgtEl>
                                          <p:spTgt spid="79"/>
                                        </p:tgtEl>
                                        <p:attrNameLst>
                                          <p:attrName>style.visibility</p:attrName>
                                        </p:attrNameLst>
                                      </p:cBhvr>
                                      <p:to>
                                        <p:strVal val="hidden"/>
                                      </p:to>
                                    </p:set>
                                  </p:childTnLst>
                                </p:cTn>
                              </p:par>
                              <p:par>
                                <p:cTn id="149" presetID="3" presetClass="exit" presetSubtype="10" fill="hold" grpId="3" nodeType="withEffect">
                                  <p:stCondLst>
                                    <p:cond delay="0"/>
                                  </p:stCondLst>
                                  <p:childTnLst>
                                    <p:animEffect transition="out" filter="blinds(horizontal)">
                                      <p:cBhvr>
                                        <p:cTn id="150" dur="6000"/>
                                        <p:tgtEl>
                                          <p:spTgt spid="79"/>
                                        </p:tgtEl>
                                      </p:cBhvr>
                                    </p:animEffect>
                                    <p:set>
                                      <p:cBhvr>
                                        <p:cTn id="151" dur="1" fill="hold">
                                          <p:stCondLst>
                                            <p:cond delay="5999"/>
                                          </p:stCondLst>
                                        </p:cTn>
                                        <p:tgtEl>
                                          <p:spTgt spid="79"/>
                                        </p:tgtEl>
                                        <p:attrNameLst>
                                          <p:attrName>style.visibility</p:attrName>
                                        </p:attrNameLst>
                                      </p:cBhvr>
                                      <p:to>
                                        <p:strVal val="hidden"/>
                                      </p:to>
                                    </p:set>
                                  </p:childTnLst>
                                </p:cTn>
                              </p:par>
                              <p:par>
                                <p:cTn id="152" presetID="8" presetClass="emph" presetSubtype="0" fill="hold" grpId="4" nodeType="withEffect">
                                  <p:stCondLst>
                                    <p:cond delay="0"/>
                                  </p:stCondLst>
                                  <p:childTnLst>
                                    <p:animRot by="-21600000">
                                      <p:cBhvr>
                                        <p:cTn id="153" dur="5000" fill="hold"/>
                                        <p:tgtEl>
                                          <p:spTgt spid="79"/>
                                        </p:tgtEl>
                                        <p:attrNameLst>
                                          <p:attrName>r</p:attrName>
                                        </p:attrNameLst>
                                      </p:cBhvr>
                                    </p:animRot>
                                  </p:childTnLst>
                                </p:cTn>
                              </p:par>
                              <p:par>
                                <p:cTn id="154" presetID="45" presetClass="exit" presetSubtype="0" fill="hold" grpId="5" nodeType="withEffect">
                                  <p:stCondLst>
                                    <p:cond delay="0"/>
                                  </p:stCondLst>
                                  <p:childTnLst>
                                    <p:animEffect transition="out" filter="fade">
                                      <p:cBhvr>
                                        <p:cTn id="155" dur="5000"/>
                                        <p:tgtEl>
                                          <p:spTgt spid="79"/>
                                        </p:tgtEl>
                                      </p:cBhvr>
                                    </p:animEffect>
                                    <p:anim calcmode="lin" valueType="num">
                                      <p:cBhvr>
                                        <p:cTn id="156" dur="5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7" dur="5000"/>
                                        <p:tgtEl>
                                          <p:spTgt spid="79"/>
                                        </p:tgtEl>
                                        <p:attrNameLst>
                                          <p:attrName>ppt_h</p:attrName>
                                        </p:attrNameLst>
                                      </p:cBhvr>
                                      <p:tavLst>
                                        <p:tav tm="0">
                                          <p:val>
                                            <p:strVal val="ppt_h"/>
                                          </p:val>
                                        </p:tav>
                                        <p:tav tm="100000">
                                          <p:val>
                                            <p:strVal val="ppt_h"/>
                                          </p:val>
                                        </p:tav>
                                      </p:tavLst>
                                    </p:anim>
                                    <p:set>
                                      <p:cBhvr>
                                        <p:cTn id="158" dur="1" fill="hold">
                                          <p:stCondLst>
                                            <p:cond delay="4999"/>
                                          </p:stCondLst>
                                        </p:cTn>
                                        <p:tgtEl>
                                          <p:spTgt spid="79"/>
                                        </p:tgtEl>
                                        <p:attrNameLst>
                                          <p:attrName>style.visibility</p:attrName>
                                        </p:attrNameLst>
                                      </p:cBhvr>
                                      <p:to>
                                        <p:strVal val="hidden"/>
                                      </p:to>
                                    </p:set>
                                  </p:childTnLst>
                                </p:cTn>
                              </p:par>
                              <p:par>
                                <p:cTn id="159" presetID="2" presetClass="entr" presetSubtype="1" fill="hold" grpId="0" nodeType="withEffect">
                                  <p:stCondLst>
                                    <p:cond delay="0"/>
                                  </p:stCondLst>
                                  <p:childTnLst>
                                    <p:set>
                                      <p:cBhvr>
                                        <p:cTn id="160" dur="1" fill="hold">
                                          <p:stCondLst>
                                            <p:cond delay="0"/>
                                          </p:stCondLst>
                                        </p:cTn>
                                        <p:tgtEl>
                                          <p:spTgt spid="74"/>
                                        </p:tgtEl>
                                        <p:attrNameLst>
                                          <p:attrName>style.visibility</p:attrName>
                                        </p:attrNameLst>
                                      </p:cBhvr>
                                      <p:to>
                                        <p:strVal val="visible"/>
                                      </p:to>
                                    </p:set>
                                    <p:anim calcmode="lin" valueType="num">
                                      <p:cBhvr additive="base">
                                        <p:cTn id="161" dur="4000" fill="hold"/>
                                        <p:tgtEl>
                                          <p:spTgt spid="74"/>
                                        </p:tgtEl>
                                        <p:attrNameLst>
                                          <p:attrName>ppt_x</p:attrName>
                                        </p:attrNameLst>
                                      </p:cBhvr>
                                      <p:tavLst>
                                        <p:tav tm="0">
                                          <p:val>
                                            <p:strVal val="#ppt_x"/>
                                          </p:val>
                                        </p:tav>
                                        <p:tav tm="100000">
                                          <p:val>
                                            <p:strVal val="#ppt_x"/>
                                          </p:val>
                                        </p:tav>
                                      </p:tavLst>
                                    </p:anim>
                                    <p:anim calcmode="lin" valueType="num">
                                      <p:cBhvr additive="base">
                                        <p:cTn id="162" dur="4000" fill="hold"/>
                                        <p:tgtEl>
                                          <p:spTgt spid="74"/>
                                        </p:tgtEl>
                                        <p:attrNameLst>
                                          <p:attrName>ppt_y</p:attrName>
                                        </p:attrNameLst>
                                      </p:cBhvr>
                                      <p:tavLst>
                                        <p:tav tm="0">
                                          <p:val>
                                            <p:strVal val="0-#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74"/>
                                        </p:tgtEl>
                                        <p:attrNameLst>
                                          <p:attrName>style.visibility</p:attrName>
                                        </p:attrNameLst>
                                      </p:cBhvr>
                                      <p:to>
                                        <p:strVal val="visible"/>
                                      </p:to>
                                    </p:set>
                                    <p:anim calcmode="lin" valueType="num">
                                      <p:cBhvr>
                                        <p:cTn id="165" dur="4000" fill="hold"/>
                                        <p:tgtEl>
                                          <p:spTgt spid="74"/>
                                        </p:tgtEl>
                                        <p:attrNameLst>
                                          <p:attrName>ppt_w</p:attrName>
                                        </p:attrNameLst>
                                      </p:cBhvr>
                                      <p:tavLst>
                                        <p:tav tm="0" fmla="#ppt_w*sin(2.5*pi*$)">
                                          <p:val>
                                            <p:fltVal val="0"/>
                                          </p:val>
                                        </p:tav>
                                        <p:tav tm="100000">
                                          <p:val>
                                            <p:fltVal val="1"/>
                                          </p:val>
                                        </p:tav>
                                      </p:tavLst>
                                    </p:anim>
                                    <p:anim calcmode="lin" valueType="num">
                                      <p:cBhvr>
                                        <p:cTn id="166" dur="4000" fill="hold"/>
                                        <p:tgtEl>
                                          <p:spTgt spid="74"/>
                                        </p:tgtEl>
                                        <p:attrNameLst>
                                          <p:attrName>ppt_h</p:attrName>
                                        </p:attrNameLst>
                                      </p:cBhvr>
                                      <p:tavLst>
                                        <p:tav tm="0">
                                          <p:val>
                                            <p:strVal val="#ppt_h"/>
                                          </p:val>
                                        </p:tav>
                                        <p:tav tm="100000">
                                          <p:val>
                                            <p:strVal val="#ppt_h"/>
                                          </p:val>
                                        </p:tav>
                                      </p:tavLst>
                                    </p:anim>
                                  </p:childTnLst>
                                </p:cTn>
                              </p:par>
                              <p:par>
                                <p:cTn id="167" presetID="2" presetClass="exit" presetSubtype="4" fill="hold" grpId="2" nodeType="withEffect">
                                  <p:stCondLst>
                                    <p:cond delay="0"/>
                                  </p:stCondLst>
                                  <p:childTnLst>
                                    <p:anim calcmode="lin" valueType="num">
                                      <p:cBhvr additive="base">
                                        <p:cTn id="168" dur="4500"/>
                                        <p:tgtEl>
                                          <p:spTgt spid="74"/>
                                        </p:tgtEl>
                                        <p:attrNameLst>
                                          <p:attrName>ppt_x</p:attrName>
                                        </p:attrNameLst>
                                      </p:cBhvr>
                                      <p:tavLst>
                                        <p:tav tm="0">
                                          <p:val>
                                            <p:strVal val="ppt_x"/>
                                          </p:val>
                                        </p:tav>
                                        <p:tav tm="100000">
                                          <p:val>
                                            <p:strVal val="ppt_x"/>
                                          </p:val>
                                        </p:tav>
                                      </p:tavLst>
                                    </p:anim>
                                    <p:anim calcmode="lin" valueType="num">
                                      <p:cBhvr additive="base">
                                        <p:cTn id="169" dur="4500"/>
                                        <p:tgtEl>
                                          <p:spTgt spid="74"/>
                                        </p:tgtEl>
                                        <p:attrNameLst>
                                          <p:attrName>ppt_y</p:attrName>
                                        </p:attrNameLst>
                                      </p:cBhvr>
                                      <p:tavLst>
                                        <p:tav tm="0">
                                          <p:val>
                                            <p:strVal val="ppt_y"/>
                                          </p:val>
                                        </p:tav>
                                        <p:tav tm="100000">
                                          <p:val>
                                            <p:strVal val="1+ppt_h/2"/>
                                          </p:val>
                                        </p:tav>
                                      </p:tavLst>
                                    </p:anim>
                                    <p:set>
                                      <p:cBhvr>
                                        <p:cTn id="170" dur="1" fill="hold">
                                          <p:stCondLst>
                                            <p:cond delay="4499"/>
                                          </p:stCondLst>
                                        </p:cTn>
                                        <p:tgtEl>
                                          <p:spTgt spid="74"/>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6000"/>
                                        <p:tgtEl>
                                          <p:spTgt spid="74"/>
                                        </p:tgtEl>
                                      </p:cBhvr>
                                    </p:animEffect>
                                    <p:set>
                                      <p:cBhvr>
                                        <p:cTn id="173" dur="1" fill="hold">
                                          <p:stCondLst>
                                            <p:cond delay="5999"/>
                                          </p:stCondLst>
                                        </p:cTn>
                                        <p:tgtEl>
                                          <p:spTgt spid="74"/>
                                        </p:tgtEl>
                                        <p:attrNameLst>
                                          <p:attrName>style.visibility</p:attrName>
                                        </p:attrNameLst>
                                      </p:cBhvr>
                                      <p:to>
                                        <p:strVal val="hidden"/>
                                      </p:to>
                                    </p:set>
                                  </p:childTnLst>
                                </p:cTn>
                              </p:par>
                              <p:par>
                                <p:cTn id="174" presetID="8" presetClass="emph" presetSubtype="0" fill="hold" grpId="4" nodeType="withEffect">
                                  <p:stCondLst>
                                    <p:cond delay="0"/>
                                  </p:stCondLst>
                                  <p:childTnLst>
                                    <p:animRot by="-21600000">
                                      <p:cBhvr>
                                        <p:cTn id="175" dur="5000" fill="hold"/>
                                        <p:tgtEl>
                                          <p:spTgt spid="74"/>
                                        </p:tgtEl>
                                        <p:attrNameLst>
                                          <p:attrName>r</p:attrName>
                                        </p:attrNameLst>
                                      </p:cBhvr>
                                    </p:animRot>
                                  </p:childTnLst>
                                </p:cTn>
                              </p:par>
                              <p:par>
                                <p:cTn id="176" presetID="45" presetClass="exit" presetSubtype="0" fill="hold" grpId="5" nodeType="withEffect">
                                  <p:stCondLst>
                                    <p:cond delay="0"/>
                                  </p:stCondLst>
                                  <p:childTnLst>
                                    <p:animEffect transition="out" filter="fade">
                                      <p:cBhvr>
                                        <p:cTn id="177" dur="5000"/>
                                        <p:tgtEl>
                                          <p:spTgt spid="74"/>
                                        </p:tgtEl>
                                      </p:cBhvr>
                                    </p:animEffect>
                                    <p:anim calcmode="lin" valueType="num">
                                      <p:cBhvr>
                                        <p:cTn id="178" dur="5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9" dur="5000"/>
                                        <p:tgtEl>
                                          <p:spTgt spid="74"/>
                                        </p:tgtEl>
                                        <p:attrNameLst>
                                          <p:attrName>ppt_h</p:attrName>
                                        </p:attrNameLst>
                                      </p:cBhvr>
                                      <p:tavLst>
                                        <p:tav tm="0">
                                          <p:val>
                                            <p:strVal val="ppt_h"/>
                                          </p:val>
                                        </p:tav>
                                        <p:tav tm="100000">
                                          <p:val>
                                            <p:strVal val="ppt_h"/>
                                          </p:val>
                                        </p:tav>
                                      </p:tavLst>
                                    </p:anim>
                                    <p:set>
                                      <p:cBhvr>
                                        <p:cTn id="180" dur="1" fill="hold">
                                          <p:stCondLst>
                                            <p:cond delay="4999"/>
                                          </p:stCondLst>
                                        </p:cTn>
                                        <p:tgtEl>
                                          <p:spTgt spid="74"/>
                                        </p:tgtEl>
                                        <p:attrNameLst>
                                          <p:attrName>style.visibility</p:attrName>
                                        </p:attrNameLst>
                                      </p:cBhvr>
                                      <p:to>
                                        <p:strVal val="hidden"/>
                                      </p:to>
                                    </p:set>
                                  </p:childTnLst>
                                </p:cTn>
                              </p:par>
                              <p:par>
                                <p:cTn id="181" presetID="2" presetClass="entr" presetSubtype="1" fill="hold" grpId="0" nodeType="withEffect">
                                  <p:stCondLst>
                                    <p:cond delay="0"/>
                                  </p:stCondLst>
                                  <p:childTnLst>
                                    <p:set>
                                      <p:cBhvr>
                                        <p:cTn id="182" dur="1" fill="hold">
                                          <p:stCondLst>
                                            <p:cond delay="0"/>
                                          </p:stCondLst>
                                        </p:cTn>
                                        <p:tgtEl>
                                          <p:spTgt spid="75"/>
                                        </p:tgtEl>
                                        <p:attrNameLst>
                                          <p:attrName>style.visibility</p:attrName>
                                        </p:attrNameLst>
                                      </p:cBhvr>
                                      <p:to>
                                        <p:strVal val="visible"/>
                                      </p:to>
                                    </p:set>
                                    <p:anim calcmode="lin" valueType="num">
                                      <p:cBhvr additive="base">
                                        <p:cTn id="183" dur="4000" fill="hold"/>
                                        <p:tgtEl>
                                          <p:spTgt spid="75"/>
                                        </p:tgtEl>
                                        <p:attrNameLst>
                                          <p:attrName>ppt_x</p:attrName>
                                        </p:attrNameLst>
                                      </p:cBhvr>
                                      <p:tavLst>
                                        <p:tav tm="0">
                                          <p:val>
                                            <p:strVal val="#ppt_x"/>
                                          </p:val>
                                        </p:tav>
                                        <p:tav tm="100000">
                                          <p:val>
                                            <p:strVal val="#ppt_x"/>
                                          </p:val>
                                        </p:tav>
                                      </p:tavLst>
                                    </p:anim>
                                    <p:anim calcmode="lin" valueType="num">
                                      <p:cBhvr additive="base">
                                        <p:cTn id="184" dur="4000" fill="hold"/>
                                        <p:tgtEl>
                                          <p:spTgt spid="75"/>
                                        </p:tgtEl>
                                        <p:attrNameLst>
                                          <p:attrName>ppt_y</p:attrName>
                                        </p:attrNameLst>
                                      </p:cBhvr>
                                      <p:tavLst>
                                        <p:tav tm="0">
                                          <p:val>
                                            <p:strVal val="0-#ppt_h/2"/>
                                          </p:val>
                                        </p:tav>
                                        <p:tav tm="100000">
                                          <p:val>
                                            <p:strVal val="#ppt_y"/>
                                          </p:val>
                                        </p:tav>
                                      </p:tavLst>
                                    </p:anim>
                                  </p:childTnLst>
                                </p:cTn>
                              </p:par>
                              <p:par>
                                <p:cTn id="185" presetID="19" presetClass="entr" presetSubtype="10" fill="hold" grpId="1" nodeType="withEffect">
                                  <p:stCondLst>
                                    <p:cond delay="0"/>
                                  </p:stCondLst>
                                  <p:childTnLst>
                                    <p:set>
                                      <p:cBhvr>
                                        <p:cTn id="186" dur="1" fill="hold">
                                          <p:stCondLst>
                                            <p:cond delay="0"/>
                                          </p:stCondLst>
                                        </p:cTn>
                                        <p:tgtEl>
                                          <p:spTgt spid="75"/>
                                        </p:tgtEl>
                                        <p:attrNameLst>
                                          <p:attrName>style.visibility</p:attrName>
                                        </p:attrNameLst>
                                      </p:cBhvr>
                                      <p:to>
                                        <p:strVal val="visible"/>
                                      </p:to>
                                    </p:set>
                                    <p:anim calcmode="lin" valueType="num">
                                      <p:cBhvr>
                                        <p:cTn id="187" dur="4000" fill="hold"/>
                                        <p:tgtEl>
                                          <p:spTgt spid="75"/>
                                        </p:tgtEl>
                                        <p:attrNameLst>
                                          <p:attrName>ppt_w</p:attrName>
                                        </p:attrNameLst>
                                      </p:cBhvr>
                                      <p:tavLst>
                                        <p:tav tm="0" fmla="#ppt_w*sin(2.5*pi*$)">
                                          <p:val>
                                            <p:fltVal val="0"/>
                                          </p:val>
                                        </p:tav>
                                        <p:tav tm="100000">
                                          <p:val>
                                            <p:fltVal val="1"/>
                                          </p:val>
                                        </p:tav>
                                      </p:tavLst>
                                    </p:anim>
                                    <p:anim calcmode="lin" valueType="num">
                                      <p:cBhvr>
                                        <p:cTn id="188" dur="4000" fill="hold"/>
                                        <p:tgtEl>
                                          <p:spTgt spid="75"/>
                                        </p:tgtEl>
                                        <p:attrNameLst>
                                          <p:attrName>ppt_h</p:attrName>
                                        </p:attrNameLst>
                                      </p:cBhvr>
                                      <p:tavLst>
                                        <p:tav tm="0">
                                          <p:val>
                                            <p:strVal val="#ppt_h"/>
                                          </p:val>
                                        </p:tav>
                                        <p:tav tm="100000">
                                          <p:val>
                                            <p:strVal val="#ppt_h"/>
                                          </p:val>
                                        </p:tav>
                                      </p:tavLst>
                                    </p:anim>
                                  </p:childTnLst>
                                </p:cTn>
                              </p:par>
                              <p:par>
                                <p:cTn id="189" presetID="2" presetClass="exit" presetSubtype="4" fill="hold" grpId="2" nodeType="withEffect">
                                  <p:stCondLst>
                                    <p:cond delay="0"/>
                                  </p:stCondLst>
                                  <p:childTnLst>
                                    <p:anim calcmode="lin" valueType="num">
                                      <p:cBhvr additive="base">
                                        <p:cTn id="190" dur="4500"/>
                                        <p:tgtEl>
                                          <p:spTgt spid="75"/>
                                        </p:tgtEl>
                                        <p:attrNameLst>
                                          <p:attrName>ppt_x</p:attrName>
                                        </p:attrNameLst>
                                      </p:cBhvr>
                                      <p:tavLst>
                                        <p:tav tm="0">
                                          <p:val>
                                            <p:strVal val="ppt_x"/>
                                          </p:val>
                                        </p:tav>
                                        <p:tav tm="100000">
                                          <p:val>
                                            <p:strVal val="ppt_x"/>
                                          </p:val>
                                        </p:tav>
                                      </p:tavLst>
                                    </p:anim>
                                    <p:anim calcmode="lin" valueType="num">
                                      <p:cBhvr additive="base">
                                        <p:cTn id="191" dur="4500"/>
                                        <p:tgtEl>
                                          <p:spTgt spid="75"/>
                                        </p:tgtEl>
                                        <p:attrNameLst>
                                          <p:attrName>ppt_y</p:attrName>
                                        </p:attrNameLst>
                                      </p:cBhvr>
                                      <p:tavLst>
                                        <p:tav tm="0">
                                          <p:val>
                                            <p:strVal val="ppt_y"/>
                                          </p:val>
                                        </p:tav>
                                        <p:tav tm="100000">
                                          <p:val>
                                            <p:strVal val="1+ppt_h/2"/>
                                          </p:val>
                                        </p:tav>
                                      </p:tavLst>
                                    </p:anim>
                                    <p:set>
                                      <p:cBhvr>
                                        <p:cTn id="192" dur="1" fill="hold">
                                          <p:stCondLst>
                                            <p:cond delay="4499"/>
                                          </p:stCondLst>
                                        </p:cTn>
                                        <p:tgtEl>
                                          <p:spTgt spid="75"/>
                                        </p:tgtEl>
                                        <p:attrNameLst>
                                          <p:attrName>style.visibility</p:attrName>
                                        </p:attrNameLst>
                                      </p:cBhvr>
                                      <p:to>
                                        <p:strVal val="hidden"/>
                                      </p:to>
                                    </p:set>
                                  </p:childTnLst>
                                </p:cTn>
                              </p:par>
                              <p:par>
                                <p:cTn id="193" presetID="3" presetClass="exit" presetSubtype="10" fill="hold" grpId="3" nodeType="withEffect">
                                  <p:stCondLst>
                                    <p:cond delay="0"/>
                                  </p:stCondLst>
                                  <p:childTnLst>
                                    <p:animEffect transition="out" filter="blinds(horizontal)">
                                      <p:cBhvr>
                                        <p:cTn id="194" dur="6000"/>
                                        <p:tgtEl>
                                          <p:spTgt spid="75"/>
                                        </p:tgtEl>
                                      </p:cBhvr>
                                    </p:animEffect>
                                    <p:set>
                                      <p:cBhvr>
                                        <p:cTn id="195" dur="1" fill="hold">
                                          <p:stCondLst>
                                            <p:cond delay="5999"/>
                                          </p:stCondLst>
                                        </p:cTn>
                                        <p:tgtEl>
                                          <p:spTgt spid="75"/>
                                        </p:tgtEl>
                                        <p:attrNameLst>
                                          <p:attrName>style.visibility</p:attrName>
                                        </p:attrNameLst>
                                      </p:cBhvr>
                                      <p:to>
                                        <p:strVal val="hidden"/>
                                      </p:to>
                                    </p:set>
                                  </p:childTnLst>
                                </p:cTn>
                              </p:par>
                              <p:par>
                                <p:cTn id="196" presetID="8" presetClass="emph" presetSubtype="0" fill="hold" grpId="4" nodeType="withEffect">
                                  <p:stCondLst>
                                    <p:cond delay="0"/>
                                  </p:stCondLst>
                                  <p:childTnLst>
                                    <p:animRot by="-21600000">
                                      <p:cBhvr>
                                        <p:cTn id="197" dur="5000" fill="hold"/>
                                        <p:tgtEl>
                                          <p:spTgt spid="75"/>
                                        </p:tgtEl>
                                        <p:attrNameLst>
                                          <p:attrName>r</p:attrName>
                                        </p:attrNameLst>
                                      </p:cBhvr>
                                    </p:animRot>
                                  </p:childTnLst>
                                </p:cTn>
                              </p:par>
                              <p:par>
                                <p:cTn id="198" presetID="45" presetClass="exit" presetSubtype="0" fill="hold" grpId="5" nodeType="withEffect">
                                  <p:stCondLst>
                                    <p:cond delay="0"/>
                                  </p:stCondLst>
                                  <p:childTnLst>
                                    <p:animEffect transition="out" filter="fade">
                                      <p:cBhvr>
                                        <p:cTn id="199" dur="5000"/>
                                        <p:tgtEl>
                                          <p:spTgt spid="75"/>
                                        </p:tgtEl>
                                      </p:cBhvr>
                                    </p:animEffect>
                                    <p:anim calcmode="lin" valueType="num">
                                      <p:cBhvr>
                                        <p:cTn id="200" dur="5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1" dur="5000"/>
                                        <p:tgtEl>
                                          <p:spTgt spid="75"/>
                                        </p:tgtEl>
                                        <p:attrNameLst>
                                          <p:attrName>ppt_h</p:attrName>
                                        </p:attrNameLst>
                                      </p:cBhvr>
                                      <p:tavLst>
                                        <p:tav tm="0">
                                          <p:val>
                                            <p:strVal val="ppt_h"/>
                                          </p:val>
                                        </p:tav>
                                        <p:tav tm="100000">
                                          <p:val>
                                            <p:strVal val="ppt_h"/>
                                          </p:val>
                                        </p:tav>
                                      </p:tavLst>
                                    </p:anim>
                                    <p:set>
                                      <p:cBhvr>
                                        <p:cTn id="202" dur="1" fill="hold">
                                          <p:stCondLst>
                                            <p:cond delay="4999"/>
                                          </p:stCondLst>
                                        </p:cTn>
                                        <p:tgtEl>
                                          <p:spTgt spid="75"/>
                                        </p:tgtEl>
                                        <p:attrNameLst>
                                          <p:attrName>style.visibility</p:attrName>
                                        </p:attrNameLst>
                                      </p:cBhvr>
                                      <p:to>
                                        <p:strVal val="hidden"/>
                                      </p:to>
                                    </p:set>
                                  </p:childTnLst>
                                </p:cTn>
                              </p:par>
                              <p:par>
                                <p:cTn id="203" presetID="2" presetClass="entr" presetSubtype="1" fill="hold" grpId="0" nodeType="withEffect">
                                  <p:stCondLst>
                                    <p:cond delay="0"/>
                                  </p:stCondLst>
                                  <p:childTnLst>
                                    <p:set>
                                      <p:cBhvr>
                                        <p:cTn id="204" dur="1" fill="hold">
                                          <p:stCondLst>
                                            <p:cond delay="0"/>
                                          </p:stCondLst>
                                        </p:cTn>
                                        <p:tgtEl>
                                          <p:spTgt spid="76"/>
                                        </p:tgtEl>
                                        <p:attrNameLst>
                                          <p:attrName>style.visibility</p:attrName>
                                        </p:attrNameLst>
                                      </p:cBhvr>
                                      <p:to>
                                        <p:strVal val="visible"/>
                                      </p:to>
                                    </p:set>
                                    <p:anim calcmode="lin" valueType="num">
                                      <p:cBhvr additive="base">
                                        <p:cTn id="205" dur="4000" fill="hold"/>
                                        <p:tgtEl>
                                          <p:spTgt spid="76"/>
                                        </p:tgtEl>
                                        <p:attrNameLst>
                                          <p:attrName>ppt_x</p:attrName>
                                        </p:attrNameLst>
                                      </p:cBhvr>
                                      <p:tavLst>
                                        <p:tav tm="0">
                                          <p:val>
                                            <p:strVal val="#ppt_x"/>
                                          </p:val>
                                        </p:tav>
                                        <p:tav tm="100000">
                                          <p:val>
                                            <p:strVal val="#ppt_x"/>
                                          </p:val>
                                        </p:tav>
                                      </p:tavLst>
                                    </p:anim>
                                    <p:anim calcmode="lin" valueType="num">
                                      <p:cBhvr additive="base">
                                        <p:cTn id="206" dur="4000" fill="hold"/>
                                        <p:tgtEl>
                                          <p:spTgt spid="76"/>
                                        </p:tgtEl>
                                        <p:attrNameLst>
                                          <p:attrName>ppt_y</p:attrName>
                                        </p:attrNameLst>
                                      </p:cBhvr>
                                      <p:tavLst>
                                        <p:tav tm="0">
                                          <p:val>
                                            <p:strVal val="0-#ppt_h/2"/>
                                          </p:val>
                                        </p:tav>
                                        <p:tav tm="100000">
                                          <p:val>
                                            <p:strVal val="#ppt_y"/>
                                          </p:val>
                                        </p:tav>
                                      </p:tavLst>
                                    </p:anim>
                                  </p:childTnLst>
                                </p:cTn>
                              </p:par>
                              <p:par>
                                <p:cTn id="207" presetID="19" presetClass="entr" presetSubtype="10" fill="hold" grpId="1" nodeType="withEffect">
                                  <p:stCondLst>
                                    <p:cond delay="0"/>
                                  </p:stCondLst>
                                  <p:childTnLst>
                                    <p:set>
                                      <p:cBhvr>
                                        <p:cTn id="208" dur="1" fill="hold">
                                          <p:stCondLst>
                                            <p:cond delay="0"/>
                                          </p:stCondLst>
                                        </p:cTn>
                                        <p:tgtEl>
                                          <p:spTgt spid="76"/>
                                        </p:tgtEl>
                                        <p:attrNameLst>
                                          <p:attrName>style.visibility</p:attrName>
                                        </p:attrNameLst>
                                      </p:cBhvr>
                                      <p:to>
                                        <p:strVal val="visible"/>
                                      </p:to>
                                    </p:set>
                                    <p:anim calcmode="lin" valueType="num">
                                      <p:cBhvr>
                                        <p:cTn id="209" dur="4000" fill="hold"/>
                                        <p:tgtEl>
                                          <p:spTgt spid="76"/>
                                        </p:tgtEl>
                                        <p:attrNameLst>
                                          <p:attrName>ppt_w</p:attrName>
                                        </p:attrNameLst>
                                      </p:cBhvr>
                                      <p:tavLst>
                                        <p:tav tm="0" fmla="#ppt_w*sin(2.5*pi*$)">
                                          <p:val>
                                            <p:fltVal val="0"/>
                                          </p:val>
                                        </p:tav>
                                        <p:tav tm="100000">
                                          <p:val>
                                            <p:fltVal val="1"/>
                                          </p:val>
                                        </p:tav>
                                      </p:tavLst>
                                    </p:anim>
                                    <p:anim calcmode="lin" valueType="num">
                                      <p:cBhvr>
                                        <p:cTn id="210" dur="4000" fill="hold"/>
                                        <p:tgtEl>
                                          <p:spTgt spid="76"/>
                                        </p:tgtEl>
                                        <p:attrNameLst>
                                          <p:attrName>ppt_h</p:attrName>
                                        </p:attrNameLst>
                                      </p:cBhvr>
                                      <p:tavLst>
                                        <p:tav tm="0">
                                          <p:val>
                                            <p:strVal val="#ppt_h"/>
                                          </p:val>
                                        </p:tav>
                                        <p:tav tm="100000">
                                          <p:val>
                                            <p:strVal val="#ppt_h"/>
                                          </p:val>
                                        </p:tav>
                                      </p:tavLst>
                                    </p:anim>
                                  </p:childTnLst>
                                </p:cTn>
                              </p:par>
                              <p:par>
                                <p:cTn id="211" presetID="2" presetClass="exit" presetSubtype="4" fill="hold" grpId="2" nodeType="withEffect">
                                  <p:stCondLst>
                                    <p:cond delay="0"/>
                                  </p:stCondLst>
                                  <p:childTnLst>
                                    <p:anim calcmode="lin" valueType="num">
                                      <p:cBhvr additive="base">
                                        <p:cTn id="212" dur="4500"/>
                                        <p:tgtEl>
                                          <p:spTgt spid="76"/>
                                        </p:tgtEl>
                                        <p:attrNameLst>
                                          <p:attrName>ppt_x</p:attrName>
                                        </p:attrNameLst>
                                      </p:cBhvr>
                                      <p:tavLst>
                                        <p:tav tm="0">
                                          <p:val>
                                            <p:strVal val="ppt_x"/>
                                          </p:val>
                                        </p:tav>
                                        <p:tav tm="100000">
                                          <p:val>
                                            <p:strVal val="ppt_x"/>
                                          </p:val>
                                        </p:tav>
                                      </p:tavLst>
                                    </p:anim>
                                    <p:anim calcmode="lin" valueType="num">
                                      <p:cBhvr additive="base">
                                        <p:cTn id="213" dur="4500"/>
                                        <p:tgtEl>
                                          <p:spTgt spid="76"/>
                                        </p:tgtEl>
                                        <p:attrNameLst>
                                          <p:attrName>ppt_y</p:attrName>
                                        </p:attrNameLst>
                                      </p:cBhvr>
                                      <p:tavLst>
                                        <p:tav tm="0">
                                          <p:val>
                                            <p:strVal val="ppt_y"/>
                                          </p:val>
                                        </p:tav>
                                        <p:tav tm="100000">
                                          <p:val>
                                            <p:strVal val="1+ppt_h/2"/>
                                          </p:val>
                                        </p:tav>
                                      </p:tavLst>
                                    </p:anim>
                                    <p:set>
                                      <p:cBhvr>
                                        <p:cTn id="214" dur="1" fill="hold">
                                          <p:stCondLst>
                                            <p:cond delay="4499"/>
                                          </p:stCondLst>
                                        </p:cTn>
                                        <p:tgtEl>
                                          <p:spTgt spid="76"/>
                                        </p:tgtEl>
                                        <p:attrNameLst>
                                          <p:attrName>style.visibility</p:attrName>
                                        </p:attrNameLst>
                                      </p:cBhvr>
                                      <p:to>
                                        <p:strVal val="hidden"/>
                                      </p:to>
                                    </p:set>
                                  </p:childTnLst>
                                </p:cTn>
                              </p:par>
                              <p:par>
                                <p:cTn id="215" presetID="3" presetClass="exit" presetSubtype="10" fill="hold" grpId="3" nodeType="withEffect">
                                  <p:stCondLst>
                                    <p:cond delay="0"/>
                                  </p:stCondLst>
                                  <p:childTnLst>
                                    <p:animEffect transition="out" filter="blinds(horizontal)">
                                      <p:cBhvr>
                                        <p:cTn id="216" dur="6000"/>
                                        <p:tgtEl>
                                          <p:spTgt spid="76"/>
                                        </p:tgtEl>
                                      </p:cBhvr>
                                    </p:animEffect>
                                    <p:set>
                                      <p:cBhvr>
                                        <p:cTn id="217" dur="1" fill="hold">
                                          <p:stCondLst>
                                            <p:cond delay="5999"/>
                                          </p:stCondLst>
                                        </p:cTn>
                                        <p:tgtEl>
                                          <p:spTgt spid="76"/>
                                        </p:tgtEl>
                                        <p:attrNameLst>
                                          <p:attrName>style.visibility</p:attrName>
                                        </p:attrNameLst>
                                      </p:cBhvr>
                                      <p:to>
                                        <p:strVal val="hidden"/>
                                      </p:to>
                                    </p:set>
                                  </p:childTnLst>
                                </p:cTn>
                              </p:par>
                              <p:par>
                                <p:cTn id="218" presetID="8" presetClass="emph" presetSubtype="0" fill="hold" grpId="4" nodeType="withEffect">
                                  <p:stCondLst>
                                    <p:cond delay="0"/>
                                  </p:stCondLst>
                                  <p:childTnLst>
                                    <p:animRot by="-21600000">
                                      <p:cBhvr>
                                        <p:cTn id="219" dur="5000" fill="hold"/>
                                        <p:tgtEl>
                                          <p:spTgt spid="76"/>
                                        </p:tgtEl>
                                        <p:attrNameLst>
                                          <p:attrName>r</p:attrName>
                                        </p:attrNameLst>
                                      </p:cBhvr>
                                    </p:animRot>
                                  </p:childTnLst>
                                </p:cTn>
                              </p:par>
                              <p:par>
                                <p:cTn id="220" presetID="45" presetClass="exit" presetSubtype="0" fill="hold" grpId="5" nodeType="withEffect">
                                  <p:stCondLst>
                                    <p:cond delay="0"/>
                                  </p:stCondLst>
                                  <p:childTnLst>
                                    <p:animEffect transition="out" filter="fade">
                                      <p:cBhvr>
                                        <p:cTn id="221" dur="5000"/>
                                        <p:tgtEl>
                                          <p:spTgt spid="76"/>
                                        </p:tgtEl>
                                      </p:cBhvr>
                                    </p:animEffect>
                                    <p:anim calcmode="lin" valueType="num">
                                      <p:cBhvr>
                                        <p:cTn id="222" dur="5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3" dur="5000"/>
                                        <p:tgtEl>
                                          <p:spTgt spid="76"/>
                                        </p:tgtEl>
                                        <p:attrNameLst>
                                          <p:attrName>ppt_h</p:attrName>
                                        </p:attrNameLst>
                                      </p:cBhvr>
                                      <p:tavLst>
                                        <p:tav tm="0">
                                          <p:val>
                                            <p:strVal val="ppt_h"/>
                                          </p:val>
                                        </p:tav>
                                        <p:tav tm="100000">
                                          <p:val>
                                            <p:strVal val="ppt_h"/>
                                          </p:val>
                                        </p:tav>
                                      </p:tavLst>
                                    </p:anim>
                                    <p:set>
                                      <p:cBhvr>
                                        <p:cTn id="224" dur="1" fill="hold">
                                          <p:stCondLst>
                                            <p:cond delay="4999"/>
                                          </p:stCondLst>
                                        </p:cTn>
                                        <p:tgtEl>
                                          <p:spTgt spid="76"/>
                                        </p:tgtEl>
                                        <p:attrNameLst>
                                          <p:attrName>style.visibility</p:attrName>
                                        </p:attrNameLst>
                                      </p:cBhvr>
                                      <p:to>
                                        <p:strVal val="hidden"/>
                                      </p:to>
                                    </p:set>
                                  </p:childTnLst>
                                </p:cTn>
                              </p:par>
                              <p:par>
                                <p:cTn id="225" presetID="2" presetClass="entr" presetSubtype="1" fill="hold" grpId="0" nodeType="withEffect">
                                  <p:stCondLst>
                                    <p:cond delay="0"/>
                                  </p:stCondLst>
                                  <p:childTnLst>
                                    <p:set>
                                      <p:cBhvr>
                                        <p:cTn id="226" dur="1" fill="hold">
                                          <p:stCondLst>
                                            <p:cond delay="0"/>
                                          </p:stCondLst>
                                        </p:cTn>
                                        <p:tgtEl>
                                          <p:spTgt spid="71"/>
                                        </p:tgtEl>
                                        <p:attrNameLst>
                                          <p:attrName>style.visibility</p:attrName>
                                        </p:attrNameLst>
                                      </p:cBhvr>
                                      <p:to>
                                        <p:strVal val="visible"/>
                                      </p:to>
                                    </p:set>
                                    <p:anim calcmode="lin" valueType="num">
                                      <p:cBhvr additive="base">
                                        <p:cTn id="227" dur="4000" fill="hold"/>
                                        <p:tgtEl>
                                          <p:spTgt spid="71"/>
                                        </p:tgtEl>
                                        <p:attrNameLst>
                                          <p:attrName>ppt_x</p:attrName>
                                        </p:attrNameLst>
                                      </p:cBhvr>
                                      <p:tavLst>
                                        <p:tav tm="0">
                                          <p:val>
                                            <p:strVal val="#ppt_x"/>
                                          </p:val>
                                        </p:tav>
                                        <p:tav tm="100000">
                                          <p:val>
                                            <p:strVal val="#ppt_x"/>
                                          </p:val>
                                        </p:tav>
                                      </p:tavLst>
                                    </p:anim>
                                    <p:anim calcmode="lin" valueType="num">
                                      <p:cBhvr additive="base">
                                        <p:cTn id="228" dur="4000" fill="hold"/>
                                        <p:tgtEl>
                                          <p:spTgt spid="71"/>
                                        </p:tgtEl>
                                        <p:attrNameLst>
                                          <p:attrName>ppt_y</p:attrName>
                                        </p:attrNameLst>
                                      </p:cBhvr>
                                      <p:tavLst>
                                        <p:tav tm="0">
                                          <p:val>
                                            <p:strVal val="0-#ppt_h/2"/>
                                          </p:val>
                                        </p:tav>
                                        <p:tav tm="100000">
                                          <p:val>
                                            <p:strVal val="#ppt_y"/>
                                          </p:val>
                                        </p:tav>
                                      </p:tavLst>
                                    </p:anim>
                                  </p:childTnLst>
                                </p:cTn>
                              </p:par>
                              <p:par>
                                <p:cTn id="229" presetID="19" presetClass="entr" presetSubtype="10" fill="hold" grpId="1" nodeType="withEffect">
                                  <p:stCondLst>
                                    <p:cond delay="0"/>
                                  </p:stCondLst>
                                  <p:childTnLst>
                                    <p:set>
                                      <p:cBhvr>
                                        <p:cTn id="230" dur="1" fill="hold">
                                          <p:stCondLst>
                                            <p:cond delay="0"/>
                                          </p:stCondLst>
                                        </p:cTn>
                                        <p:tgtEl>
                                          <p:spTgt spid="71"/>
                                        </p:tgtEl>
                                        <p:attrNameLst>
                                          <p:attrName>style.visibility</p:attrName>
                                        </p:attrNameLst>
                                      </p:cBhvr>
                                      <p:to>
                                        <p:strVal val="visible"/>
                                      </p:to>
                                    </p:set>
                                    <p:anim calcmode="lin" valueType="num">
                                      <p:cBhvr>
                                        <p:cTn id="231" dur="4000" fill="hold"/>
                                        <p:tgtEl>
                                          <p:spTgt spid="71"/>
                                        </p:tgtEl>
                                        <p:attrNameLst>
                                          <p:attrName>ppt_w</p:attrName>
                                        </p:attrNameLst>
                                      </p:cBhvr>
                                      <p:tavLst>
                                        <p:tav tm="0" fmla="#ppt_w*sin(2.5*pi*$)">
                                          <p:val>
                                            <p:fltVal val="0"/>
                                          </p:val>
                                        </p:tav>
                                        <p:tav tm="100000">
                                          <p:val>
                                            <p:fltVal val="1"/>
                                          </p:val>
                                        </p:tav>
                                      </p:tavLst>
                                    </p:anim>
                                    <p:anim calcmode="lin" valueType="num">
                                      <p:cBhvr>
                                        <p:cTn id="232" dur="4000" fill="hold"/>
                                        <p:tgtEl>
                                          <p:spTgt spid="71"/>
                                        </p:tgtEl>
                                        <p:attrNameLst>
                                          <p:attrName>ppt_h</p:attrName>
                                        </p:attrNameLst>
                                      </p:cBhvr>
                                      <p:tavLst>
                                        <p:tav tm="0">
                                          <p:val>
                                            <p:strVal val="#ppt_h"/>
                                          </p:val>
                                        </p:tav>
                                        <p:tav tm="100000">
                                          <p:val>
                                            <p:strVal val="#ppt_h"/>
                                          </p:val>
                                        </p:tav>
                                      </p:tavLst>
                                    </p:anim>
                                  </p:childTnLst>
                                </p:cTn>
                              </p:par>
                              <p:par>
                                <p:cTn id="233" presetID="2" presetClass="exit" presetSubtype="4" fill="hold" grpId="2" nodeType="withEffect">
                                  <p:stCondLst>
                                    <p:cond delay="0"/>
                                  </p:stCondLst>
                                  <p:childTnLst>
                                    <p:anim calcmode="lin" valueType="num">
                                      <p:cBhvr additive="base">
                                        <p:cTn id="234" dur="4500"/>
                                        <p:tgtEl>
                                          <p:spTgt spid="71"/>
                                        </p:tgtEl>
                                        <p:attrNameLst>
                                          <p:attrName>ppt_x</p:attrName>
                                        </p:attrNameLst>
                                      </p:cBhvr>
                                      <p:tavLst>
                                        <p:tav tm="0">
                                          <p:val>
                                            <p:strVal val="ppt_x"/>
                                          </p:val>
                                        </p:tav>
                                        <p:tav tm="100000">
                                          <p:val>
                                            <p:strVal val="ppt_x"/>
                                          </p:val>
                                        </p:tav>
                                      </p:tavLst>
                                    </p:anim>
                                    <p:anim calcmode="lin" valueType="num">
                                      <p:cBhvr additive="base">
                                        <p:cTn id="235" dur="4500"/>
                                        <p:tgtEl>
                                          <p:spTgt spid="71"/>
                                        </p:tgtEl>
                                        <p:attrNameLst>
                                          <p:attrName>ppt_y</p:attrName>
                                        </p:attrNameLst>
                                      </p:cBhvr>
                                      <p:tavLst>
                                        <p:tav tm="0">
                                          <p:val>
                                            <p:strVal val="ppt_y"/>
                                          </p:val>
                                        </p:tav>
                                        <p:tav tm="100000">
                                          <p:val>
                                            <p:strVal val="1+ppt_h/2"/>
                                          </p:val>
                                        </p:tav>
                                      </p:tavLst>
                                    </p:anim>
                                    <p:set>
                                      <p:cBhvr>
                                        <p:cTn id="236" dur="1" fill="hold">
                                          <p:stCondLst>
                                            <p:cond delay="4499"/>
                                          </p:stCondLst>
                                        </p:cTn>
                                        <p:tgtEl>
                                          <p:spTgt spid="71"/>
                                        </p:tgtEl>
                                        <p:attrNameLst>
                                          <p:attrName>style.visibility</p:attrName>
                                        </p:attrNameLst>
                                      </p:cBhvr>
                                      <p:to>
                                        <p:strVal val="hidden"/>
                                      </p:to>
                                    </p:set>
                                  </p:childTnLst>
                                </p:cTn>
                              </p:par>
                              <p:par>
                                <p:cTn id="237" presetID="3" presetClass="exit" presetSubtype="10" fill="hold" grpId="3" nodeType="withEffect">
                                  <p:stCondLst>
                                    <p:cond delay="0"/>
                                  </p:stCondLst>
                                  <p:childTnLst>
                                    <p:animEffect transition="out" filter="blinds(horizontal)">
                                      <p:cBhvr>
                                        <p:cTn id="238" dur="6000"/>
                                        <p:tgtEl>
                                          <p:spTgt spid="71"/>
                                        </p:tgtEl>
                                      </p:cBhvr>
                                    </p:animEffect>
                                    <p:set>
                                      <p:cBhvr>
                                        <p:cTn id="239" dur="1" fill="hold">
                                          <p:stCondLst>
                                            <p:cond delay="5999"/>
                                          </p:stCondLst>
                                        </p:cTn>
                                        <p:tgtEl>
                                          <p:spTgt spid="71"/>
                                        </p:tgtEl>
                                        <p:attrNameLst>
                                          <p:attrName>style.visibility</p:attrName>
                                        </p:attrNameLst>
                                      </p:cBhvr>
                                      <p:to>
                                        <p:strVal val="hidden"/>
                                      </p:to>
                                    </p:set>
                                  </p:childTnLst>
                                </p:cTn>
                              </p:par>
                              <p:par>
                                <p:cTn id="240" presetID="8" presetClass="emph" presetSubtype="0" fill="hold" grpId="4" nodeType="withEffect">
                                  <p:stCondLst>
                                    <p:cond delay="0"/>
                                  </p:stCondLst>
                                  <p:childTnLst>
                                    <p:animRot by="-21600000">
                                      <p:cBhvr>
                                        <p:cTn id="241" dur="5000" fill="hold"/>
                                        <p:tgtEl>
                                          <p:spTgt spid="71"/>
                                        </p:tgtEl>
                                        <p:attrNameLst>
                                          <p:attrName>r</p:attrName>
                                        </p:attrNameLst>
                                      </p:cBhvr>
                                    </p:animRot>
                                  </p:childTnLst>
                                </p:cTn>
                              </p:par>
                              <p:par>
                                <p:cTn id="242" presetID="45" presetClass="exit" presetSubtype="0" fill="hold" grpId="5" nodeType="withEffect">
                                  <p:stCondLst>
                                    <p:cond delay="0"/>
                                  </p:stCondLst>
                                  <p:childTnLst>
                                    <p:animEffect transition="out" filter="fade">
                                      <p:cBhvr>
                                        <p:cTn id="243" dur="5000"/>
                                        <p:tgtEl>
                                          <p:spTgt spid="71"/>
                                        </p:tgtEl>
                                      </p:cBhvr>
                                    </p:animEffect>
                                    <p:anim calcmode="lin" valueType="num">
                                      <p:cBhvr>
                                        <p:cTn id="244" dur="5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45" dur="5000"/>
                                        <p:tgtEl>
                                          <p:spTgt spid="71"/>
                                        </p:tgtEl>
                                        <p:attrNameLst>
                                          <p:attrName>ppt_h</p:attrName>
                                        </p:attrNameLst>
                                      </p:cBhvr>
                                      <p:tavLst>
                                        <p:tav tm="0">
                                          <p:val>
                                            <p:strVal val="ppt_h"/>
                                          </p:val>
                                        </p:tav>
                                        <p:tav tm="100000">
                                          <p:val>
                                            <p:strVal val="ppt_h"/>
                                          </p:val>
                                        </p:tav>
                                      </p:tavLst>
                                    </p:anim>
                                    <p:set>
                                      <p:cBhvr>
                                        <p:cTn id="246" dur="1" fill="hold">
                                          <p:stCondLst>
                                            <p:cond delay="4999"/>
                                          </p:stCondLst>
                                        </p:cTn>
                                        <p:tgtEl>
                                          <p:spTgt spid="71"/>
                                        </p:tgtEl>
                                        <p:attrNameLst>
                                          <p:attrName>style.visibility</p:attrName>
                                        </p:attrNameLst>
                                      </p:cBhvr>
                                      <p:to>
                                        <p:strVal val="hidden"/>
                                      </p:to>
                                    </p:set>
                                  </p:childTnLst>
                                </p:cTn>
                              </p:par>
                              <p:par>
                                <p:cTn id="247" presetID="2" presetClass="entr" presetSubtype="1" fill="hold" grpId="0" nodeType="withEffect">
                                  <p:stCondLst>
                                    <p:cond delay="0"/>
                                  </p:stCondLst>
                                  <p:childTnLst>
                                    <p:set>
                                      <p:cBhvr>
                                        <p:cTn id="248" dur="1" fill="hold">
                                          <p:stCondLst>
                                            <p:cond delay="0"/>
                                          </p:stCondLst>
                                        </p:cTn>
                                        <p:tgtEl>
                                          <p:spTgt spid="72"/>
                                        </p:tgtEl>
                                        <p:attrNameLst>
                                          <p:attrName>style.visibility</p:attrName>
                                        </p:attrNameLst>
                                      </p:cBhvr>
                                      <p:to>
                                        <p:strVal val="visible"/>
                                      </p:to>
                                    </p:set>
                                    <p:anim calcmode="lin" valueType="num">
                                      <p:cBhvr additive="base">
                                        <p:cTn id="249" dur="4000" fill="hold"/>
                                        <p:tgtEl>
                                          <p:spTgt spid="72"/>
                                        </p:tgtEl>
                                        <p:attrNameLst>
                                          <p:attrName>ppt_x</p:attrName>
                                        </p:attrNameLst>
                                      </p:cBhvr>
                                      <p:tavLst>
                                        <p:tav tm="0">
                                          <p:val>
                                            <p:strVal val="#ppt_x"/>
                                          </p:val>
                                        </p:tav>
                                        <p:tav tm="100000">
                                          <p:val>
                                            <p:strVal val="#ppt_x"/>
                                          </p:val>
                                        </p:tav>
                                      </p:tavLst>
                                    </p:anim>
                                    <p:anim calcmode="lin" valueType="num">
                                      <p:cBhvr additive="base">
                                        <p:cTn id="250" dur="4000" fill="hold"/>
                                        <p:tgtEl>
                                          <p:spTgt spid="72"/>
                                        </p:tgtEl>
                                        <p:attrNameLst>
                                          <p:attrName>ppt_y</p:attrName>
                                        </p:attrNameLst>
                                      </p:cBhvr>
                                      <p:tavLst>
                                        <p:tav tm="0">
                                          <p:val>
                                            <p:strVal val="0-#ppt_h/2"/>
                                          </p:val>
                                        </p:tav>
                                        <p:tav tm="100000">
                                          <p:val>
                                            <p:strVal val="#ppt_y"/>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72"/>
                                        </p:tgtEl>
                                        <p:attrNameLst>
                                          <p:attrName>style.visibility</p:attrName>
                                        </p:attrNameLst>
                                      </p:cBhvr>
                                      <p:to>
                                        <p:strVal val="visible"/>
                                      </p:to>
                                    </p:set>
                                    <p:anim calcmode="lin" valueType="num">
                                      <p:cBhvr>
                                        <p:cTn id="253" dur="4000" fill="hold"/>
                                        <p:tgtEl>
                                          <p:spTgt spid="72"/>
                                        </p:tgtEl>
                                        <p:attrNameLst>
                                          <p:attrName>ppt_w</p:attrName>
                                        </p:attrNameLst>
                                      </p:cBhvr>
                                      <p:tavLst>
                                        <p:tav tm="0" fmla="#ppt_w*sin(2.5*pi*$)">
                                          <p:val>
                                            <p:fltVal val="0"/>
                                          </p:val>
                                        </p:tav>
                                        <p:tav tm="100000">
                                          <p:val>
                                            <p:fltVal val="1"/>
                                          </p:val>
                                        </p:tav>
                                      </p:tavLst>
                                    </p:anim>
                                    <p:anim calcmode="lin" valueType="num">
                                      <p:cBhvr>
                                        <p:cTn id="254" dur="4000" fill="hold"/>
                                        <p:tgtEl>
                                          <p:spTgt spid="72"/>
                                        </p:tgtEl>
                                        <p:attrNameLst>
                                          <p:attrName>ppt_h</p:attrName>
                                        </p:attrNameLst>
                                      </p:cBhvr>
                                      <p:tavLst>
                                        <p:tav tm="0">
                                          <p:val>
                                            <p:strVal val="#ppt_h"/>
                                          </p:val>
                                        </p:tav>
                                        <p:tav tm="100000">
                                          <p:val>
                                            <p:strVal val="#ppt_h"/>
                                          </p:val>
                                        </p:tav>
                                      </p:tavLst>
                                    </p:anim>
                                  </p:childTnLst>
                                </p:cTn>
                              </p:par>
                              <p:par>
                                <p:cTn id="255" presetID="2" presetClass="exit" presetSubtype="4" fill="hold" grpId="2" nodeType="withEffect">
                                  <p:stCondLst>
                                    <p:cond delay="0"/>
                                  </p:stCondLst>
                                  <p:childTnLst>
                                    <p:anim calcmode="lin" valueType="num">
                                      <p:cBhvr additive="base">
                                        <p:cTn id="256" dur="4500"/>
                                        <p:tgtEl>
                                          <p:spTgt spid="72"/>
                                        </p:tgtEl>
                                        <p:attrNameLst>
                                          <p:attrName>ppt_x</p:attrName>
                                        </p:attrNameLst>
                                      </p:cBhvr>
                                      <p:tavLst>
                                        <p:tav tm="0">
                                          <p:val>
                                            <p:strVal val="ppt_x"/>
                                          </p:val>
                                        </p:tav>
                                        <p:tav tm="100000">
                                          <p:val>
                                            <p:strVal val="ppt_x"/>
                                          </p:val>
                                        </p:tav>
                                      </p:tavLst>
                                    </p:anim>
                                    <p:anim calcmode="lin" valueType="num">
                                      <p:cBhvr additive="base">
                                        <p:cTn id="257" dur="4500"/>
                                        <p:tgtEl>
                                          <p:spTgt spid="72"/>
                                        </p:tgtEl>
                                        <p:attrNameLst>
                                          <p:attrName>ppt_y</p:attrName>
                                        </p:attrNameLst>
                                      </p:cBhvr>
                                      <p:tavLst>
                                        <p:tav tm="0">
                                          <p:val>
                                            <p:strVal val="ppt_y"/>
                                          </p:val>
                                        </p:tav>
                                        <p:tav tm="100000">
                                          <p:val>
                                            <p:strVal val="1+ppt_h/2"/>
                                          </p:val>
                                        </p:tav>
                                      </p:tavLst>
                                    </p:anim>
                                    <p:set>
                                      <p:cBhvr>
                                        <p:cTn id="258" dur="1" fill="hold">
                                          <p:stCondLst>
                                            <p:cond delay="4499"/>
                                          </p:stCondLst>
                                        </p:cTn>
                                        <p:tgtEl>
                                          <p:spTgt spid="72"/>
                                        </p:tgtEl>
                                        <p:attrNameLst>
                                          <p:attrName>style.visibility</p:attrName>
                                        </p:attrNameLst>
                                      </p:cBhvr>
                                      <p:to>
                                        <p:strVal val="hidden"/>
                                      </p:to>
                                    </p:set>
                                  </p:childTnLst>
                                </p:cTn>
                              </p:par>
                              <p:par>
                                <p:cTn id="259" presetID="3" presetClass="exit" presetSubtype="10" fill="hold" grpId="3" nodeType="withEffect">
                                  <p:stCondLst>
                                    <p:cond delay="0"/>
                                  </p:stCondLst>
                                  <p:childTnLst>
                                    <p:animEffect transition="out" filter="blinds(horizontal)">
                                      <p:cBhvr>
                                        <p:cTn id="260" dur="6000"/>
                                        <p:tgtEl>
                                          <p:spTgt spid="72"/>
                                        </p:tgtEl>
                                      </p:cBhvr>
                                    </p:animEffect>
                                    <p:set>
                                      <p:cBhvr>
                                        <p:cTn id="261" dur="1" fill="hold">
                                          <p:stCondLst>
                                            <p:cond delay="5999"/>
                                          </p:stCondLst>
                                        </p:cTn>
                                        <p:tgtEl>
                                          <p:spTgt spid="72"/>
                                        </p:tgtEl>
                                        <p:attrNameLst>
                                          <p:attrName>style.visibility</p:attrName>
                                        </p:attrNameLst>
                                      </p:cBhvr>
                                      <p:to>
                                        <p:strVal val="hidden"/>
                                      </p:to>
                                    </p:set>
                                  </p:childTnLst>
                                </p:cTn>
                              </p:par>
                              <p:par>
                                <p:cTn id="262" presetID="8" presetClass="emph" presetSubtype="0" fill="hold" grpId="4" nodeType="withEffect">
                                  <p:stCondLst>
                                    <p:cond delay="0"/>
                                  </p:stCondLst>
                                  <p:childTnLst>
                                    <p:animRot by="-21600000">
                                      <p:cBhvr>
                                        <p:cTn id="263" dur="5000" fill="hold"/>
                                        <p:tgtEl>
                                          <p:spTgt spid="72"/>
                                        </p:tgtEl>
                                        <p:attrNameLst>
                                          <p:attrName>r</p:attrName>
                                        </p:attrNameLst>
                                      </p:cBhvr>
                                    </p:animRot>
                                  </p:childTnLst>
                                </p:cTn>
                              </p:par>
                              <p:par>
                                <p:cTn id="264" presetID="45" presetClass="exit" presetSubtype="0" fill="hold" grpId="5" nodeType="withEffect">
                                  <p:stCondLst>
                                    <p:cond delay="0"/>
                                  </p:stCondLst>
                                  <p:childTnLst>
                                    <p:animEffect transition="out" filter="fade">
                                      <p:cBhvr>
                                        <p:cTn id="265" dur="5000"/>
                                        <p:tgtEl>
                                          <p:spTgt spid="72"/>
                                        </p:tgtEl>
                                      </p:cBhvr>
                                    </p:animEffect>
                                    <p:anim calcmode="lin" valueType="num">
                                      <p:cBhvr>
                                        <p:cTn id="266" dur="5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67" dur="5000"/>
                                        <p:tgtEl>
                                          <p:spTgt spid="72"/>
                                        </p:tgtEl>
                                        <p:attrNameLst>
                                          <p:attrName>ppt_h</p:attrName>
                                        </p:attrNameLst>
                                      </p:cBhvr>
                                      <p:tavLst>
                                        <p:tav tm="0">
                                          <p:val>
                                            <p:strVal val="ppt_h"/>
                                          </p:val>
                                        </p:tav>
                                        <p:tav tm="100000">
                                          <p:val>
                                            <p:strVal val="ppt_h"/>
                                          </p:val>
                                        </p:tav>
                                      </p:tavLst>
                                    </p:anim>
                                    <p:set>
                                      <p:cBhvr>
                                        <p:cTn id="268" dur="1" fill="hold">
                                          <p:stCondLst>
                                            <p:cond delay="4999"/>
                                          </p:stCondLst>
                                        </p:cTn>
                                        <p:tgtEl>
                                          <p:spTgt spid="72"/>
                                        </p:tgtEl>
                                        <p:attrNameLst>
                                          <p:attrName>style.visibility</p:attrName>
                                        </p:attrNameLst>
                                      </p:cBhvr>
                                      <p:to>
                                        <p:strVal val="hidden"/>
                                      </p:to>
                                    </p:set>
                                  </p:childTnLst>
                                </p:cTn>
                              </p:par>
                              <p:par>
                                <p:cTn id="269" presetID="2" presetClass="entr" presetSubtype="1" fill="hold" grpId="0" nodeType="withEffect">
                                  <p:stCondLst>
                                    <p:cond delay="0"/>
                                  </p:stCondLst>
                                  <p:childTnLst>
                                    <p:set>
                                      <p:cBhvr>
                                        <p:cTn id="270" dur="1" fill="hold">
                                          <p:stCondLst>
                                            <p:cond delay="0"/>
                                          </p:stCondLst>
                                        </p:cTn>
                                        <p:tgtEl>
                                          <p:spTgt spid="73"/>
                                        </p:tgtEl>
                                        <p:attrNameLst>
                                          <p:attrName>style.visibility</p:attrName>
                                        </p:attrNameLst>
                                      </p:cBhvr>
                                      <p:to>
                                        <p:strVal val="visible"/>
                                      </p:to>
                                    </p:set>
                                    <p:anim calcmode="lin" valueType="num">
                                      <p:cBhvr additive="base">
                                        <p:cTn id="271" dur="4000" fill="hold"/>
                                        <p:tgtEl>
                                          <p:spTgt spid="73"/>
                                        </p:tgtEl>
                                        <p:attrNameLst>
                                          <p:attrName>ppt_x</p:attrName>
                                        </p:attrNameLst>
                                      </p:cBhvr>
                                      <p:tavLst>
                                        <p:tav tm="0">
                                          <p:val>
                                            <p:strVal val="#ppt_x"/>
                                          </p:val>
                                        </p:tav>
                                        <p:tav tm="100000">
                                          <p:val>
                                            <p:strVal val="#ppt_x"/>
                                          </p:val>
                                        </p:tav>
                                      </p:tavLst>
                                    </p:anim>
                                    <p:anim calcmode="lin" valueType="num">
                                      <p:cBhvr additive="base">
                                        <p:cTn id="272" dur="4000" fill="hold"/>
                                        <p:tgtEl>
                                          <p:spTgt spid="73"/>
                                        </p:tgtEl>
                                        <p:attrNameLst>
                                          <p:attrName>ppt_y</p:attrName>
                                        </p:attrNameLst>
                                      </p:cBhvr>
                                      <p:tavLst>
                                        <p:tav tm="0">
                                          <p:val>
                                            <p:strVal val="0-#ppt_h/2"/>
                                          </p:val>
                                        </p:tav>
                                        <p:tav tm="100000">
                                          <p:val>
                                            <p:strVal val="#ppt_y"/>
                                          </p:val>
                                        </p:tav>
                                      </p:tavLst>
                                    </p:anim>
                                  </p:childTnLst>
                                </p:cTn>
                              </p:par>
                              <p:par>
                                <p:cTn id="273" presetID="19" presetClass="entr" presetSubtype="10" fill="hold" grpId="1" nodeType="withEffect">
                                  <p:stCondLst>
                                    <p:cond delay="0"/>
                                  </p:stCondLst>
                                  <p:childTnLst>
                                    <p:set>
                                      <p:cBhvr>
                                        <p:cTn id="274" dur="1" fill="hold">
                                          <p:stCondLst>
                                            <p:cond delay="0"/>
                                          </p:stCondLst>
                                        </p:cTn>
                                        <p:tgtEl>
                                          <p:spTgt spid="73"/>
                                        </p:tgtEl>
                                        <p:attrNameLst>
                                          <p:attrName>style.visibility</p:attrName>
                                        </p:attrNameLst>
                                      </p:cBhvr>
                                      <p:to>
                                        <p:strVal val="visible"/>
                                      </p:to>
                                    </p:set>
                                    <p:anim calcmode="lin" valueType="num">
                                      <p:cBhvr>
                                        <p:cTn id="275" dur="4000" fill="hold"/>
                                        <p:tgtEl>
                                          <p:spTgt spid="73"/>
                                        </p:tgtEl>
                                        <p:attrNameLst>
                                          <p:attrName>ppt_w</p:attrName>
                                        </p:attrNameLst>
                                      </p:cBhvr>
                                      <p:tavLst>
                                        <p:tav tm="0" fmla="#ppt_w*sin(2.5*pi*$)">
                                          <p:val>
                                            <p:fltVal val="0"/>
                                          </p:val>
                                        </p:tav>
                                        <p:tav tm="100000">
                                          <p:val>
                                            <p:fltVal val="1"/>
                                          </p:val>
                                        </p:tav>
                                      </p:tavLst>
                                    </p:anim>
                                    <p:anim calcmode="lin" valueType="num">
                                      <p:cBhvr>
                                        <p:cTn id="276" dur="4000" fill="hold"/>
                                        <p:tgtEl>
                                          <p:spTgt spid="73"/>
                                        </p:tgtEl>
                                        <p:attrNameLst>
                                          <p:attrName>ppt_h</p:attrName>
                                        </p:attrNameLst>
                                      </p:cBhvr>
                                      <p:tavLst>
                                        <p:tav tm="0">
                                          <p:val>
                                            <p:strVal val="#ppt_h"/>
                                          </p:val>
                                        </p:tav>
                                        <p:tav tm="100000">
                                          <p:val>
                                            <p:strVal val="#ppt_h"/>
                                          </p:val>
                                        </p:tav>
                                      </p:tavLst>
                                    </p:anim>
                                  </p:childTnLst>
                                </p:cTn>
                              </p:par>
                              <p:par>
                                <p:cTn id="277" presetID="2" presetClass="exit" presetSubtype="4" fill="hold" grpId="2" nodeType="withEffect">
                                  <p:stCondLst>
                                    <p:cond delay="0"/>
                                  </p:stCondLst>
                                  <p:childTnLst>
                                    <p:anim calcmode="lin" valueType="num">
                                      <p:cBhvr additive="base">
                                        <p:cTn id="278" dur="4500"/>
                                        <p:tgtEl>
                                          <p:spTgt spid="73"/>
                                        </p:tgtEl>
                                        <p:attrNameLst>
                                          <p:attrName>ppt_x</p:attrName>
                                        </p:attrNameLst>
                                      </p:cBhvr>
                                      <p:tavLst>
                                        <p:tav tm="0">
                                          <p:val>
                                            <p:strVal val="ppt_x"/>
                                          </p:val>
                                        </p:tav>
                                        <p:tav tm="100000">
                                          <p:val>
                                            <p:strVal val="ppt_x"/>
                                          </p:val>
                                        </p:tav>
                                      </p:tavLst>
                                    </p:anim>
                                    <p:anim calcmode="lin" valueType="num">
                                      <p:cBhvr additive="base">
                                        <p:cTn id="279" dur="4500"/>
                                        <p:tgtEl>
                                          <p:spTgt spid="73"/>
                                        </p:tgtEl>
                                        <p:attrNameLst>
                                          <p:attrName>ppt_y</p:attrName>
                                        </p:attrNameLst>
                                      </p:cBhvr>
                                      <p:tavLst>
                                        <p:tav tm="0">
                                          <p:val>
                                            <p:strVal val="ppt_y"/>
                                          </p:val>
                                        </p:tav>
                                        <p:tav tm="100000">
                                          <p:val>
                                            <p:strVal val="1+ppt_h/2"/>
                                          </p:val>
                                        </p:tav>
                                      </p:tavLst>
                                    </p:anim>
                                    <p:set>
                                      <p:cBhvr>
                                        <p:cTn id="280" dur="1" fill="hold">
                                          <p:stCondLst>
                                            <p:cond delay="4499"/>
                                          </p:stCondLst>
                                        </p:cTn>
                                        <p:tgtEl>
                                          <p:spTgt spid="73"/>
                                        </p:tgtEl>
                                        <p:attrNameLst>
                                          <p:attrName>style.visibility</p:attrName>
                                        </p:attrNameLst>
                                      </p:cBhvr>
                                      <p:to>
                                        <p:strVal val="hidden"/>
                                      </p:to>
                                    </p:set>
                                  </p:childTnLst>
                                </p:cTn>
                              </p:par>
                              <p:par>
                                <p:cTn id="281" presetID="3" presetClass="exit" presetSubtype="10" fill="hold" grpId="3" nodeType="withEffect">
                                  <p:stCondLst>
                                    <p:cond delay="0"/>
                                  </p:stCondLst>
                                  <p:childTnLst>
                                    <p:animEffect transition="out" filter="blinds(horizontal)">
                                      <p:cBhvr>
                                        <p:cTn id="282" dur="6000"/>
                                        <p:tgtEl>
                                          <p:spTgt spid="73"/>
                                        </p:tgtEl>
                                      </p:cBhvr>
                                    </p:animEffect>
                                    <p:set>
                                      <p:cBhvr>
                                        <p:cTn id="283" dur="1" fill="hold">
                                          <p:stCondLst>
                                            <p:cond delay="5999"/>
                                          </p:stCondLst>
                                        </p:cTn>
                                        <p:tgtEl>
                                          <p:spTgt spid="73"/>
                                        </p:tgtEl>
                                        <p:attrNameLst>
                                          <p:attrName>style.visibility</p:attrName>
                                        </p:attrNameLst>
                                      </p:cBhvr>
                                      <p:to>
                                        <p:strVal val="hidden"/>
                                      </p:to>
                                    </p:set>
                                  </p:childTnLst>
                                </p:cTn>
                              </p:par>
                              <p:par>
                                <p:cTn id="284" presetID="8" presetClass="emph" presetSubtype="0" fill="hold" grpId="4" nodeType="withEffect">
                                  <p:stCondLst>
                                    <p:cond delay="0"/>
                                  </p:stCondLst>
                                  <p:childTnLst>
                                    <p:animRot by="-21600000">
                                      <p:cBhvr>
                                        <p:cTn id="285" dur="5000" fill="hold"/>
                                        <p:tgtEl>
                                          <p:spTgt spid="73"/>
                                        </p:tgtEl>
                                        <p:attrNameLst>
                                          <p:attrName>r</p:attrName>
                                        </p:attrNameLst>
                                      </p:cBhvr>
                                    </p:animRot>
                                  </p:childTnLst>
                                </p:cTn>
                              </p:par>
                              <p:par>
                                <p:cTn id="286" presetID="45" presetClass="exit" presetSubtype="0" fill="hold" grpId="5" nodeType="withEffect">
                                  <p:stCondLst>
                                    <p:cond delay="0"/>
                                  </p:stCondLst>
                                  <p:childTnLst>
                                    <p:animEffect transition="out" filter="fade">
                                      <p:cBhvr>
                                        <p:cTn id="287" dur="5000"/>
                                        <p:tgtEl>
                                          <p:spTgt spid="73"/>
                                        </p:tgtEl>
                                      </p:cBhvr>
                                    </p:animEffect>
                                    <p:anim calcmode="lin" valueType="num">
                                      <p:cBhvr>
                                        <p:cTn id="288" dur="5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89" dur="5000"/>
                                        <p:tgtEl>
                                          <p:spTgt spid="73"/>
                                        </p:tgtEl>
                                        <p:attrNameLst>
                                          <p:attrName>ppt_h</p:attrName>
                                        </p:attrNameLst>
                                      </p:cBhvr>
                                      <p:tavLst>
                                        <p:tav tm="0">
                                          <p:val>
                                            <p:strVal val="ppt_h"/>
                                          </p:val>
                                        </p:tav>
                                        <p:tav tm="100000">
                                          <p:val>
                                            <p:strVal val="ppt_h"/>
                                          </p:val>
                                        </p:tav>
                                      </p:tavLst>
                                    </p:anim>
                                    <p:set>
                                      <p:cBhvr>
                                        <p:cTn id="290" dur="1" fill="hold">
                                          <p:stCondLst>
                                            <p:cond delay="4999"/>
                                          </p:stCondLst>
                                        </p:cTn>
                                        <p:tgtEl>
                                          <p:spTgt spid="73"/>
                                        </p:tgtEl>
                                        <p:attrNameLst>
                                          <p:attrName>style.visibility</p:attrName>
                                        </p:attrNameLst>
                                      </p:cBhvr>
                                      <p:to>
                                        <p:strVal val="hidden"/>
                                      </p:to>
                                    </p:set>
                                  </p:childTnLst>
                                </p:cTn>
                              </p:par>
                              <p:par>
                                <p:cTn id="291" presetID="2" presetClass="entr" presetSubtype="1" fill="hold" grpId="0" nodeType="withEffect">
                                  <p:stCondLst>
                                    <p:cond delay="0"/>
                                  </p:stCondLst>
                                  <p:childTnLst>
                                    <p:set>
                                      <p:cBhvr>
                                        <p:cTn id="292" dur="1" fill="hold">
                                          <p:stCondLst>
                                            <p:cond delay="0"/>
                                          </p:stCondLst>
                                        </p:cTn>
                                        <p:tgtEl>
                                          <p:spTgt spid="70"/>
                                        </p:tgtEl>
                                        <p:attrNameLst>
                                          <p:attrName>style.visibility</p:attrName>
                                        </p:attrNameLst>
                                      </p:cBhvr>
                                      <p:to>
                                        <p:strVal val="visible"/>
                                      </p:to>
                                    </p:set>
                                    <p:anim calcmode="lin" valueType="num">
                                      <p:cBhvr additive="base">
                                        <p:cTn id="293" dur="4000" fill="hold"/>
                                        <p:tgtEl>
                                          <p:spTgt spid="70"/>
                                        </p:tgtEl>
                                        <p:attrNameLst>
                                          <p:attrName>ppt_x</p:attrName>
                                        </p:attrNameLst>
                                      </p:cBhvr>
                                      <p:tavLst>
                                        <p:tav tm="0">
                                          <p:val>
                                            <p:strVal val="#ppt_x"/>
                                          </p:val>
                                        </p:tav>
                                        <p:tav tm="100000">
                                          <p:val>
                                            <p:strVal val="#ppt_x"/>
                                          </p:val>
                                        </p:tav>
                                      </p:tavLst>
                                    </p:anim>
                                    <p:anim calcmode="lin" valueType="num">
                                      <p:cBhvr additive="base">
                                        <p:cTn id="294" dur="4000" fill="hold"/>
                                        <p:tgtEl>
                                          <p:spTgt spid="70"/>
                                        </p:tgtEl>
                                        <p:attrNameLst>
                                          <p:attrName>ppt_y</p:attrName>
                                        </p:attrNameLst>
                                      </p:cBhvr>
                                      <p:tavLst>
                                        <p:tav tm="0">
                                          <p:val>
                                            <p:strVal val="0-#ppt_h/2"/>
                                          </p:val>
                                        </p:tav>
                                        <p:tav tm="100000">
                                          <p:val>
                                            <p:strVal val="#ppt_y"/>
                                          </p:val>
                                        </p:tav>
                                      </p:tavLst>
                                    </p:anim>
                                  </p:childTnLst>
                                </p:cTn>
                              </p:par>
                              <p:par>
                                <p:cTn id="295" presetID="19" presetClass="entr" presetSubtype="10" fill="hold" grpId="1" nodeType="withEffect">
                                  <p:stCondLst>
                                    <p:cond delay="0"/>
                                  </p:stCondLst>
                                  <p:childTnLst>
                                    <p:set>
                                      <p:cBhvr>
                                        <p:cTn id="296" dur="1" fill="hold">
                                          <p:stCondLst>
                                            <p:cond delay="0"/>
                                          </p:stCondLst>
                                        </p:cTn>
                                        <p:tgtEl>
                                          <p:spTgt spid="70"/>
                                        </p:tgtEl>
                                        <p:attrNameLst>
                                          <p:attrName>style.visibility</p:attrName>
                                        </p:attrNameLst>
                                      </p:cBhvr>
                                      <p:to>
                                        <p:strVal val="visible"/>
                                      </p:to>
                                    </p:set>
                                    <p:anim calcmode="lin" valueType="num">
                                      <p:cBhvr>
                                        <p:cTn id="297" dur="4000" fill="hold"/>
                                        <p:tgtEl>
                                          <p:spTgt spid="70"/>
                                        </p:tgtEl>
                                        <p:attrNameLst>
                                          <p:attrName>ppt_w</p:attrName>
                                        </p:attrNameLst>
                                      </p:cBhvr>
                                      <p:tavLst>
                                        <p:tav tm="0" fmla="#ppt_w*sin(2.5*pi*$)">
                                          <p:val>
                                            <p:fltVal val="0"/>
                                          </p:val>
                                        </p:tav>
                                        <p:tav tm="100000">
                                          <p:val>
                                            <p:fltVal val="1"/>
                                          </p:val>
                                        </p:tav>
                                      </p:tavLst>
                                    </p:anim>
                                    <p:anim calcmode="lin" valueType="num">
                                      <p:cBhvr>
                                        <p:cTn id="298" dur="4000" fill="hold"/>
                                        <p:tgtEl>
                                          <p:spTgt spid="70"/>
                                        </p:tgtEl>
                                        <p:attrNameLst>
                                          <p:attrName>ppt_h</p:attrName>
                                        </p:attrNameLst>
                                      </p:cBhvr>
                                      <p:tavLst>
                                        <p:tav tm="0">
                                          <p:val>
                                            <p:strVal val="#ppt_h"/>
                                          </p:val>
                                        </p:tav>
                                        <p:tav tm="100000">
                                          <p:val>
                                            <p:strVal val="#ppt_h"/>
                                          </p:val>
                                        </p:tav>
                                      </p:tavLst>
                                    </p:anim>
                                  </p:childTnLst>
                                </p:cTn>
                              </p:par>
                              <p:par>
                                <p:cTn id="299" presetID="2" presetClass="exit" presetSubtype="4" fill="hold" grpId="2" nodeType="withEffect">
                                  <p:stCondLst>
                                    <p:cond delay="0"/>
                                  </p:stCondLst>
                                  <p:childTnLst>
                                    <p:anim calcmode="lin" valueType="num">
                                      <p:cBhvr additive="base">
                                        <p:cTn id="300" dur="4500"/>
                                        <p:tgtEl>
                                          <p:spTgt spid="70"/>
                                        </p:tgtEl>
                                        <p:attrNameLst>
                                          <p:attrName>ppt_x</p:attrName>
                                        </p:attrNameLst>
                                      </p:cBhvr>
                                      <p:tavLst>
                                        <p:tav tm="0">
                                          <p:val>
                                            <p:strVal val="ppt_x"/>
                                          </p:val>
                                        </p:tav>
                                        <p:tav tm="100000">
                                          <p:val>
                                            <p:strVal val="ppt_x"/>
                                          </p:val>
                                        </p:tav>
                                      </p:tavLst>
                                    </p:anim>
                                    <p:anim calcmode="lin" valueType="num">
                                      <p:cBhvr additive="base">
                                        <p:cTn id="301" dur="4500"/>
                                        <p:tgtEl>
                                          <p:spTgt spid="70"/>
                                        </p:tgtEl>
                                        <p:attrNameLst>
                                          <p:attrName>ppt_y</p:attrName>
                                        </p:attrNameLst>
                                      </p:cBhvr>
                                      <p:tavLst>
                                        <p:tav tm="0">
                                          <p:val>
                                            <p:strVal val="ppt_y"/>
                                          </p:val>
                                        </p:tav>
                                        <p:tav tm="100000">
                                          <p:val>
                                            <p:strVal val="1+ppt_h/2"/>
                                          </p:val>
                                        </p:tav>
                                      </p:tavLst>
                                    </p:anim>
                                    <p:set>
                                      <p:cBhvr>
                                        <p:cTn id="302" dur="1" fill="hold">
                                          <p:stCondLst>
                                            <p:cond delay="4499"/>
                                          </p:stCondLst>
                                        </p:cTn>
                                        <p:tgtEl>
                                          <p:spTgt spid="70"/>
                                        </p:tgtEl>
                                        <p:attrNameLst>
                                          <p:attrName>style.visibility</p:attrName>
                                        </p:attrNameLst>
                                      </p:cBhvr>
                                      <p:to>
                                        <p:strVal val="hidden"/>
                                      </p:to>
                                    </p:set>
                                  </p:childTnLst>
                                </p:cTn>
                              </p:par>
                              <p:par>
                                <p:cTn id="303" presetID="3" presetClass="exit" presetSubtype="10" fill="hold" grpId="3" nodeType="withEffect">
                                  <p:stCondLst>
                                    <p:cond delay="0"/>
                                  </p:stCondLst>
                                  <p:childTnLst>
                                    <p:animEffect transition="out" filter="blinds(horizontal)">
                                      <p:cBhvr>
                                        <p:cTn id="304" dur="6000"/>
                                        <p:tgtEl>
                                          <p:spTgt spid="70"/>
                                        </p:tgtEl>
                                      </p:cBhvr>
                                    </p:animEffect>
                                    <p:set>
                                      <p:cBhvr>
                                        <p:cTn id="305" dur="1" fill="hold">
                                          <p:stCondLst>
                                            <p:cond delay="5999"/>
                                          </p:stCondLst>
                                        </p:cTn>
                                        <p:tgtEl>
                                          <p:spTgt spid="70"/>
                                        </p:tgtEl>
                                        <p:attrNameLst>
                                          <p:attrName>style.visibility</p:attrName>
                                        </p:attrNameLst>
                                      </p:cBhvr>
                                      <p:to>
                                        <p:strVal val="hidden"/>
                                      </p:to>
                                    </p:set>
                                  </p:childTnLst>
                                </p:cTn>
                              </p:par>
                              <p:par>
                                <p:cTn id="306" presetID="8" presetClass="emph" presetSubtype="0" fill="hold" grpId="4" nodeType="withEffect">
                                  <p:stCondLst>
                                    <p:cond delay="0"/>
                                  </p:stCondLst>
                                  <p:childTnLst>
                                    <p:animRot by="-21600000">
                                      <p:cBhvr>
                                        <p:cTn id="307" dur="5000" fill="hold"/>
                                        <p:tgtEl>
                                          <p:spTgt spid="70"/>
                                        </p:tgtEl>
                                        <p:attrNameLst>
                                          <p:attrName>r</p:attrName>
                                        </p:attrNameLst>
                                      </p:cBhvr>
                                    </p:animRot>
                                  </p:childTnLst>
                                </p:cTn>
                              </p:par>
                              <p:par>
                                <p:cTn id="308" presetID="45" presetClass="exit" presetSubtype="0" fill="hold" grpId="5" nodeType="withEffect">
                                  <p:stCondLst>
                                    <p:cond delay="0"/>
                                  </p:stCondLst>
                                  <p:childTnLst>
                                    <p:animEffect transition="out" filter="fade">
                                      <p:cBhvr>
                                        <p:cTn id="309" dur="5000"/>
                                        <p:tgtEl>
                                          <p:spTgt spid="70"/>
                                        </p:tgtEl>
                                      </p:cBhvr>
                                    </p:animEffect>
                                    <p:anim calcmode="lin" valueType="num">
                                      <p:cBhvr>
                                        <p:cTn id="310" dur="5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11" dur="5000"/>
                                        <p:tgtEl>
                                          <p:spTgt spid="70"/>
                                        </p:tgtEl>
                                        <p:attrNameLst>
                                          <p:attrName>ppt_h</p:attrName>
                                        </p:attrNameLst>
                                      </p:cBhvr>
                                      <p:tavLst>
                                        <p:tav tm="0">
                                          <p:val>
                                            <p:strVal val="ppt_h"/>
                                          </p:val>
                                        </p:tav>
                                        <p:tav tm="100000">
                                          <p:val>
                                            <p:strVal val="ppt_h"/>
                                          </p:val>
                                        </p:tav>
                                      </p:tavLst>
                                    </p:anim>
                                    <p:set>
                                      <p:cBhvr>
                                        <p:cTn id="312" dur="1" fill="hold">
                                          <p:stCondLst>
                                            <p:cond delay="4999"/>
                                          </p:stCondLst>
                                        </p:cTn>
                                        <p:tgtEl>
                                          <p:spTgt spid="70"/>
                                        </p:tgtEl>
                                        <p:attrNameLst>
                                          <p:attrName>style.visibility</p:attrName>
                                        </p:attrNameLst>
                                      </p:cBhvr>
                                      <p:to>
                                        <p:strVal val="hidden"/>
                                      </p:to>
                                    </p:set>
                                  </p:childTnLst>
                                </p:cTn>
                              </p:par>
                              <p:par>
                                <p:cTn id="313" presetID="2" presetClass="entr" presetSubtype="1" fill="hold" grpId="0" nodeType="withEffect">
                                  <p:stCondLst>
                                    <p:cond delay="0"/>
                                  </p:stCondLst>
                                  <p:childTnLst>
                                    <p:set>
                                      <p:cBhvr>
                                        <p:cTn id="314" dur="1" fill="hold">
                                          <p:stCondLst>
                                            <p:cond delay="0"/>
                                          </p:stCondLst>
                                        </p:cTn>
                                        <p:tgtEl>
                                          <p:spTgt spid="41"/>
                                        </p:tgtEl>
                                        <p:attrNameLst>
                                          <p:attrName>style.visibility</p:attrName>
                                        </p:attrNameLst>
                                      </p:cBhvr>
                                      <p:to>
                                        <p:strVal val="visible"/>
                                      </p:to>
                                    </p:set>
                                    <p:anim calcmode="lin" valueType="num">
                                      <p:cBhvr additive="base">
                                        <p:cTn id="315" dur="4000" fill="hold"/>
                                        <p:tgtEl>
                                          <p:spTgt spid="41"/>
                                        </p:tgtEl>
                                        <p:attrNameLst>
                                          <p:attrName>ppt_x</p:attrName>
                                        </p:attrNameLst>
                                      </p:cBhvr>
                                      <p:tavLst>
                                        <p:tav tm="0">
                                          <p:val>
                                            <p:strVal val="#ppt_x"/>
                                          </p:val>
                                        </p:tav>
                                        <p:tav tm="100000">
                                          <p:val>
                                            <p:strVal val="#ppt_x"/>
                                          </p:val>
                                        </p:tav>
                                      </p:tavLst>
                                    </p:anim>
                                    <p:anim calcmode="lin" valueType="num">
                                      <p:cBhvr additive="base">
                                        <p:cTn id="316" dur="4000" fill="hold"/>
                                        <p:tgtEl>
                                          <p:spTgt spid="41"/>
                                        </p:tgtEl>
                                        <p:attrNameLst>
                                          <p:attrName>ppt_y</p:attrName>
                                        </p:attrNameLst>
                                      </p:cBhvr>
                                      <p:tavLst>
                                        <p:tav tm="0">
                                          <p:val>
                                            <p:strVal val="0-#ppt_h/2"/>
                                          </p:val>
                                        </p:tav>
                                        <p:tav tm="100000">
                                          <p:val>
                                            <p:strVal val="#ppt_y"/>
                                          </p:val>
                                        </p:tav>
                                      </p:tavLst>
                                    </p:anim>
                                  </p:childTnLst>
                                </p:cTn>
                              </p:par>
                              <p:par>
                                <p:cTn id="317" presetID="19" presetClass="entr" presetSubtype="10" fill="hold" grpId="1" nodeType="withEffect">
                                  <p:stCondLst>
                                    <p:cond delay="0"/>
                                  </p:stCondLst>
                                  <p:childTnLst>
                                    <p:set>
                                      <p:cBhvr>
                                        <p:cTn id="318" dur="1" fill="hold">
                                          <p:stCondLst>
                                            <p:cond delay="0"/>
                                          </p:stCondLst>
                                        </p:cTn>
                                        <p:tgtEl>
                                          <p:spTgt spid="41"/>
                                        </p:tgtEl>
                                        <p:attrNameLst>
                                          <p:attrName>style.visibility</p:attrName>
                                        </p:attrNameLst>
                                      </p:cBhvr>
                                      <p:to>
                                        <p:strVal val="visible"/>
                                      </p:to>
                                    </p:set>
                                    <p:anim calcmode="lin" valueType="num">
                                      <p:cBhvr>
                                        <p:cTn id="319" dur="4000" fill="hold"/>
                                        <p:tgtEl>
                                          <p:spTgt spid="41"/>
                                        </p:tgtEl>
                                        <p:attrNameLst>
                                          <p:attrName>ppt_w</p:attrName>
                                        </p:attrNameLst>
                                      </p:cBhvr>
                                      <p:tavLst>
                                        <p:tav tm="0" fmla="#ppt_w*sin(2.5*pi*$)">
                                          <p:val>
                                            <p:fltVal val="0"/>
                                          </p:val>
                                        </p:tav>
                                        <p:tav tm="100000">
                                          <p:val>
                                            <p:fltVal val="1"/>
                                          </p:val>
                                        </p:tav>
                                      </p:tavLst>
                                    </p:anim>
                                    <p:anim calcmode="lin" valueType="num">
                                      <p:cBhvr>
                                        <p:cTn id="320" dur="4000" fill="hold"/>
                                        <p:tgtEl>
                                          <p:spTgt spid="41"/>
                                        </p:tgtEl>
                                        <p:attrNameLst>
                                          <p:attrName>ppt_h</p:attrName>
                                        </p:attrNameLst>
                                      </p:cBhvr>
                                      <p:tavLst>
                                        <p:tav tm="0">
                                          <p:val>
                                            <p:strVal val="#ppt_h"/>
                                          </p:val>
                                        </p:tav>
                                        <p:tav tm="100000">
                                          <p:val>
                                            <p:strVal val="#ppt_h"/>
                                          </p:val>
                                        </p:tav>
                                      </p:tavLst>
                                    </p:anim>
                                  </p:childTnLst>
                                </p:cTn>
                              </p:par>
                              <p:par>
                                <p:cTn id="321" presetID="2" presetClass="exit" presetSubtype="4" fill="hold" grpId="2" nodeType="withEffect">
                                  <p:stCondLst>
                                    <p:cond delay="0"/>
                                  </p:stCondLst>
                                  <p:childTnLst>
                                    <p:anim calcmode="lin" valueType="num">
                                      <p:cBhvr additive="base">
                                        <p:cTn id="322" dur="4500"/>
                                        <p:tgtEl>
                                          <p:spTgt spid="41"/>
                                        </p:tgtEl>
                                        <p:attrNameLst>
                                          <p:attrName>ppt_x</p:attrName>
                                        </p:attrNameLst>
                                      </p:cBhvr>
                                      <p:tavLst>
                                        <p:tav tm="0">
                                          <p:val>
                                            <p:strVal val="ppt_x"/>
                                          </p:val>
                                        </p:tav>
                                        <p:tav tm="100000">
                                          <p:val>
                                            <p:strVal val="ppt_x"/>
                                          </p:val>
                                        </p:tav>
                                      </p:tavLst>
                                    </p:anim>
                                    <p:anim calcmode="lin" valueType="num">
                                      <p:cBhvr additive="base">
                                        <p:cTn id="323" dur="4500"/>
                                        <p:tgtEl>
                                          <p:spTgt spid="41"/>
                                        </p:tgtEl>
                                        <p:attrNameLst>
                                          <p:attrName>ppt_y</p:attrName>
                                        </p:attrNameLst>
                                      </p:cBhvr>
                                      <p:tavLst>
                                        <p:tav tm="0">
                                          <p:val>
                                            <p:strVal val="ppt_y"/>
                                          </p:val>
                                        </p:tav>
                                        <p:tav tm="100000">
                                          <p:val>
                                            <p:strVal val="1+ppt_h/2"/>
                                          </p:val>
                                        </p:tav>
                                      </p:tavLst>
                                    </p:anim>
                                    <p:set>
                                      <p:cBhvr>
                                        <p:cTn id="324" dur="1" fill="hold">
                                          <p:stCondLst>
                                            <p:cond delay="4499"/>
                                          </p:stCondLst>
                                        </p:cTn>
                                        <p:tgtEl>
                                          <p:spTgt spid="41"/>
                                        </p:tgtEl>
                                        <p:attrNameLst>
                                          <p:attrName>style.visibility</p:attrName>
                                        </p:attrNameLst>
                                      </p:cBhvr>
                                      <p:to>
                                        <p:strVal val="hidden"/>
                                      </p:to>
                                    </p:set>
                                  </p:childTnLst>
                                </p:cTn>
                              </p:par>
                              <p:par>
                                <p:cTn id="325" presetID="3" presetClass="exit" presetSubtype="10" fill="hold" grpId="3" nodeType="withEffect">
                                  <p:stCondLst>
                                    <p:cond delay="0"/>
                                  </p:stCondLst>
                                  <p:childTnLst>
                                    <p:animEffect transition="out" filter="blinds(horizontal)">
                                      <p:cBhvr>
                                        <p:cTn id="326" dur="6000"/>
                                        <p:tgtEl>
                                          <p:spTgt spid="41"/>
                                        </p:tgtEl>
                                      </p:cBhvr>
                                    </p:animEffect>
                                    <p:set>
                                      <p:cBhvr>
                                        <p:cTn id="327" dur="1" fill="hold">
                                          <p:stCondLst>
                                            <p:cond delay="5999"/>
                                          </p:stCondLst>
                                        </p:cTn>
                                        <p:tgtEl>
                                          <p:spTgt spid="41"/>
                                        </p:tgtEl>
                                        <p:attrNameLst>
                                          <p:attrName>style.visibility</p:attrName>
                                        </p:attrNameLst>
                                      </p:cBhvr>
                                      <p:to>
                                        <p:strVal val="hidden"/>
                                      </p:to>
                                    </p:set>
                                  </p:childTnLst>
                                </p:cTn>
                              </p:par>
                              <p:par>
                                <p:cTn id="328" presetID="8" presetClass="emph" presetSubtype="0" fill="hold" grpId="4" nodeType="withEffect">
                                  <p:stCondLst>
                                    <p:cond delay="0"/>
                                  </p:stCondLst>
                                  <p:childTnLst>
                                    <p:animRot by="-21600000">
                                      <p:cBhvr>
                                        <p:cTn id="329" dur="5000" fill="hold"/>
                                        <p:tgtEl>
                                          <p:spTgt spid="41"/>
                                        </p:tgtEl>
                                        <p:attrNameLst>
                                          <p:attrName>r</p:attrName>
                                        </p:attrNameLst>
                                      </p:cBhvr>
                                    </p:animRot>
                                  </p:childTnLst>
                                </p:cTn>
                              </p:par>
                              <p:par>
                                <p:cTn id="330" presetID="45" presetClass="exit" presetSubtype="0" fill="hold" grpId="5" nodeType="withEffect">
                                  <p:stCondLst>
                                    <p:cond delay="0"/>
                                  </p:stCondLst>
                                  <p:childTnLst>
                                    <p:animEffect transition="out" filter="fade">
                                      <p:cBhvr>
                                        <p:cTn id="331" dur="5000"/>
                                        <p:tgtEl>
                                          <p:spTgt spid="41"/>
                                        </p:tgtEl>
                                      </p:cBhvr>
                                    </p:animEffect>
                                    <p:anim calcmode="lin" valueType="num">
                                      <p:cBhvr>
                                        <p:cTn id="332" dur="5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3" dur="5000"/>
                                        <p:tgtEl>
                                          <p:spTgt spid="41"/>
                                        </p:tgtEl>
                                        <p:attrNameLst>
                                          <p:attrName>ppt_h</p:attrName>
                                        </p:attrNameLst>
                                      </p:cBhvr>
                                      <p:tavLst>
                                        <p:tav tm="0">
                                          <p:val>
                                            <p:strVal val="ppt_h"/>
                                          </p:val>
                                        </p:tav>
                                        <p:tav tm="100000">
                                          <p:val>
                                            <p:strVal val="ppt_h"/>
                                          </p:val>
                                        </p:tav>
                                      </p:tavLst>
                                    </p:anim>
                                    <p:set>
                                      <p:cBhvr>
                                        <p:cTn id="334" dur="1" fill="hold">
                                          <p:stCondLst>
                                            <p:cond delay="4999"/>
                                          </p:stCondLst>
                                        </p:cTn>
                                        <p:tgtEl>
                                          <p:spTgt spid="41"/>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42"/>
                                        </p:tgtEl>
                                        <p:attrNameLst>
                                          <p:attrName>style.visibility</p:attrName>
                                        </p:attrNameLst>
                                      </p:cBhvr>
                                      <p:to>
                                        <p:strVal val="visible"/>
                                      </p:to>
                                    </p:set>
                                    <p:anim calcmode="lin" valueType="num">
                                      <p:cBhvr additive="base">
                                        <p:cTn id="337" dur="4000" fill="hold"/>
                                        <p:tgtEl>
                                          <p:spTgt spid="42"/>
                                        </p:tgtEl>
                                        <p:attrNameLst>
                                          <p:attrName>ppt_x</p:attrName>
                                        </p:attrNameLst>
                                      </p:cBhvr>
                                      <p:tavLst>
                                        <p:tav tm="0">
                                          <p:val>
                                            <p:strVal val="#ppt_x"/>
                                          </p:val>
                                        </p:tav>
                                        <p:tav tm="100000">
                                          <p:val>
                                            <p:strVal val="#ppt_x"/>
                                          </p:val>
                                        </p:tav>
                                      </p:tavLst>
                                    </p:anim>
                                    <p:anim calcmode="lin" valueType="num">
                                      <p:cBhvr additive="base">
                                        <p:cTn id="338" dur="4000" fill="hold"/>
                                        <p:tgtEl>
                                          <p:spTgt spid="4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42"/>
                                        </p:tgtEl>
                                        <p:attrNameLst>
                                          <p:attrName>style.visibility</p:attrName>
                                        </p:attrNameLst>
                                      </p:cBhvr>
                                      <p:to>
                                        <p:strVal val="visible"/>
                                      </p:to>
                                    </p:set>
                                    <p:anim calcmode="lin" valueType="num">
                                      <p:cBhvr>
                                        <p:cTn id="341" dur="4000" fill="hold"/>
                                        <p:tgtEl>
                                          <p:spTgt spid="42"/>
                                        </p:tgtEl>
                                        <p:attrNameLst>
                                          <p:attrName>ppt_w</p:attrName>
                                        </p:attrNameLst>
                                      </p:cBhvr>
                                      <p:tavLst>
                                        <p:tav tm="0" fmla="#ppt_w*sin(2.5*pi*$)">
                                          <p:val>
                                            <p:fltVal val="0"/>
                                          </p:val>
                                        </p:tav>
                                        <p:tav tm="100000">
                                          <p:val>
                                            <p:fltVal val="1"/>
                                          </p:val>
                                        </p:tav>
                                      </p:tavLst>
                                    </p:anim>
                                    <p:anim calcmode="lin" valueType="num">
                                      <p:cBhvr>
                                        <p:cTn id="342" dur="4000" fill="hold"/>
                                        <p:tgtEl>
                                          <p:spTgt spid="4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42"/>
                                        </p:tgtEl>
                                        <p:attrNameLst>
                                          <p:attrName>ppt_x</p:attrName>
                                        </p:attrNameLst>
                                      </p:cBhvr>
                                      <p:tavLst>
                                        <p:tav tm="0">
                                          <p:val>
                                            <p:strVal val="ppt_x"/>
                                          </p:val>
                                        </p:tav>
                                        <p:tav tm="100000">
                                          <p:val>
                                            <p:strVal val="ppt_x"/>
                                          </p:val>
                                        </p:tav>
                                      </p:tavLst>
                                    </p:anim>
                                    <p:anim calcmode="lin" valueType="num">
                                      <p:cBhvr additive="base">
                                        <p:cTn id="345" dur="4500"/>
                                        <p:tgtEl>
                                          <p:spTgt spid="42"/>
                                        </p:tgtEl>
                                        <p:attrNameLst>
                                          <p:attrName>ppt_y</p:attrName>
                                        </p:attrNameLst>
                                      </p:cBhvr>
                                      <p:tavLst>
                                        <p:tav tm="0">
                                          <p:val>
                                            <p:strVal val="ppt_y"/>
                                          </p:val>
                                        </p:tav>
                                        <p:tav tm="100000">
                                          <p:val>
                                            <p:strVal val="1+ppt_h/2"/>
                                          </p:val>
                                        </p:tav>
                                      </p:tavLst>
                                    </p:anim>
                                    <p:set>
                                      <p:cBhvr>
                                        <p:cTn id="346" dur="1" fill="hold">
                                          <p:stCondLst>
                                            <p:cond delay="4499"/>
                                          </p:stCondLst>
                                        </p:cTn>
                                        <p:tgtEl>
                                          <p:spTgt spid="4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42"/>
                                        </p:tgtEl>
                                      </p:cBhvr>
                                    </p:animEffect>
                                    <p:set>
                                      <p:cBhvr>
                                        <p:cTn id="349" dur="1" fill="hold">
                                          <p:stCondLst>
                                            <p:cond delay="5999"/>
                                          </p:stCondLst>
                                        </p:cTn>
                                        <p:tgtEl>
                                          <p:spTgt spid="42"/>
                                        </p:tgtEl>
                                        <p:attrNameLst>
                                          <p:attrName>style.visibility</p:attrName>
                                        </p:attrNameLst>
                                      </p:cBhvr>
                                      <p:to>
                                        <p:strVal val="hidden"/>
                                      </p:to>
                                    </p:set>
                                  </p:childTnLst>
                                </p:cTn>
                              </p:par>
                              <p:par>
                                <p:cTn id="350" presetID="8" presetClass="emph" presetSubtype="0" fill="hold" grpId="4" nodeType="withEffect">
                                  <p:stCondLst>
                                    <p:cond delay="0"/>
                                  </p:stCondLst>
                                  <p:childTnLst>
                                    <p:animRot by="-21600000">
                                      <p:cBhvr>
                                        <p:cTn id="351" dur="5000" fill="hold"/>
                                        <p:tgtEl>
                                          <p:spTgt spid="42"/>
                                        </p:tgtEl>
                                        <p:attrNameLst>
                                          <p:attrName>r</p:attrName>
                                        </p:attrNameLst>
                                      </p:cBhvr>
                                    </p:animRot>
                                  </p:childTnLst>
                                </p:cTn>
                              </p:par>
                              <p:par>
                                <p:cTn id="352" presetID="45" presetClass="exit" presetSubtype="0" fill="hold" grpId="5" nodeType="withEffect">
                                  <p:stCondLst>
                                    <p:cond delay="0"/>
                                  </p:stCondLst>
                                  <p:childTnLst>
                                    <p:animEffect transition="out" filter="fade">
                                      <p:cBhvr>
                                        <p:cTn id="353" dur="5000"/>
                                        <p:tgtEl>
                                          <p:spTgt spid="42"/>
                                        </p:tgtEl>
                                      </p:cBhvr>
                                    </p:animEffect>
                                    <p:anim calcmode="lin" valueType="num">
                                      <p:cBhvr>
                                        <p:cTn id="354"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55" dur="5000"/>
                                        <p:tgtEl>
                                          <p:spTgt spid="42"/>
                                        </p:tgtEl>
                                        <p:attrNameLst>
                                          <p:attrName>ppt_h</p:attrName>
                                        </p:attrNameLst>
                                      </p:cBhvr>
                                      <p:tavLst>
                                        <p:tav tm="0">
                                          <p:val>
                                            <p:strVal val="ppt_h"/>
                                          </p:val>
                                        </p:tav>
                                        <p:tav tm="100000">
                                          <p:val>
                                            <p:strVal val="ppt_h"/>
                                          </p:val>
                                        </p:tav>
                                      </p:tavLst>
                                    </p:anim>
                                    <p:set>
                                      <p:cBhvr>
                                        <p:cTn id="356" dur="1" fill="hold">
                                          <p:stCondLst>
                                            <p:cond delay="4999"/>
                                          </p:stCondLst>
                                        </p:cTn>
                                        <p:tgtEl>
                                          <p:spTgt spid="42"/>
                                        </p:tgtEl>
                                        <p:attrNameLst>
                                          <p:attrName>style.visibility</p:attrName>
                                        </p:attrNameLst>
                                      </p:cBhvr>
                                      <p:to>
                                        <p:strVal val="hidden"/>
                                      </p:to>
                                    </p:set>
                                  </p:childTnLst>
                                </p:cTn>
                              </p:par>
                              <p:par>
                                <p:cTn id="357" presetID="2" presetClass="entr" presetSubtype="1" fill="hold" grpId="0" nodeType="withEffect">
                                  <p:stCondLst>
                                    <p:cond delay="0"/>
                                  </p:stCondLst>
                                  <p:childTnLst>
                                    <p:set>
                                      <p:cBhvr>
                                        <p:cTn id="358" dur="1" fill="hold">
                                          <p:stCondLst>
                                            <p:cond delay="0"/>
                                          </p:stCondLst>
                                        </p:cTn>
                                        <p:tgtEl>
                                          <p:spTgt spid="43"/>
                                        </p:tgtEl>
                                        <p:attrNameLst>
                                          <p:attrName>style.visibility</p:attrName>
                                        </p:attrNameLst>
                                      </p:cBhvr>
                                      <p:to>
                                        <p:strVal val="visible"/>
                                      </p:to>
                                    </p:set>
                                    <p:anim calcmode="lin" valueType="num">
                                      <p:cBhvr additive="base">
                                        <p:cTn id="359" dur="4000" fill="hold"/>
                                        <p:tgtEl>
                                          <p:spTgt spid="43"/>
                                        </p:tgtEl>
                                        <p:attrNameLst>
                                          <p:attrName>ppt_x</p:attrName>
                                        </p:attrNameLst>
                                      </p:cBhvr>
                                      <p:tavLst>
                                        <p:tav tm="0">
                                          <p:val>
                                            <p:strVal val="#ppt_x"/>
                                          </p:val>
                                        </p:tav>
                                        <p:tav tm="100000">
                                          <p:val>
                                            <p:strVal val="#ppt_x"/>
                                          </p:val>
                                        </p:tav>
                                      </p:tavLst>
                                    </p:anim>
                                    <p:anim calcmode="lin" valueType="num">
                                      <p:cBhvr additive="base">
                                        <p:cTn id="360" dur="4000" fill="hold"/>
                                        <p:tgtEl>
                                          <p:spTgt spid="43"/>
                                        </p:tgtEl>
                                        <p:attrNameLst>
                                          <p:attrName>ppt_y</p:attrName>
                                        </p:attrNameLst>
                                      </p:cBhvr>
                                      <p:tavLst>
                                        <p:tav tm="0">
                                          <p:val>
                                            <p:strVal val="0-#ppt_h/2"/>
                                          </p:val>
                                        </p:tav>
                                        <p:tav tm="100000">
                                          <p:val>
                                            <p:strVal val="#ppt_y"/>
                                          </p:val>
                                        </p:tav>
                                      </p:tavLst>
                                    </p:anim>
                                  </p:childTnLst>
                                </p:cTn>
                              </p:par>
                              <p:par>
                                <p:cTn id="361" presetID="19" presetClass="entr" presetSubtype="10" fill="hold" grpId="1" nodeType="withEffect">
                                  <p:stCondLst>
                                    <p:cond delay="0"/>
                                  </p:stCondLst>
                                  <p:childTnLst>
                                    <p:set>
                                      <p:cBhvr>
                                        <p:cTn id="362" dur="1" fill="hold">
                                          <p:stCondLst>
                                            <p:cond delay="0"/>
                                          </p:stCondLst>
                                        </p:cTn>
                                        <p:tgtEl>
                                          <p:spTgt spid="43"/>
                                        </p:tgtEl>
                                        <p:attrNameLst>
                                          <p:attrName>style.visibility</p:attrName>
                                        </p:attrNameLst>
                                      </p:cBhvr>
                                      <p:to>
                                        <p:strVal val="visible"/>
                                      </p:to>
                                    </p:set>
                                    <p:anim calcmode="lin" valueType="num">
                                      <p:cBhvr>
                                        <p:cTn id="363" dur="4000" fill="hold"/>
                                        <p:tgtEl>
                                          <p:spTgt spid="43"/>
                                        </p:tgtEl>
                                        <p:attrNameLst>
                                          <p:attrName>ppt_w</p:attrName>
                                        </p:attrNameLst>
                                      </p:cBhvr>
                                      <p:tavLst>
                                        <p:tav tm="0" fmla="#ppt_w*sin(2.5*pi*$)">
                                          <p:val>
                                            <p:fltVal val="0"/>
                                          </p:val>
                                        </p:tav>
                                        <p:tav tm="100000">
                                          <p:val>
                                            <p:fltVal val="1"/>
                                          </p:val>
                                        </p:tav>
                                      </p:tavLst>
                                    </p:anim>
                                    <p:anim calcmode="lin" valueType="num">
                                      <p:cBhvr>
                                        <p:cTn id="364" dur="4000" fill="hold"/>
                                        <p:tgtEl>
                                          <p:spTgt spid="43"/>
                                        </p:tgtEl>
                                        <p:attrNameLst>
                                          <p:attrName>ppt_h</p:attrName>
                                        </p:attrNameLst>
                                      </p:cBhvr>
                                      <p:tavLst>
                                        <p:tav tm="0">
                                          <p:val>
                                            <p:strVal val="#ppt_h"/>
                                          </p:val>
                                        </p:tav>
                                        <p:tav tm="100000">
                                          <p:val>
                                            <p:strVal val="#ppt_h"/>
                                          </p:val>
                                        </p:tav>
                                      </p:tavLst>
                                    </p:anim>
                                  </p:childTnLst>
                                </p:cTn>
                              </p:par>
                              <p:par>
                                <p:cTn id="365" presetID="2" presetClass="exit" presetSubtype="4" fill="hold" grpId="2" nodeType="withEffect">
                                  <p:stCondLst>
                                    <p:cond delay="0"/>
                                  </p:stCondLst>
                                  <p:childTnLst>
                                    <p:anim calcmode="lin" valueType="num">
                                      <p:cBhvr additive="base">
                                        <p:cTn id="366" dur="4500"/>
                                        <p:tgtEl>
                                          <p:spTgt spid="43"/>
                                        </p:tgtEl>
                                        <p:attrNameLst>
                                          <p:attrName>ppt_x</p:attrName>
                                        </p:attrNameLst>
                                      </p:cBhvr>
                                      <p:tavLst>
                                        <p:tav tm="0">
                                          <p:val>
                                            <p:strVal val="ppt_x"/>
                                          </p:val>
                                        </p:tav>
                                        <p:tav tm="100000">
                                          <p:val>
                                            <p:strVal val="ppt_x"/>
                                          </p:val>
                                        </p:tav>
                                      </p:tavLst>
                                    </p:anim>
                                    <p:anim calcmode="lin" valueType="num">
                                      <p:cBhvr additive="base">
                                        <p:cTn id="367" dur="4500"/>
                                        <p:tgtEl>
                                          <p:spTgt spid="43"/>
                                        </p:tgtEl>
                                        <p:attrNameLst>
                                          <p:attrName>ppt_y</p:attrName>
                                        </p:attrNameLst>
                                      </p:cBhvr>
                                      <p:tavLst>
                                        <p:tav tm="0">
                                          <p:val>
                                            <p:strVal val="ppt_y"/>
                                          </p:val>
                                        </p:tav>
                                        <p:tav tm="100000">
                                          <p:val>
                                            <p:strVal val="1+ppt_h/2"/>
                                          </p:val>
                                        </p:tav>
                                      </p:tavLst>
                                    </p:anim>
                                    <p:set>
                                      <p:cBhvr>
                                        <p:cTn id="368" dur="1" fill="hold">
                                          <p:stCondLst>
                                            <p:cond delay="4499"/>
                                          </p:stCondLst>
                                        </p:cTn>
                                        <p:tgtEl>
                                          <p:spTgt spid="43"/>
                                        </p:tgtEl>
                                        <p:attrNameLst>
                                          <p:attrName>style.visibility</p:attrName>
                                        </p:attrNameLst>
                                      </p:cBhvr>
                                      <p:to>
                                        <p:strVal val="hidden"/>
                                      </p:to>
                                    </p:set>
                                  </p:childTnLst>
                                </p:cTn>
                              </p:par>
                              <p:par>
                                <p:cTn id="369" presetID="3" presetClass="exit" presetSubtype="10" fill="hold" grpId="3" nodeType="withEffect">
                                  <p:stCondLst>
                                    <p:cond delay="0"/>
                                  </p:stCondLst>
                                  <p:childTnLst>
                                    <p:animEffect transition="out" filter="blinds(horizontal)">
                                      <p:cBhvr>
                                        <p:cTn id="370" dur="6000"/>
                                        <p:tgtEl>
                                          <p:spTgt spid="43"/>
                                        </p:tgtEl>
                                      </p:cBhvr>
                                    </p:animEffect>
                                    <p:set>
                                      <p:cBhvr>
                                        <p:cTn id="371" dur="1" fill="hold">
                                          <p:stCondLst>
                                            <p:cond delay="5999"/>
                                          </p:stCondLst>
                                        </p:cTn>
                                        <p:tgtEl>
                                          <p:spTgt spid="43"/>
                                        </p:tgtEl>
                                        <p:attrNameLst>
                                          <p:attrName>style.visibility</p:attrName>
                                        </p:attrNameLst>
                                      </p:cBhvr>
                                      <p:to>
                                        <p:strVal val="hidden"/>
                                      </p:to>
                                    </p:set>
                                  </p:childTnLst>
                                </p:cTn>
                              </p:par>
                              <p:par>
                                <p:cTn id="372" presetID="8" presetClass="emph" presetSubtype="0" fill="hold" grpId="4" nodeType="withEffect">
                                  <p:stCondLst>
                                    <p:cond delay="0"/>
                                  </p:stCondLst>
                                  <p:childTnLst>
                                    <p:animRot by="-21600000">
                                      <p:cBhvr>
                                        <p:cTn id="373" dur="5000" fill="hold"/>
                                        <p:tgtEl>
                                          <p:spTgt spid="43"/>
                                        </p:tgtEl>
                                        <p:attrNameLst>
                                          <p:attrName>r</p:attrName>
                                        </p:attrNameLst>
                                      </p:cBhvr>
                                    </p:animRot>
                                  </p:childTnLst>
                                </p:cTn>
                              </p:par>
                              <p:par>
                                <p:cTn id="374" presetID="45" presetClass="exit" presetSubtype="0" fill="hold" grpId="5" nodeType="withEffect">
                                  <p:stCondLst>
                                    <p:cond delay="0"/>
                                  </p:stCondLst>
                                  <p:childTnLst>
                                    <p:animEffect transition="out" filter="fade">
                                      <p:cBhvr>
                                        <p:cTn id="375" dur="5000"/>
                                        <p:tgtEl>
                                          <p:spTgt spid="43"/>
                                        </p:tgtEl>
                                      </p:cBhvr>
                                    </p:animEffect>
                                    <p:anim calcmode="lin" valueType="num">
                                      <p:cBhvr>
                                        <p:cTn id="376"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77" dur="5000"/>
                                        <p:tgtEl>
                                          <p:spTgt spid="43"/>
                                        </p:tgtEl>
                                        <p:attrNameLst>
                                          <p:attrName>ppt_h</p:attrName>
                                        </p:attrNameLst>
                                      </p:cBhvr>
                                      <p:tavLst>
                                        <p:tav tm="0">
                                          <p:val>
                                            <p:strVal val="ppt_h"/>
                                          </p:val>
                                        </p:tav>
                                        <p:tav tm="100000">
                                          <p:val>
                                            <p:strVal val="ppt_h"/>
                                          </p:val>
                                        </p:tav>
                                      </p:tavLst>
                                    </p:anim>
                                    <p:set>
                                      <p:cBhvr>
                                        <p:cTn id="378" dur="1" fill="hold">
                                          <p:stCondLst>
                                            <p:cond delay="4999"/>
                                          </p:stCondLst>
                                        </p:cTn>
                                        <p:tgtEl>
                                          <p:spTgt spid="43"/>
                                        </p:tgtEl>
                                        <p:attrNameLst>
                                          <p:attrName>style.visibility</p:attrName>
                                        </p:attrNameLst>
                                      </p:cBhvr>
                                      <p:to>
                                        <p:strVal val="hidden"/>
                                      </p:to>
                                    </p:set>
                                  </p:childTnLst>
                                </p:cTn>
                              </p:par>
                              <p:par>
                                <p:cTn id="379" presetID="2" presetClass="entr" presetSubtype="1" fill="hold" grpId="0" nodeType="withEffect">
                                  <p:stCondLst>
                                    <p:cond delay="0"/>
                                  </p:stCondLst>
                                  <p:childTnLst>
                                    <p:set>
                                      <p:cBhvr>
                                        <p:cTn id="380" dur="1" fill="hold">
                                          <p:stCondLst>
                                            <p:cond delay="0"/>
                                          </p:stCondLst>
                                        </p:cTn>
                                        <p:tgtEl>
                                          <p:spTgt spid="38"/>
                                        </p:tgtEl>
                                        <p:attrNameLst>
                                          <p:attrName>style.visibility</p:attrName>
                                        </p:attrNameLst>
                                      </p:cBhvr>
                                      <p:to>
                                        <p:strVal val="visible"/>
                                      </p:to>
                                    </p:set>
                                    <p:anim calcmode="lin" valueType="num">
                                      <p:cBhvr additive="base">
                                        <p:cTn id="381" dur="4000" fill="hold"/>
                                        <p:tgtEl>
                                          <p:spTgt spid="38"/>
                                        </p:tgtEl>
                                        <p:attrNameLst>
                                          <p:attrName>ppt_x</p:attrName>
                                        </p:attrNameLst>
                                      </p:cBhvr>
                                      <p:tavLst>
                                        <p:tav tm="0">
                                          <p:val>
                                            <p:strVal val="#ppt_x"/>
                                          </p:val>
                                        </p:tav>
                                        <p:tav tm="100000">
                                          <p:val>
                                            <p:strVal val="#ppt_x"/>
                                          </p:val>
                                        </p:tav>
                                      </p:tavLst>
                                    </p:anim>
                                    <p:anim calcmode="lin" valueType="num">
                                      <p:cBhvr additive="base">
                                        <p:cTn id="382" dur="4000" fill="hold"/>
                                        <p:tgtEl>
                                          <p:spTgt spid="38"/>
                                        </p:tgtEl>
                                        <p:attrNameLst>
                                          <p:attrName>ppt_y</p:attrName>
                                        </p:attrNameLst>
                                      </p:cBhvr>
                                      <p:tavLst>
                                        <p:tav tm="0">
                                          <p:val>
                                            <p:strVal val="0-#ppt_h/2"/>
                                          </p:val>
                                        </p:tav>
                                        <p:tav tm="100000">
                                          <p:val>
                                            <p:strVal val="#ppt_y"/>
                                          </p:val>
                                        </p:tav>
                                      </p:tavLst>
                                    </p:anim>
                                  </p:childTnLst>
                                </p:cTn>
                              </p:par>
                              <p:par>
                                <p:cTn id="383" presetID="19" presetClass="entr" presetSubtype="10" fill="hold" grpId="1" nodeType="withEffect">
                                  <p:stCondLst>
                                    <p:cond delay="0"/>
                                  </p:stCondLst>
                                  <p:childTnLst>
                                    <p:set>
                                      <p:cBhvr>
                                        <p:cTn id="384" dur="1" fill="hold">
                                          <p:stCondLst>
                                            <p:cond delay="0"/>
                                          </p:stCondLst>
                                        </p:cTn>
                                        <p:tgtEl>
                                          <p:spTgt spid="38"/>
                                        </p:tgtEl>
                                        <p:attrNameLst>
                                          <p:attrName>style.visibility</p:attrName>
                                        </p:attrNameLst>
                                      </p:cBhvr>
                                      <p:to>
                                        <p:strVal val="visible"/>
                                      </p:to>
                                    </p:set>
                                    <p:anim calcmode="lin" valueType="num">
                                      <p:cBhvr>
                                        <p:cTn id="385" dur="4000" fill="hold"/>
                                        <p:tgtEl>
                                          <p:spTgt spid="38"/>
                                        </p:tgtEl>
                                        <p:attrNameLst>
                                          <p:attrName>ppt_w</p:attrName>
                                        </p:attrNameLst>
                                      </p:cBhvr>
                                      <p:tavLst>
                                        <p:tav tm="0" fmla="#ppt_w*sin(2.5*pi*$)">
                                          <p:val>
                                            <p:fltVal val="0"/>
                                          </p:val>
                                        </p:tav>
                                        <p:tav tm="100000">
                                          <p:val>
                                            <p:fltVal val="1"/>
                                          </p:val>
                                        </p:tav>
                                      </p:tavLst>
                                    </p:anim>
                                    <p:anim calcmode="lin" valueType="num">
                                      <p:cBhvr>
                                        <p:cTn id="386" dur="4000" fill="hold"/>
                                        <p:tgtEl>
                                          <p:spTgt spid="38"/>
                                        </p:tgtEl>
                                        <p:attrNameLst>
                                          <p:attrName>ppt_h</p:attrName>
                                        </p:attrNameLst>
                                      </p:cBhvr>
                                      <p:tavLst>
                                        <p:tav tm="0">
                                          <p:val>
                                            <p:strVal val="#ppt_h"/>
                                          </p:val>
                                        </p:tav>
                                        <p:tav tm="100000">
                                          <p:val>
                                            <p:strVal val="#ppt_h"/>
                                          </p:val>
                                        </p:tav>
                                      </p:tavLst>
                                    </p:anim>
                                  </p:childTnLst>
                                </p:cTn>
                              </p:par>
                              <p:par>
                                <p:cTn id="387" presetID="2" presetClass="exit" presetSubtype="4" fill="hold" grpId="2" nodeType="withEffect">
                                  <p:stCondLst>
                                    <p:cond delay="0"/>
                                  </p:stCondLst>
                                  <p:childTnLst>
                                    <p:anim calcmode="lin" valueType="num">
                                      <p:cBhvr additive="base">
                                        <p:cTn id="388" dur="4500"/>
                                        <p:tgtEl>
                                          <p:spTgt spid="38"/>
                                        </p:tgtEl>
                                        <p:attrNameLst>
                                          <p:attrName>ppt_x</p:attrName>
                                        </p:attrNameLst>
                                      </p:cBhvr>
                                      <p:tavLst>
                                        <p:tav tm="0">
                                          <p:val>
                                            <p:strVal val="ppt_x"/>
                                          </p:val>
                                        </p:tav>
                                        <p:tav tm="100000">
                                          <p:val>
                                            <p:strVal val="ppt_x"/>
                                          </p:val>
                                        </p:tav>
                                      </p:tavLst>
                                    </p:anim>
                                    <p:anim calcmode="lin" valueType="num">
                                      <p:cBhvr additive="base">
                                        <p:cTn id="389" dur="4500"/>
                                        <p:tgtEl>
                                          <p:spTgt spid="38"/>
                                        </p:tgtEl>
                                        <p:attrNameLst>
                                          <p:attrName>ppt_y</p:attrName>
                                        </p:attrNameLst>
                                      </p:cBhvr>
                                      <p:tavLst>
                                        <p:tav tm="0">
                                          <p:val>
                                            <p:strVal val="ppt_y"/>
                                          </p:val>
                                        </p:tav>
                                        <p:tav tm="100000">
                                          <p:val>
                                            <p:strVal val="1+ppt_h/2"/>
                                          </p:val>
                                        </p:tav>
                                      </p:tavLst>
                                    </p:anim>
                                    <p:set>
                                      <p:cBhvr>
                                        <p:cTn id="390" dur="1" fill="hold">
                                          <p:stCondLst>
                                            <p:cond delay="4499"/>
                                          </p:stCondLst>
                                        </p:cTn>
                                        <p:tgtEl>
                                          <p:spTgt spid="38"/>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6000"/>
                                        <p:tgtEl>
                                          <p:spTgt spid="38"/>
                                        </p:tgtEl>
                                      </p:cBhvr>
                                    </p:animEffect>
                                    <p:set>
                                      <p:cBhvr>
                                        <p:cTn id="393" dur="1" fill="hold">
                                          <p:stCondLst>
                                            <p:cond delay="5999"/>
                                          </p:stCondLst>
                                        </p:cTn>
                                        <p:tgtEl>
                                          <p:spTgt spid="38"/>
                                        </p:tgtEl>
                                        <p:attrNameLst>
                                          <p:attrName>style.visibility</p:attrName>
                                        </p:attrNameLst>
                                      </p:cBhvr>
                                      <p:to>
                                        <p:strVal val="hidden"/>
                                      </p:to>
                                    </p:set>
                                  </p:childTnLst>
                                </p:cTn>
                              </p:par>
                              <p:par>
                                <p:cTn id="394" presetID="8" presetClass="emph" presetSubtype="0" fill="hold" grpId="4" nodeType="withEffect">
                                  <p:stCondLst>
                                    <p:cond delay="0"/>
                                  </p:stCondLst>
                                  <p:childTnLst>
                                    <p:animRot by="-21600000">
                                      <p:cBhvr>
                                        <p:cTn id="395" dur="5000" fill="hold"/>
                                        <p:tgtEl>
                                          <p:spTgt spid="38"/>
                                        </p:tgtEl>
                                        <p:attrNameLst>
                                          <p:attrName>r</p:attrName>
                                        </p:attrNameLst>
                                      </p:cBhvr>
                                    </p:animRot>
                                  </p:childTnLst>
                                </p:cTn>
                              </p:par>
                              <p:par>
                                <p:cTn id="396" presetID="45" presetClass="exit" presetSubtype="0" fill="hold" grpId="5" nodeType="withEffect">
                                  <p:stCondLst>
                                    <p:cond delay="0"/>
                                  </p:stCondLst>
                                  <p:childTnLst>
                                    <p:animEffect transition="out" filter="fade">
                                      <p:cBhvr>
                                        <p:cTn id="397" dur="5000"/>
                                        <p:tgtEl>
                                          <p:spTgt spid="38"/>
                                        </p:tgtEl>
                                      </p:cBhvr>
                                    </p:animEffect>
                                    <p:anim calcmode="lin" valueType="num">
                                      <p:cBhvr>
                                        <p:cTn id="398"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99" dur="5000"/>
                                        <p:tgtEl>
                                          <p:spTgt spid="38"/>
                                        </p:tgtEl>
                                        <p:attrNameLst>
                                          <p:attrName>ppt_h</p:attrName>
                                        </p:attrNameLst>
                                      </p:cBhvr>
                                      <p:tavLst>
                                        <p:tav tm="0">
                                          <p:val>
                                            <p:strVal val="ppt_h"/>
                                          </p:val>
                                        </p:tav>
                                        <p:tav tm="100000">
                                          <p:val>
                                            <p:strVal val="ppt_h"/>
                                          </p:val>
                                        </p:tav>
                                      </p:tavLst>
                                    </p:anim>
                                    <p:set>
                                      <p:cBhvr>
                                        <p:cTn id="400" dur="1" fill="hold">
                                          <p:stCondLst>
                                            <p:cond delay="4999"/>
                                          </p:stCondLst>
                                        </p:cTn>
                                        <p:tgtEl>
                                          <p:spTgt spid="38"/>
                                        </p:tgtEl>
                                        <p:attrNameLst>
                                          <p:attrName>style.visibility</p:attrName>
                                        </p:attrNameLst>
                                      </p:cBhvr>
                                      <p:to>
                                        <p:strVal val="hidden"/>
                                      </p:to>
                                    </p:set>
                                  </p:childTnLst>
                                </p:cTn>
                              </p:par>
                              <p:par>
                                <p:cTn id="401" presetID="2" presetClass="entr" presetSubtype="1" fill="hold" grpId="0" nodeType="withEffect">
                                  <p:stCondLst>
                                    <p:cond delay="0"/>
                                  </p:stCondLst>
                                  <p:childTnLst>
                                    <p:set>
                                      <p:cBhvr>
                                        <p:cTn id="402" dur="1" fill="hold">
                                          <p:stCondLst>
                                            <p:cond delay="0"/>
                                          </p:stCondLst>
                                        </p:cTn>
                                        <p:tgtEl>
                                          <p:spTgt spid="39"/>
                                        </p:tgtEl>
                                        <p:attrNameLst>
                                          <p:attrName>style.visibility</p:attrName>
                                        </p:attrNameLst>
                                      </p:cBhvr>
                                      <p:to>
                                        <p:strVal val="visible"/>
                                      </p:to>
                                    </p:set>
                                    <p:anim calcmode="lin" valueType="num">
                                      <p:cBhvr additive="base">
                                        <p:cTn id="403" dur="4000" fill="hold"/>
                                        <p:tgtEl>
                                          <p:spTgt spid="39"/>
                                        </p:tgtEl>
                                        <p:attrNameLst>
                                          <p:attrName>ppt_x</p:attrName>
                                        </p:attrNameLst>
                                      </p:cBhvr>
                                      <p:tavLst>
                                        <p:tav tm="0">
                                          <p:val>
                                            <p:strVal val="#ppt_x"/>
                                          </p:val>
                                        </p:tav>
                                        <p:tav tm="100000">
                                          <p:val>
                                            <p:strVal val="#ppt_x"/>
                                          </p:val>
                                        </p:tav>
                                      </p:tavLst>
                                    </p:anim>
                                    <p:anim calcmode="lin" valueType="num">
                                      <p:cBhvr additive="base">
                                        <p:cTn id="404" dur="4000" fill="hold"/>
                                        <p:tgtEl>
                                          <p:spTgt spid="39"/>
                                        </p:tgtEl>
                                        <p:attrNameLst>
                                          <p:attrName>ppt_y</p:attrName>
                                        </p:attrNameLst>
                                      </p:cBhvr>
                                      <p:tavLst>
                                        <p:tav tm="0">
                                          <p:val>
                                            <p:strVal val="0-#ppt_h/2"/>
                                          </p:val>
                                        </p:tav>
                                        <p:tav tm="100000">
                                          <p:val>
                                            <p:strVal val="#ppt_y"/>
                                          </p:val>
                                        </p:tav>
                                      </p:tavLst>
                                    </p:anim>
                                  </p:childTnLst>
                                </p:cTn>
                              </p:par>
                              <p:par>
                                <p:cTn id="405" presetID="19" presetClass="entr" presetSubtype="10" fill="hold" grpId="1" nodeType="withEffect">
                                  <p:stCondLst>
                                    <p:cond delay="0"/>
                                  </p:stCondLst>
                                  <p:childTnLst>
                                    <p:set>
                                      <p:cBhvr>
                                        <p:cTn id="406" dur="1" fill="hold">
                                          <p:stCondLst>
                                            <p:cond delay="0"/>
                                          </p:stCondLst>
                                        </p:cTn>
                                        <p:tgtEl>
                                          <p:spTgt spid="39"/>
                                        </p:tgtEl>
                                        <p:attrNameLst>
                                          <p:attrName>style.visibility</p:attrName>
                                        </p:attrNameLst>
                                      </p:cBhvr>
                                      <p:to>
                                        <p:strVal val="visible"/>
                                      </p:to>
                                    </p:set>
                                    <p:anim calcmode="lin" valueType="num">
                                      <p:cBhvr>
                                        <p:cTn id="407" dur="4000" fill="hold"/>
                                        <p:tgtEl>
                                          <p:spTgt spid="39"/>
                                        </p:tgtEl>
                                        <p:attrNameLst>
                                          <p:attrName>ppt_w</p:attrName>
                                        </p:attrNameLst>
                                      </p:cBhvr>
                                      <p:tavLst>
                                        <p:tav tm="0" fmla="#ppt_w*sin(2.5*pi*$)">
                                          <p:val>
                                            <p:fltVal val="0"/>
                                          </p:val>
                                        </p:tav>
                                        <p:tav tm="100000">
                                          <p:val>
                                            <p:fltVal val="1"/>
                                          </p:val>
                                        </p:tav>
                                      </p:tavLst>
                                    </p:anim>
                                    <p:anim calcmode="lin" valueType="num">
                                      <p:cBhvr>
                                        <p:cTn id="408" dur="4000" fill="hold"/>
                                        <p:tgtEl>
                                          <p:spTgt spid="39"/>
                                        </p:tgtEl>
                                        <p:attrNameLst>
                                          <p:attrName>ppt_h</p:attrName>
                                        </p:attrNameLst>
                                      </p:cBhvr>
                                      <p:tavLst>
                                        <p:tav tm="0">
                                          <p:val>
                                            <p:strVal val="#ppt_h"/>
                                          </p:val>
                                        </p:tav>
                                        <p:tav tm="100000">
                                          <p:val>
                                            <p:strVal val="#ppt_h"/>
                                          </p:val>
                                        </p:tav>
                                      </p:tavLst>
                                    </p:anim>
                                  </p:childTnLst>
                                </p:cTn>
                              </p:par>
                              <p:par>
                                <p:cTn id="409" presetID="2" presetClass="exit" presetSubtype="4" fill="hold" grpId="2" nodeType="withEffect">
                                  <p:stCondLst>
                                    <p:cond delay="0"/>
                                  </p:stCondLst>
                                  <p:childTnLst>
                                    <p:anim calcmode="lin" valueType="num">
                                      <p:cBhvr additive="base">
                                        <p:cTn id="410" dur="4500"/>
                                        <p:tgtEl>
                                          <p:spTgt spid="39"/>
                                        </p:tgtEl>
                                        <p:attrNameLst>
                                          <p:attrName>ppt_x</p:attrName>
                                        </p:attrNameLst>
                                      </p:cBhvr>
                                      <p:tavLst>
                                        <p:tav tm="0">
                                          <p:val>
                                            <p:strVal val="ppt_x"/>
                                          </p:val>
                                        </p:tav>
                                        <p:tav tm="100000">
                                          <p:val>
                                            <p:strVal val="ppt_x"/>
                                          </p:val>
                                        </p:tav>
                                      </p:tavLst>
                                    </p:anim>
                                    <p:anim calcmode="lin" valueType="num">
                                      <p:cBhvr additive="base">
                                        <p:cTn id="411" dur="4500"/>
                                        <p:tgtEl>
                                          <p:spTgt spid="39"/>
                                        </p:tgtEl>
                                        <p:attrNameLst>
                                          <p:attrName>ppt_y</p:attrName>
                                        </p:attrNameLst>
                                      </p:cBhvr>
                                      <p:tavLst>
                                        <p:tav tm="0">
                                          <p:val>
                                            <p:strVal val="ppt_y"/>
                                          </p:val>
                                        </p:tav>
                                        <p:tav tm="100000">
                                          <p:val>
                                            <p:strVal val="1+ppt_h/2"/>
                                          </p:val>
                                        </p:tav>
                                      </p:tavLst>
                                    </p:anim>
                                    <p:set>
                                      <p:cBhvr>
                                        <p:cTn id="412" dur="1" fill="hold">
                                          <p:stCondLst>
                                            <p:cond delay="4499"/>
                                          </p:stCondLst>
                                        </p:cTn>
                                        <p:tgtEl>
                                          <p:spTgt spid="39"/>
                                        </p:tgtEl>
                                        <p:attrNameLst>
                                          <p:attrName>style.visibility</p:attrName>
                                        </p:attrNameLst>
                                      </p:cBhvr>
                                      <p:to>
                                        <p:strVal val="hidden"/>
                                      </p:to>
                                    </p:set>
                                  </p:childTnLst>
                                </p:cTn>
                              </p:par>
                              <p:par>
                                <p:cTn id="413" presetID="3" presetClass="exit" presetSubtype="10" fill="hold" grpId="3" nodeType="withEffect">
                                  <p:stCondLst>
                                    <p:cond delay="0"/>
                                  </p:stCondLst>
                                  <p:childTnLst>
                                    <p:animEffect transition="out" filter="blinds(horizontal)">
                                      <p:cBhvr>
                                        <p:cTn id="414" dur="6000"/>
                                        <p:tgtEl>
                                          <p:spTgt spid="39"/>
                                        </p:tgtEl>
                                      </p:cBhvr>
                                    </p:animEffect>
                                    <p:set>
                                      <p:cBhvr>
                                        <p:cTn id="415" dur="1" fill="hold">
                                          <p:stCondLst>
                                            <p:cond delay="5999"/>
                                          </p:stCondLst>
                                        </p:cTn>
                                        <p:tgtEl>
                                          <p:spTgt spid="39"/>
                                        </p:tgtEl>
                                        <p:attrNameLst>
                                          <p:attrName>style.visibility</p:attrName>
                                        </p:attrNameLst>
                                      </p:cBhvr>
                                      <p:to>
                                        <p:strVal val="hidden"/>
                                      </p:to>
                                    </p:set>
                                  </p:childTnLst>
                                </p:cTn>
                              </p:par>
                              <p:par>
                                <p:cTn id="416" presetID="8" presetClass="emph" presetSubtype="0" fill="hold" grpId="4" nodeType="withEffect">
                                  <p:stCondLst>
                                    <p:cond delay="0"/>
                                  </p:stCondLst>
                                  <p:childTnLst>
                                    <p:animRot by="-21600000">
                                      <p:cBhvr>
                                        <p:cTn id="417" dur="5000" fill="hold"/>
                                        <p:tgtEl>
                                          <p:spTgt spid="39"/>
                                        </p:tgtEl>
                                        <p:attrNameLst>
                                          <p:attrName>r</p:attrName>
                                        </p:attrNameLst>
                                      </p:cBhvr>
                                    </p:animRot>
                                  </p:childTnLst>
                                </p:cTn>
                              </p:par>
                              <p:par>
                                <p:cTn id="418" presetID="45" presetClass="exit" presetSubtype="0" fill="hold" grpId="5" nodeType="withEffect">
                                  <p:stCondLst>
                                    <p:cond delay="0"/>
                                  </p:stCondLst>
                                  <p:childTnLst>
                                    <p:animEffect transition="out" filter="fade">
                                      <p:cBhvr>
                                        <p:cTn id="419" dur="5000"/>
                                        <p:tgtEl>
                                          <p:spTgt spid="39"/>
                                        </p:tgtEl>
                                      </p:cBhvr>
                                    </p:animEffect>
                                    <p:anim calcmode="lin" valueType="num">
                                      <p:cBhvr>
                                        <p:cTn id="420"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21" dur="5000"/>
                                        <p:tgtEl>
                                          <p:spTgt spid="39"/>
                                        </p:tgtEl>
                                        <p:attrNameLst>
                                          <p:attrName>ppt_h</p:attrName>
                                        </p:attrNameLst>
                                      </p:cBhvr>
                                      <p:tavLst>
                                        <p:tav tm="0">
                                          <p:val>
                                            <p:strVal val="ppt_h"/>
                                          </p:val>
                                        </p:tav>
                                        <p:tav tm="100000">
                                          <p:val>
                                            <p:strVal val="ppt_h"/>
                                          </p:val>
                                        </p:tav>
                                      </p:tavLst>
                                    </p:anim>
                                    <p:set>
                                      <p:cBhvr>
                                        <p:cTn id="422" dur="1" fill="hold">
                                          <p:stCondLst>
                                            <p:cond delay="4999"/>
                                          </p:stCondLst>
                                        </p:cTn>
                                        <p:tgtEl>
                                          <p:spTgt spid="39"/>
                                        </p:tgtEl>
                                        <p:attrNameLst>
                                          <p:attrName>style.visibility</p:attrName>
                                        </p:attrNameLst>
                                      </p:cBhvr>
                                      <p:to>
                                        <p:strVal val="hidden"/>
                                      </p:to>
                                    </p:set>
                                  </p:childTnLst>
                                </p:cTn>
                              </p:par>
                              <p:par>
                                <p:cTn id="423" presetID="2" presetClass="entr" presetSubtype="1" fill="hold" grpId="0" nodeType="withEffect">
                                  <p:stCondLst>
                                    <p:cond delay="0"/>
                                  </p:stCondLst>
                                  <p:childTnLst>
                                    <p:set>
                                      <p:cBhvr>
                                        <p:cTn id="424" dur="1" fill="hold">
                                          <p:stCondLst>
                                            <p:cond delay="0"/>
                                          </p:stCondLst>
                                        </p:cTn>
                                        <p:tgtEl>
                                          <p:spTgt spid="40"/>
                                        </p:tgtEl>
                                        <p:attrNameLst>
                                          <p:attrName>style.visibility</p:attrName>
                                        </p:attrNameLst>
                                      </p:cBhvr>
                                      <p:to>
                                        <p:strVal val="visible"/>
                                      </p:to>
                                    </p:set>
                                    <p:anim calcmode="lin" valueType="num">
                                      <p:cBhvr additive="base">
                                        <p:cTn id="425" dur="4000" fill="hold"/>
                                        <p:tgtEl>
                                          <p:spTgt spid="40"/>
                                        </p:tgtEl>
                                        <p:attrNameLst>
                                          <p:attrName>ppt_x</p:attrName>
                                        </p:attrNameLst>
                                      </p:cBhvr>
                                      <p:tavLst>
                                        <p:tav tm="0">
                                          <p:val>
                                            <p:strVal val="#ppt_x"/>
                                          </p:val>
                                        </p:tav>
                                        <p:tav tm="100000">
                                          <p:val>
                                            <p:strVal val="#ppt_x"/>
                                          </p:val>
                                        </p:tav>
                                      </p:tavLst>
                                    </p:anim>
                                    <p:anim calcmode="lin" valueType="num">
                                      <p:cBhvr additive="base">
                                        <p:cTn id="426" dur="4000" fill="hold"/>
                                        <p:tgtEl>
                                          <p:spTgt spid="40"/>
                                        </p:tgtEl>
                                        <p:attrNameLst>
                                          <p:attrName>ppt_y</p:attrName>
                                        </p:attrNameLst>
                                      </p:cBhvr>
                                      <p:tavLst>
                                        <p:tav tm="0">
                                          <p:val>
                                            <p:strVal val="0-#ppt_h/2"/>
                                          </p:val>
                                        </p:tav>
                                        <p:tav tm="100000">
                                          <p:val>
                                            <p:strVal val="#ppt_y"/>
                                          </p:val>
                                        </p:tav>
                                      </p:tavLst>
                                    </p:anim>
                                  </p:childTnLst>
                                </p:cTn>
                              </p:par>
                              <p:par>
                                <p:cTn id="427" presetID="19" presetClass="entr" presetSubtype="10" fill="hold" grpId="1" nodeType="withEffect">
                                  <p:stCondLst>
                                    <p:cond delay="0"/>
                                  </p:stCondLst>
                                  <p:childTnLst>
                                    <p:set>
                                      <p:cBhvr>
                                        <p:cTn id="428" dur="1" fill="hold">
                                          <p:stCondLst>
                                            <p:cond delay="0"/>
                                          </p:stCondLst>
                                        </p:cTn>
                                        <p:tgtEl>
                                          <p:spTgt spid="40"/>
                                        </p:tgtEl>
                                        <p:attrNameLst>
                                          <p:attrName>style.visibility</p:attrName>
                                        </p:attrNameLst>
                                      </p:cBhvr>
                                      <p:to>
                                        <p:strVal val="visible"/>
                                      </p:to>
                                    </p:set>
                                    <p:anim calcmode="lin" valueType="num">
                                      <p:cBhvr>
                                        <p:cTn id="429" dur="4000" fill="hold"/>
                                        <p:tgtEl>
                                          <p:spTgt spid="40"/>
                                        </p:tgtEl>
                                        <p:attrNameLst>
                                          <p:attrName>ppt_w</p:attrName>
                                        </p:attrNameLst>
                                      </p:cBhvr>
                                      <p:tavLst>
                                        <p:tav tm="0" fmla="#ppt_w*sin(2.5*pi*$)">
                                          <p:val>
                                            <p:fltVal val="0"/>
                                          </p:val>
                                        </p:tav>
                                        <p:tav tm="100000">
                                          <p:val>
                                            <p:fltVal val="1"/>
                                          </p:val>
                                        </p:tav>
                                      </p:tavLst>
                                    </p:anim>
                                    <p:anim calcmode="lin" valueType="num">
                                      <p:cBhvr>
                                        <p:cTn id="430" dur="4000" fill="hold"/>
                                        <p:tgtEl>
                                          <p:spTgt spid="40"/>
                                        </p:tgtEl>
                                        <p:attrNameLst>
                                          <p:attrName>ppt_h</p:attrName>
                                        </p:attrNameLst>
                                      </p:cBhvr>
                                      <p:tavLst>
                                        <p:tav tm="0">
                                          <p:val>
                                            <p:strVal val="#ppt_h"/>
                                          </p:val>
                                        </p:tav>
                                        <p:tav tm="100000">
                                          <p:val>
                                            <p:strVal val="#ppt_h"/>
                                          </p:val>
                                        </p:tav>
                                      </p:tavLst>
                                    </p:anim>
                                  </p:childTnLst>
                                </p:cTn>
                              </p:par>
                              <p:par>
                                <p:cTn id="431" presetID="2" presetClass="exit" presetSubtype="4" fill="hold" grpId="2" nodeType="withEffect">
                                  <p:stCondLst>
                                    <p:cond delay="0"/>
                                  </p:stCondLst>
                                  <p:childTnLst>
                                    <p:anim calcmode="lin" valueType="num">
                                      <p:cBhvr additive="base">
                                        <p:cTn id="432" dur="4500"/>
                                        <p:tgtEl>
                                          <p:spTgt spid="40"/>
                                        </p:tgtEl>
                                        <p:attrNameLst>
                                          <p:attrName>ppt_x</p:attrName>
                                        </p:attrNameLst>
                                      </p:cBhvr>
                                      <p:tavLst>
                                        <p:tav tm="0">
                                          <p:val>
                                            <p:strVal val="ppt_x"/>
                                          </p:val>
                                        </p:tav>
                                        <p:tav tm="100000">
                                          <p:val>
                                            <p:strVal val="ppt_x"/>
                                          </p:val>
                                        </p:tav>
                                      </p:tavLst>
                                    </p:anim>
                                    <p:anim calcmode="lin" valueType="num">
                                      <p:cBhvr additive="base">
                                        <p:cTn id="433" dur="4500"/>
                                        <p:tgtEl>
                                          <p:spTgt spid="40"/>
                                        </p:tgtEl>
                                        <p:attrNameLst>
                                          <p:attrName>ppt_y</p:attrName>
                                        </p:attrNameLst>
                                      </p:cBhvr>
                                      <p:tavLst>
                                        <p:tav tm="0">
                                          <p:val>
                                            <p:strVal val="ppt_y"/>
                                          </p:val>
                                        </p:tav>
                                        <p:tav tm="100000">
                                          <p:val>
                                            <p:strVal val="1+ppt_h/2"/>
                                          </p:val>
                                        </p:tav>
                                      </p:tavLst>
                                    </p:anim>
                                    <p:set>
                                      <p:cBhvr>
                                        <p:cTn id="434" dur="1" fill="hold">
                                          <p:stCondLst>
                                            <p:cond delay="4499"/>
                                          </p:stCondLst>
                                        </p:cTn>
                                        <p:tgtEl>
                                          <p:spTgt spid="40"/>
                                        </p:tgtEl>
                                        <p:attrNameLst>
                                          <p:attrName>style.visibility</p:attrName>
                                        </p:attrNameLst>
                                      </p:cBhvr>
                                      <p:to>
                                        <p:strVal val="hidden"/>
                                      </p:to>
                                    </p:set>
                                  </p:childTnLst>
                                </p:cTn>
                              </p:par>
                              <p:par>
                                <p:cTn id="435" presetID="3" presetClass="exit" presetSubtype="10" fill="hold" grpId="3" nodeType="withEffect">
                                  <p:stCondLst>
                                    <p:cond delay="0"/>
                                  </p:stCondLst>
                                  <p:childTnLst>
                                    <p:animEffect transition="out" filter="blinds(horizontal)">
                                      <p:cBhvr>
                                        <p:cTn id="436" dur="6000"/>
                                        <p:tgtEl>
                                          <p:spTgt spid="40"/>
                                        </p:tgtEl>
                                      </p:cBhvr>
                                    </p:animEffect>
                                    <p:set>
                                      <p:cBhvr>
                                        <p:cTn id="437" dur="1" fill="hold">
                                          <p:stCondLst>
                                            <p:cond delay="5999"/>
                                          </p:stCondLst>
                                        </p:cTn>
                                        <p:tgtEl>
                                          <p:spTgt spid="40"/>
                                        </p:tgtEl>
                                        <p:attrNameLst>
                                          <p:attrName>style.visibility</p:attrName>
                                        </p:attrNameLst>
                                      </p:cBhvr>
                                      <p:to>
                                        <p:strVal val="hidden"/>
                                      </p:to>
                                    </p:set>
                                  </p:childTnLst>
                                </p:cTn>
                              </p:par>
                              <p:par>
                                <p:cTn id="438" presetID="8" presetClass="emph" presetSubtype="0" fill="hold" grpId="4" nodeType="withEffect">
                                  <p:stCondLst>
                                    <p:cond delay="0"/>
                                  </p:stCondLst>
                                  <p:childTnLst>
                                    <p:animRot by="-21600000">
                                      <p:cBhvr>
                                        <p:cTn id="439" dur="5000" fill="hold"/>
                                        <p:tgtEl>
                                          <p:spTgt spid="40"/>
                                        </p:tgtEl>
                                        <p:attrNameLst>
                                          <p:attrName>r</p:attrName>
                                        </p:attrNameLst>
                                      </p:cBhvr>
                                    </p:animRot>
                                  </p:childTnLst>
                                </p:cTn>
                              </p:par>
                              <p:par>
                                <p:cTn id="440" presetID="45" presetClass="exit" presetSubtype="0" fill="hold" grpId="5" nodeType="withEffect">
                                  <p:stCondLst>
                                    <p:cond delay="0"/>
                                  </p:stCondLst>
                                  <p:childTnLst>
                                    <p:animEffect transition="out" filter="fade">
                                      <p:cBhvr>
                                        <p:cTn id="441" dur="5000"/>
                                        <p:tgtEl>
                                          <p:spTgt spid="40"/>
                                        </p:tgtEl>
                                      </p:cBhvr>
                                    </p:animEffect>
                                    <p:anim calcmode="lin" valueType="num">
                                      <p:cBhvr>
                                        <p:cTn id="442"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43" dur="5000"/>
                                        <p:tgtEl>
                                          <p:spTgt spid="40"/>
                                        </p:tgtEl>
                                        <p:attrNameLst>
                                          <p:attrName>ppt_h</p:attrName>
                                        </p:attrNameLst>
                                      </p:cBhvr>
                                      <p:tavLst>
                                        <p:tav tm="0">
                                          <p:val>
                                            <p:strVal val="ppt_h"/>
                                          </p:val>
                                        </p:tav>
                                        <p:tav tm="100000">
                                          <p:val>
                                            <p:strVal val="ppt_h"/>
                                          </p:val>
                                        </p:tav>
                                      </p:tavLst>
                                    </p:anim>
                                    <p:set>
                                      <p:cBhvr>
                                        <p:cTn id="444" dur="1" fill="hold">
                                          <p:stCondLst>
                                            <p:cond delay="4999"/>
                                          </p:stCondLst>
                                        </p:cTn>
                                        <p:tgtEl>
                                          <p:spTgt spid="40"/>
                                        </p:tgtEl>
                                        <p:attrNameLst>
                                          <p:attrName>style.visibility</p:attrName>
                                        </p:attrNameLst>
                                      </p:cBhvr>
                                      <p:to>
                                        <p:strVal val="hidden"/>
                                      </p:to>
                                    </p:set>
                                  </p:childTnLst>
                                </p:cTn>
                              </p:par>
                              <p:par>
                                <p:cTn id="445" presetID="2" presetClass="entr" presetSubtype="1" fill="hold" grpId="0" nodeType="withEffect">
                                  <p:stCondLst>
                                    <p:cond delay="0"/>
                                  </p:stCondLst>
                                  <p:childTnLst>
                                    <p:set>
                                      <p:cBhvr>
                                        <p:cTn id="446" dur="1" fill="hold">
                                          <p:stCondLst>
                                            <p:cond delay="0"/>
                                          </p:stCondLst>
                                        </p:cTn>
                                        <p:tgtEl>
                                          <p:spTgt spid="37"/>
                                        </p:tgtEl>
                                        <p:attrNameLst>
                                          <p:attrName>style.visibility</p:attrName>
                                        </p:attrNameLst>
                                      </p:cBhvr>
                                      <p:to>
                                        <p:strVal val="visible"/>
                                      </p:to>
                                    </p:set>
                                    <p:anim calcmode="lin" valueType="num">
                                      <p:cBhvr additive="base">
                                        <p:cTn id="447" dur="4000" fill="hold"/>
                                        <p:tgtEl>
                                          <p:spTgt spid="37"/>
                                        </p:tgtEl>
                                        <p:attrNameLst>
                                          <p:attrName>ppt_x</p:attrName>
                                        </p:attrNameLst>
                                      </p:cBhvr>
                                      <p:tavLst>
                                        <p:tav tm="0">
                                          <p:val>
                                            <p:strVal val="#ppt_x"/>
                                          </p:val>
                                        </p:tav>
                                        <p:tav tm="100000">
                                          <p:val>
                                            <p:strVal val="#ppt_x"/>
                                          </p:val>
                                        </p:tav>
                                      </p:tavLst>
                                    </p:anim>
                                    <p:anim calcmode="lin" valueType="num">
                                      <p:cBhvr additive="base">
                                        <p:cTn id="448" dur="4000" fill="hold"/>
                                        <p:tgtEl>
                                          <p:spTgt spid="37"/>
                                        </p:tgtEl>
                                        <p:attrNameLst>
                                          <p:attrName>ppt_y</p:attrName>
                                        </p:attrNameLst>
                                      </p:cBhvr>
                                      <p:tavLst>
                                        <p:tav tm="0">
                                          <p:val>
                                            <p:strVal val="0-#ppt_h/2"/>
                                          </p:val>
                                        </p:tav>
                                        <p:tav tm="100000">
                                          <p:val>
                                            <p:strVal val="#ppt_y"/>
                                          </p:val>
                                        </p:tav>
                                      </p:tavLst>
                                    </p:anim>
                                  </p:childTnLst>
                                </p:cTn>
                              </p:par>
                              <p:par>
                                <p:cTn id="449" presetID="19" presetClass="entr" presetSubtype="10" fill="hold" grpId="1" nodeType="withEffect">
                                  <p:stCondLst>
                                    <p:cond delay="0"/>
                                  </p:stCondLst>
                                  <p:childTnLst>
                                    <p:set>
                                      <p:cBhvr>
                                        <p:cTn id="450" dur="1" fill="hold">
                                          <p:stCondLst>
                                            <p:cond delay="0"/>
                                          </p:stCondLst>
                                        </p:cTn>
                                        <p:tgtEl>
                                          <p:spTgt spid="37"/>
                                        </p:tgtEl>
                                        <p:attrNameLst>
                                          <p:attrName>style.visibility</p:attrName>
                                        </p:attrNameLst>
                                      </p:cBhvr>
                                      <p:to>
                                        <p:strVal val="visible"/>
                                      </p:to>
                                    </p:set>
                                    <p:anim calcmode="lin" valueType="num">
                                      <p:cBhvr>
                                        <p:cTn id="451" dur="4000" fill="hold"/>
                                        <p:tgtEl>
                                          <p:spTgt spid="37"/>
                                        </p:tgtEl>
                                        <p:attrNameLst>
                                          <p:attrName>ppt_w</p:attrName>
                                        </p:attrNameLst>
                                      </p:cBhvr>
                                      <p:tavLst>
                                        <p:tav tm="0" fmla="#ppt_w*sin(2.5*pi*$)">
                                          <p:val>
                                            <p:fltVal val="0"/>
                                          </p:val>
                                        </p:tav>
                                        <p:tav tm="100000">
                                          <p:val>
                                            <p:fltVal val="1"/>
                                          </p:val>
                                        </p:tav>
                                      </p:tavLst>
                                    </p:anim>
                                    <p:anim calcmode="lin" valueType="num">
                                      <p:cBhvr>
                                        <p:cTn id="452" dur="4000" fill="hold"/>
                                        <p:tgtEl>
                                          <p:spTgt spid="37"/>
                                        </p:tgtEl>
                                        <p:attrNameLst>
                                          <p:attrName>ppt_h</p:attrName>
                                        </p:attrNameLst>
                                      </p:cBhvr>
                                      <p:tavLst>
                                        <p:tav tm="0">
                                          <p:val>
                                            <p:strVal val="#ppt_h"/>
                                          </p:val>
                                        </p:tav>
                                        <p:tav tm="100000">
                                          <p:val>
                                            <p:strVal val="#ppt_h"/>
                                          </p:val>
                                        </p:tav>
                                      </p:tavLst>
                                    </p:anim>
                                  </p:childTnLst>
                                </p:cTn>
                              </p:par>
                              <p:par>
                                <p:cTn id="453" presetID="2" presetClass="exit" presetSubtype="4" fill="hold" grpId="2" nodeType="withEffect">
                                  <p:stCondLst>
                                    <p:cond delay="0"/>
                                  </p:stCondLst>
                                  <p:childTnLst>
                                    <p:anim calcmode="lin" valueType="num">
                                      <p:cBhvr additive="base">
                                        <p:cTn id="454" dur="4500"/>
                                        <p:tgtEl>
                                          <p:spTgt spid="37"/>
                                        </p:tgtEl>
                                        <p:attrNameLst>
                                          <p:attrName>ppt_x</p:attrName>
                                        </p:attrNameLst>
                                      </p:cBhvr>
                                      <p:tavLst>
                                        <p:tav tm="0">
                                          <p:val>
                                            <p:strVal val="ppt_x"/>
                                          </p:val>
                                        </p:tav>
                                        <p:tav tm="100000">
                                          <p:val>
                                            <p:strVal val="ppt_x"/>
                                          </p:val>
                                        </p:tav>
                                      </p:tavLst>
                                    </p:anim>
                                    <p:anim calcmode="lin" valueType="num">
                                      <p:cBhvr additive="base">
                                        <p:cTn id="455" dur="4500"/>
                                        <p:tgtEl>
                                          <p:spTgt spid="37"/>
                                        </p:tgtEl>
                                        <p:attrNameLst>
                                          <p:attrName>ppt_y</p:attrName>
                                        </p:attrNameLst>
                                      </p:cBhvr>
                                      <p:tavLst>
                                        <p:tav tm="0">
                                          <p:val>
                                            <p:strVal val="ppt_y"/>
                                          </p:val>
                                        </p:tav>
                                        <p:tav tm="100000">
                                          <p:val>
                                            <p:strVal val="1+ppt_h/2"/>
                                          </p:val>
                                        </p:tav>
                                      </p:tavLst>
                                    </p:anim>
                                    <p:set>
                                      <p:cBhvr>
                                        <p:cTn id="456" dur="1" fill="hold">
                                          <p:stCondLst>
                                            <p:cond delay="4499"/>
                                          </p:stCondLst>
                                        </p:cTn>
                                        <p:tgtEl>
                                          <p:spTgt spid="37"/>
                                        </p:tgtEl>
                                        <p:attrNameLst>
                                          <p:attrName>style.visibility</p:attrName>
                                        </p:attrNameLst>
                                      </p:cBhvr>
                                      <p:to>
                                        <p:strVal val="hidden"/>
                                      </p:to>
                                    </p:set>
                                  </p:childTnLst>
                                </p:cTn>
                              </p:par>
                              <p:par>
                                <p:cTn id="457" presetID="3" presetClass="exit" presetSubtype="10" fill="hold" grpId="3" nodeType="withEffect">
                                  <p:stCondLst>
                                    <p:cond delay="0"/>
                                  </p:stCondLst>
                                  <p:childTnLst>
                                    <p:animEffect transition="out" filter="blinds(horizontal)">
                                      <p:cBhvr>
                                        <p:cTn id="458" dur="6000"/>
                                        <p:tgtEl>
                                          <p:spTgt spid="37"/>
                                        </p:tgtEl>
                                      </p:cBhvr>
                                    </p:animEffect>
                                    <p:set>
                                      <p:cBhvr>
                                        <p:cTn id="459" dur="1" fill="hold">
                                          <p:stCondLst>
                                            <p:cond delay="5999"/>
                                          </p:stCondLst>
                                        </p:cTn>
                                        <p:tgtEl>
                                          <p:spTgt spid="37"/>
                                        </p:tgtEl>
                                        <p:attrNameLst>
                                          <p:attrName>style.visibility</p:attrName>
                                        </p:attrNameLst>
                                      </p:cBhvr>
                                      <p:to>
                                        <p:strVal val="hidden"/>
                                      </p:to>
                                    </p:set>
                                  </p:childTnLst>
                                </p:cTn>
                              </p:par>
                              <p:par>
                                <p:cTn id="460" presetID="8" presetClass="emph" presetSubtype="0" fill="hold" grpId="4" nodeType="withEffect">
                                  <p:stCondLst>
                                    <p:cond delay="0"/>
                                  </p:stCondLst>
                                  <p:childTnLst>
                                    <p:animRot by="-21600000">
                                      <p:cBhvr>
                                        <p:cTn id="461" dur="5000" fill="hold"/>
                                        <p:tgtEl>
                                          <p:spTgt spid="37"/>
                                        </p:tgtEl>
                                        <p:attrNameLst>
                                          <p:attrName>r</p:attrName>
                                        </p:attrNameLst>
                                      </p:cBhvr>
                                    </p:animRot>
                                  </p:childTnLst>
                                </p:cTn>
                              </p:par>
                              <p:par>
                                <p:cTn id="462" presetID="45" presetClass="exit" presetSubtype="0" fill="hold" grpId="5" nodeType="withEffect">
                                  <p:stCondLst>
                                    <p:cond delay="0"/>
                                  </p:stCondLst>
                                  <p:childTnLst>
                                    <p:animEffect transition="out" filter="fade">
                                      <p:cBhvr>
                                        <p:cTn id="463" dur="5000"/>
                                        <p:tgtEl>
                                          <p:spTgt spid="37"/>
                                        </p:tgtEl>
                                      </p:cBhvr>
                                    </p:animEffect>
                                    <p:anim calcmode="lin" valueType="num">
                                      <p:cBhvr>
                                        <p:cTn id="464"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65" dur="5000"/>
                                        <p:tgtEl>
                                          <p:spTgt spid="37"/>
                                        </p:tgtEl>
                                        <p:attrNameLst>
                                          <p:attrName>ppt_h</p:attrName>
                                        </p:attrNameLst>
                                      </p:cBhvr>
                                      <p:tavLst>
                                        <p:tav tm="0">
                                          <p:val>
                                            <p:strVal val="ppt_h"/>
                                          </p:val>
                                        </p:tav>
                                        <p:tav tm="100000">
                                          <p:val>
                                            <p:strVal val="ppt_h"/>
                                          </p:val>
                                        </p:tav>
                                      </p:tavLst>
                                    </p:anim>
                                    <p:set>
                                      <p:cBhvr>
                                        <p:cTn id="466" dur="1" fill="hold">
                                          <p:stCondLst>
                                            <p:cond delay="4999"/>
                                          </p:stCondLst>
                                        </p:cTn>
                                        <p:tgtEl>
                                          <p:spTgt spid="37"/>
                                        </p:tgtEl>
                                        <p:attrNameLst>
                                          <p:attrName>style.visibility</p:attrName>
                                        </p:attrNameLst>
                                      </p:cBhvr>
                                      <p:to>
                                        <p:strVal val="hidden"/>
                                      </p:to>
                                    </p:set>
                                  </p:childTnLst>
                                </p:cTn>
                              </p:par>
                              <p:par>
                                <p:cTn id="467" presetID="2" presetClass="entr" presetSubtype="1" fill="hold" grpId="0" nodeType="withEffect">
                                  <p:stCondLst>
                                    <p:cond delay="0"/>
                                  </p:stCondLst>
                                  <p:childTnLst>
                                    <p:set>
                                      <p:cBhvr>
                                        <p:cTn id="468" dur="1" fill="hold">
                                          <p:stCondLst>
                                            <p:cond delay="0"/>
                                          </p:stCondLst>
                                        </p:cTn>
                                        <p:tgtEl>
                                          <p:spTgt spid="32"/>
                                        </p:tgtEl>
                                        <p:attrNameLst>
                                          <p:attrName>style.visibility</p:attrName>
                                        </p:attrNameLst>
                                      </p:cBhvr>
                                      <p:to>
                                        <p:strVal val="visible"/>
                                      </p:to>
                                    </p:set>
                                    <p:anim calcmode="lin" valueType="num">
                                      <p:cBhvr additive="base">
                                        <p:cTn id="469" dur="4000" fill="hold"/>
                                        <p:tgtEl>
                                          <p:spTgt spid="32"/>
                                        </p:tgtEl>
                                        <p:attrNameLst>
                                          <p:attrName>ppt_x</p:attrName>
                                        </p:attrNameLst>
                                      </p:cBhvr>
                                      <p:tavLst>
                                        <p:tav tm="0">
                                          <p:val>
                                            <p:strVal val="#ppt_x"/>
                                          </p:val>
                                        </p:tav>
                                        <p:tav tm="100000">
                                          <p:val>
                                            <p:strVal val="#ppt_x"/>
                                          </p:val>
                                        </p:tav>
                                      </p:tavLst>
                                    </p:anim>
                                    <p:anim calcmode="lin" valueType="num">
                                      <p:cBhvr additive="base">
                                        <p:cTn id="470" dur="4000" fill="hold"/>
                                        <p:tgtEl>
                                          <p:spTgt spid="32"/>
                                        </p:tgtEl>
                                        <p:attrNameLst>
                                          <p:attrName>ppt_y</p:attrName>
                                        </p:attrNameLst>
                                      </p:cBhvr>
                                      <p:tavLst>
                                        <p:tav tm="0">
                                          <p:val>
                                            <p:strVal val="0-#ppt_h/2"/>
                                          </p:val>
                                        </p:tav>
                                        <p:tav tm="100000">
                                          <p:val>
                                            <p:strVal val="#ppt_y"/>
                                          </p:val>
                                        </p:tav>
                                      </p:tavLst>
                                    </p:anim>
                                  </p:childTnLst>
                                </p:cTn>
                              </p:par>
                              <p:par>
                                <p:cTn id="471" presetID="19" presetClass="entr" presetSubtype="10" fill="hold" grpId="1" nodeType="withEffect">
                                  <p:stCondLst>
                                    <p:cond delay="0"/>
                                  </p:stCondLst>
                                  <p:childTnLst>
                                    <p:set>
                                      <p:cBhvr>
                                        <p:cTn id="472" dur="1" fill="hold">
                                          <p:stCondLst>
                                            <p:cond delay="0"/>
                                          </p:stCondLst>
                                        </p:cTn>
                                        <p:tgtEl>
                                          <p:spTgt spid="32"/>
                                        </p:tgtEl>
                                        <p:attrNameLst>
                                          <p:attrName>style.visibility</p:attrName>
                                        </p:attrNameLst>
                                      </p:cBhvr>
                                      <p:to>
                                        <p:strVal val="visible"/>
                                      </p:to>
                                    </p:set>
                                    <p:anim calcmode="lin" valueType="num">
                                      <p:cBhvr>
                                        <p:cTn id="473" dur="4000" fill="hold"/>
                                        <p:tgtEl>
                                          <p:spTgt spid="32"/>
                                        </p:tgtEl>
                                        <p:attrNameLst>
                                          <p:attrName>ppt_w</p:attrName>
                                        </p:attrNameLst>
                                      </p:cBhvr>
                                      <p:tavLst>
                                        <p:tav tm="0" fmla="#ppt_w*sin(2.5*pi*$)">
                                          <p:val>
                                            <p:fltVal val="0"/>
                                          </p:val>
                                        </p:tav>
                                        <p:tav tm="100000">
                                          <p:val>
                                            <p:fltVal val="1"/>
                                          </p:val>
                                        </p:tav>
                                      </p:tavLst>
                                    </p:anim>
                                    <p:anim calcmode="lin" valueType="num">
                                      <p:cBhvr>
                                        <p:cTn id="474" dur="4000" fill="hold"/>
                                        <p:tgtEl>
                                          <p:spTgt spid="32"/>
                                        </p:tgtEl>
                                        <p:attrNameLst>
                                          <p:attrName>ppt_h</p:attrName>
                                        </p:attrNameLst>
                                      </p:cBhvr>
                                      <p:tavLst>
                                        <p:tav tm="0">
                                          <p:val>
                                            <p:strVal val="#ppt_h"/>
                                          </p:val>
                                        </p:tav>
                                        <p:tav tm="100000">
                                          <p:val>
                                            <p:strVal val="#ppt_h"/>
                                          </p:val>
                                        </p:tav>
                                      </p:tavLst>
                                    </p:anim>
                                  </p:childTnLst>
                                </p:cTn>
                              </p:par>
                              <p:par>
                                <p:cTn id="475" presetID="2" presetClass="exit" presetSubtype="4" fill="hold" grpId="2" nodeType="withEffect">
                                  <p:stCondLst>
                                    <p:cond delay="0"/>
                                  </p:stCondLst>
                                  <p:childTnLst>
                                    <p:anim calcmode="lin" valueType="num">
                                      <p:cBhvr additive="base">
                                        <p:cTn id="476" dur="4500"/>
                                        <p:tgtEl>
                                          <p:spTgt spid="32"/>
                                        </p:tgtEl>
                                        <p:attrNameLst>
                                          <p:attrName>ppt_x</p:attrName>
                                        </p:attrNameLst>
                                      </p:cBhvr>
                                      <p:tavLst>
                                        <p:tav tm="0">
                                          <p:val>
                                            <p:strVal val="ppt_x"/>
                                          </p:val>
                                        </p:tav>
                                        <p:tav tm="100000">
                                          <p:val>
                                            <p:strVal val="ppt_x"/>
                                          </p:val>
                                        </p:tav>
                                      </p:tavLst>
                                    </p:anim>
                                    <p:anim calcmode="lin" valueType="num">
                                      <p:cBhvr additive="base">
                                        <p:cTn id="477" dur="4500"/>
                                        <p:tgtEl>
                                          <p:spTgt spid="32"/>
                                        </p:tgtEl>
                                        <p:attrNameLst>
                                          <p:attrName>ppt_y</p:attrName>
                                        </p:attrNameLst>
                                      </p:cBhvr>
                                      <p:tavLst>
                                        <p:tav tm="0">
                                          <p:val>
                                            <p:strVal val="ppt_y"/>
                                          </p:val>
                                        </p:tav>
                                        <p:tav tm="100000">
                                          <p:val>
                                            <p:strVal val="1+ppt_h/2"/>
                                          </p:val>
                                        </p:tav>
                                      </p:tavLst>
                                    </p:anim>
                                    <p:set>
                                      <p:cBhvr>
                                        <p:cTn id="478" dur="1" fill="hold">
                                          <p:stCondLst>
                                            <p:cond delay="4499"/>
                                          </p:stCondLst>
                                        </p:cTn>
                                        <p:tgtEl>
                                          <p:spTgt spid="32"/>
                                        </p:tgtEl>
                                        <p:attrNameLst>
                                          <p:attrName>style.visibility</p:attrName>
                                        </p:attrNameLst>
                                      </p:cBhvr>
                                      <p:to>
                                        <p:strVal val="hidden"/>
                                      </p:to>
                                    </p:set>
                                  </p:childTnLst>
                                </p:cTn>
                              </p:par>
                              <p:par>
                                <p:cTn id="479" presetID="3" presetClass="exit" presetSubtype="10" fill="hold" grpId="3" nodeType="withEffect">
                                  <p:stCondLst>
                                    <p:cond delay="0"/>
                                  </p:stCondLst>
                                  <p:childTnLst>
                                    <p:animEffect transition="out" filter="blinds(horizontal)">
                                      <p:cBhvr>
                                        <p:cTn id="480" dur="6000"/>
                                        <p:tgtEl>
                                          <p:spTgt spid="32"/>
                                        </p:tgtEl>
                                      </p:cBhvr>
                                    </p:animEffect>
                                    <p:set>
                                      <p:cBhvr>
                                        <p:cTn id="481" dur="1" fill="hold">
                                          <p:stCondLst>
                                            <p:cond delay="5999"/>
                                          </p:stCondLst>
                                        </p:cTn>
                                        <p:tgtEl>
                                          <p:spTgt spid="32"/>
                                        </p:tgtEl>
                                        <p:attrNameLst>
                                          <p:attrName>style.visibility</p:attrName>
                                        </p:attrNameLst>
                                      </p:cBhvr>
                                      <p:to>
                                        <p:strVal val="hidden"/>
                                      </p:to>
                                    </p:set>
                                  </p:childTnLst>
                                </p:cTn>
                              </p:par>
                              <p:par>
                                <p:cTn id="482" presetID="8" presetClass="emph" presetSubtype="0" fill="hold" grpId="4" nodeType="withEffect">
                                  <p:stCondLst>
                                    <p:cond delay="0"/>
                                  </p:stCondLst>
                                  <p:childTnLst>
                                    <p:animRot by="-21600000">
                                      <p:cBhvr>
                                        <p:cTn id="483" dur="5000" fill="hold"/>
                                        <p:tgtEl>
                                          <p:spTgt spid="32"/>
                                        </p:tgtEl>
                                        <p:attrNameLst>
                                          <p:attrName>r</p:attrName>
                                        </p:attrNameLst>
                                      </p:cBhvr>
                                    </p:animRot>
                                  </p:childTnLst>
                                </p:cTn>
                              </p:par>
                              <p:par>
                                <p:cTn id="484" presetID="45" presetClass="exit" presetSubtype="0" fill="hold" grpId="5" nodeType="withEffect">
                                  <p:stCondLst>
                                    <p:cond delay="0"/>
                                  </p:stCondLst>
                                  <p:childTnLst>
                                    <p:animEffect transition="out" filter="fade">
                                      <p:cBhvr>
                                        <p:cTn id="485" dur="5000"/>
                                        <p:tgtEl>
                                          <p:spTgt spid="32"/>
                                        </p:tgtEl>
                                      </p:cBhvr>
                                    </p:animEffect>
                                    <p:anim calcmode="lin" valueType="num">
                                      <p:cBhvr>
                                        <p:cTn id="486" dur="5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87" dur="5000"/>
                                        <p:tgtEl>
                                          <p:spTgt spid="32"/>
                                        </p:tgtEl>
                                        <p:attrNameLst>
                                          <p:attrName>ppt_h</p:attrName>
                                        </p:attrNameLst>
                                      </p:cBhvr>
                                      <p:tavLst>
                                        <p:tav tm="0">
                                          <p:val>
                                            <p:strVal val="ppt_h"/>
                                          </p:val>
                                        </p:tav>
                                        <p:tav tm="100000">
                                          <p:val>
                                            <p:strVal val="ppt_h"/>
                                          </p:val>
                                        </p:tav>
                                      </p:tavLst>
                                    </p:anim>
                                    <p:set>
                                      <p:cBhvr>
                                        <p:cTn id="488" dur="1" fill="hold">
                                          <p:stCondLst>
                                            <p:cond delay="4999"/>
                                          </p:stCondLst>
                                        </p:cTn>
                                        <p:tgtEl>
                                          <p:spTgt spid="32"/>
                                        </p:tgtEl>
                                        <p:attrNameLst>
                                          <p:attrName>style.visibility</p:attrName>
                                        </p:attrNameLst>
                                      </p:cBhvr>
                                      <p:to>
                                        <p:strVal val="hidden"/>
                                      </p:to>
                                    </p:set>
                                  </p:childTnLst>
                                </p:cTn>
                              </p:par>
                              <p:par>
                                <p:cTn id="489" presetID="2" presetClass="entr" presetSubtype="1" fill="hold" grpId="0" nodeType="withEffect">
                                  <p:stCondLst>
                                    <p:cond delay="0"/>
                                  </p:stCondLst>
                                  <p:childTnLst>
                                    <p:set>
                                      <p:cBhvr>
                                        <p:cTn id="490" dur="1" fill="hold">
                                          <p:stCondLst>
                                            <p:cond delay="0"/>
                                          </p:stCondLst>
                                        </p:cTn>
                                        <p:tgtEl>
                                          <p:spTgt spid="33"/>
                                        </p:tgtEl>
                                        <p:attrNameLst>
                                          <p:attrName>style.visibility</p:attrName>
                                        </p:attrNameLst>
                                      </p:cBhvr>
                                      <p:to>
                                        <p:strVal val="visible"/>
                                      </p:to>
                                    </p:set>
                                    <p:anim calcmode="lin" valueType="num">
                                      <p:cBhvr additive="base">
                                        <p:cTn id="491" dur="4000" fill="hold"/>
                                        <p:tgtEl>
                                          <p:spTgt spid="33"/>
                                        </p:tgtEl>
                                        <p:attrNameLst>
                                          <p:attrName>ppt_x</p:attrName>
                                        </p:attrNameLst>
                                      </p:cBhvr>
                                      <p:tavLst>
                                        <p:tav tm="0">
                                          <p:val>
                                            <p:strVal val="#ppt_x"/>
                                          </p:val>
                                        </p:tav>
                                        <p:tav tm="100000">
                                          <p:val>
                                            <p:strVal val="#ppt_x"/>
                                          </p:val>
                                        </p:tav>
                                      </p:tavLst>
                                    </p:anim>
                                    <p:anim calcmode="lin" valueType="num">
                                      <p:cBhvr additive="base">
                                        <p:cTn id="492" dur="4000" fill="hold"/>
                                        <p:tgtEl>
                                          <p:spTgt spid="33"/>
                                        </p:tgtEl>
                                        <p:attrNameLst>
                                          <p:attrName>ppt_y</p:attrName>
                                        </p:attrNameLst>
                                      </p:cBhvr>
                                      <p:tavLst>
                                        <p:tav tm="0">
                                          <p:val>
                                            <p:strVal val="0-#ppt_h/2"/>
                                          </p:val>
                                        </p:tav>
                                        <p:tav tm="100000">
                                          <p:val>
                                            <p:strVal val="#ppt_y"/>
                                          </p:val>
                                        </p:tav>
                                      </p:tavLst>
                                    </p:anim>
                                  </p:childTnLst>
                                </p:cTn>
                              </p:par>
                              <p:par>
                                <p:cTn id="493" presetID="19" presetClass="entr" presetSubtype="10" fill="hold" grpId="1" nodeType="withEffect">
                                  <p:stCondLst>
                                    <p:cond delay="0"/>
                                  </p:stCondLst>
                                  <p:childTnLst>
                                    <p:set>
                                      <p:cBhvr>
                                        <p:cTn id="494" dur="1" fill="hold">
                                          <p:stCondLst>
                                            <p:cond delay="0"/>
                                          </p:stCondLst>
                                        </p:cTn>
                                        <p:tgtEl>
                                          <p:spTgt spid="33"/>
                                        </p:tgtEl>
                                        <p:attrNameLst>
                                          <p:attrName>style.visibility</p:attrName>
                                        </p:attrNameLst>
                                      </p:cBhvr>
                                      <p:to>
                                        <p:strVal val="visible"/>
                                      </p:to>
                                    </p:set>
                                    <p:anim calcmode="lin" valueType="num">
                                      <p:cBhvr>
                                        <p:cTn id="495" dur="4000" fill="hold"/>
                                        <p:tgtEl>
                                          <p:spTgt spid="33"/>
                                        </p:tgtEl>
                                        <p:attrNameLst>
                                          <p:attrName>ppt_w</p:attrName>
                                        </p:attrNameLst>
                                      </p:cBhvr>
                                      <p:tavLst>
                                        <p:tav tm="0" fmla="#ppt_w*sin(2.5*pi*$)">
                                          <p:val>
                                            <p:fltVal val="0"/>
                                          </p:val>
                                        </p:tav>
                                        <p:tav tm="100000">
                                          <p:val>
                                            <p:fltVal val="1"/>
                                          </p:val>
                                        </p:tav>
                                      </p:tavLst>
                                    </p:anim>
                                    <p:anim calcmode="lin" valueType="num">
                                      <p:cBhvr>
                                        <p:cTn id="496" dur="4000" fill="hold"/>
                                        <p:tgtEl>
                                          <p:spTgt spid="33"/>
                                        </p:tgtEl>
                                        <p:attrNameLst>
                                          <p:attrName>ppt_h</p:attrName>
                                        </p:attrNameLst>
                                      </p:cBhvr>
                                      <p:tavLst>
                                        <p:tav tm="0">
                                          <p:val>
                                            <p:strVal val="#ppt_h"/>
                                          </p:val>
                                        </p:tav>
                                        <p:tav tm="100000">
                                          <p:val>
                                            <p:strVal val="#ppt_h"/>
                                          </p:val>
                                        </p:tav>
                                      </p:tavLst>
                                    </p:anim>
                                  </p:childTnLst>
                                </p:cTn>
                              </p:par>
                              <p:par>
                                <p:cTn id="497" presetID="2" presetClass="exit" presetSubtype="4" fill="hold" grpId="2" nodeType="withEffect">
                                  <p:stCondLst>
                                    <p:cond delay="0"/>
                                  </p:stCondLst>
                                  <p:childTnLst>
                                    <p:anim calcmode="lin" valueType="num">
                                      <p:cBhvr additive="base">
                                        <p:cTn id="498" dur="4500"/>
                                        <p:tgtEl>
                                          <p:spTgt spid="33"/>
                                        </p:tgtEl>
                                        <p:attrNameLst>
                                          <p:attrName>ppt_x</p:attrName>
                                        </p:attrNameLst>
                                      </p:cBhvr>
                                      <p:tavLst>
                                        <p:tav tm="0">
                                          <p:val>
                                            <p:strVal val="ppt_x"/>
                                          </p:val>
                                        </p:tav>
                                        <p:tav tm="100000">
                                          <p:val>
                                            <p:strVal val="ppt_x"/>
                                          </p:val>
                                        </p:tav>
                                      </p:tavLst>
                                    </p:anim>
                                    <p:anim calcmode="lin" valueType="num">
                                      <p:cBhvr additive="base">
                                        <p:cTn id="499" dur="4500"/>
                                        <p:tgtEl>
                                          <p:spTgt spid="33"/>
                                        </p:tgtEl>
                                        <p:attrNameLst>
                                          <p:attrName>ppt_y</p:attrName>
                                        </p:attrNameLst>
                                      </p:cBhvr>
                                      <p:tavLst>
                                        <p:tav tm="0">
                                          <p:val>
                                            <p:strVal val="ppt_y"/>
                                          </p:val>
                                        </p:tav>
                                        <p:tav tm="100000">
                                          <p:val>
                                            <p:strVal val="1+ppt_h/2"/>
                                          </p:val>
                                        </p:tav>
                                      </p:tavLst>
                                    </p:anim>
                                    <p:set>
                                      <p:cBhvr>
                                        <p:cTn id="500" dur="1" fill="hold">
                                          <p:stCondLst>
                                            <p:cond delay="4499"/>
                                          </p:stCondLst>
                                        </p:cTn>
                                        <p:tgtEl>
                                          <p:spTgt spid="33"/>
                                        </p:tgtEl>
                                        <p:attrNameLst>
                                          <p:attrName>style.visibility</p:attrName>
                                        </p:attrNameLst>
                                      </p:cBhvr>
                                      <p:to>
                                        <p:strVal val="hidden"/>
                                      </p:to>
                                    </p:set>
                                  </p:childTnLst>
                                </p:cTn>
                              </p:par>
                              <p:par>
                                <p:cTn id="501" presetID="3" presetClass="exit" presetSubtype="10" fill="hold" grpId="3" nodeType="withEffect">
                                  <p:stCondLst>
                                    <p:cond delay="0"/>
                                  </p:stCondLst>
                                  <p:childTnLst>
                                    <p:animEffect transition="out" filter="blinds(horizontal)">
                                      <p:cBhvr>
                                        <p:cTn id="502" dur="6000"/>
                                        <p:tgtEl>
                                          <p:spTgt spid="33"/>
                                        </p:tgtEl>
                                      </p:cBhvr>
                                    </p:animEffect>
                                    <p:set>
                                      <p:cBhvr>
                                        <p:cTn id="503" dur="1" fill="hold">
                                          <p:stCondLst>
                                            <p:cond delay="5999"/>
                                          </p:stCondLst>
                                        </p:cTn>
                                        <p:tgtEl>
                                          <p:spTgt spid="33"/>
                                        </p:tgtEl>
                                        <p:attrNameLst>
                                          <p:attrName>style.visibility</p:attrName>
                                        </p:attrNameLst>
                                      </p:cBhvr>
                                      <p:to>
                                        <p:strVal val="hidden"/>
                                      </p:to>
                                    </p:set>
                                  </p:childTnLst>
                                </p:cTn>
                              </p:par>
                              <p:par>
                                <p:cTn id="504" presetID="8" presetClass="emph" presetSubtype="0" fill="hold" grpId="4" nodeType="withEffect">
                                  <p:stCondLst>
                                    <p:cond delay="0"/>
                                  </p:stCondLst>
                                  <p:childTnLst>
                                    <p:animRot by="-21600000">
                                      <p:cBhvr>
                                        <p:cTn id="505" dur="5000" fill="hold"/>
                                        <p:tgtEl>
                                          <p:spTgt spid="33"/>
                                        </p:tgtEl>
                                        <p:attrNameLst>
                                          <p:attrName>r</p:attrName>
                                        </p:attrNameLst>
                                      </p:cBhvr>
                                    </p:animRot>
                                  </p:childTnLst>
                                </p:cTn>
                              </p:par>
                              <p:par>
                                <p:cTn id="506" presetID="45" presetClass="exit" presetSubtype="0" fill="hold" grpId="5" nodeType="withEffect">
                                  <p:stCondLst>
                                    <p:cond delay="0"/>
                                  </p:stCondLst>
                                  <p:childTnLst>
                                    <p:animEffect transition="out" filter="fade">
                                      <p:cBhvr>
                                        <p:cTn id="507" dur="5000"/>
                                        <p:tgtEl>
                                          <p:spTgt spid="33"/>
                                        </p:tgtEl>
                                      </p:cBhvr>
                                    </p:animEffect>
                                    <p:anim calcmode="lin" valueType="num">
                                      <p:cBhvr>
                                        <p:cTn id="508" dur="5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09" dur="5000"/>
                                        <p:tgtEl>
                                          <p:spTgt spid="33"/>
                                        </p:tgtEl>
                                        <p:attrNameLst>
                                          <p:attrName>ppt_h</p:attrName>
                                        </p:attrNameLst>
                                      </p:cBhvr>
                                      <p:tavLst>
                                        <p:tav tm="0">
                                          <p:val>
                                            <p:strVal val="ppt_h"/>
                                          </p:val>
                                        </p:tav>
                                        <p:tav tm="100000">
                                          <p:val>
                                            <p:strVal val="ppt_h"/>
                                          </p:val>
                                        </p:tav>
                                      </p:tavLst>
                                    </p:anim>
                                    <p:set>
                                      <p:cBhvr>
                                        <p:cTn id="510" dur="1" fill="hold">
                                          <p:stCondLst>
                                            <p:cond delay="4999"/>
                                          </p:stCondLst>
                                        </p:cTn>
                                        <p:tgtEl>
                                          <p:spTgt spid="33"/>
                                        </p:tgtEl>
                                        <p:attrNameLst>
                                          <p:attrName>style.visibility</p:attrName>
                                        </p:attrNameLst>
                                      </p:cBhvr>
                                      <p:to>
                                        <p:strVal val="hidden"/>
                                      </p:to>
                                    </p:set>
                                  </p:childTnLst>
                                </p:cTn>
                              </p:par>
                              <p:par>
                                <p:cTn id="511" presetID="2" presetClass="entr" presetSubtype="1" fill="hold" grpId="0" nodeType="withEffect">
                                  <p:stCondLst>
                                    <p:cond delay="0"/>
                                  </p:stCondLst>
                                  <p:childTnLst>
                                    <p:set>
                                      <p:cBhvr>
                                        <p:cTn id="512" dur="1" fill="hold">
                                          <p:stCondLst>
                                            <p:cond delay="0"/>
                                          </p:stCondLst>
                                        </p:cTn>
                                        <p:tgtEl>
                                          <p:spTgt spid="34"/>
                                        </p:tgtEl>
                                        <p:attrNameLst>
                                          <p:attrName>style.visibility</p:attrName>
                                        </p:attrNameLst>
                                      </p:cBhvr>
                                      <p:to>
                                        <p:strVal val="visible"/>
                                      </p:to>
                                    </p:set>
                                    <p:anim calcmode="lin" valueType="num">
                                      <p:cBhvr additive="base">
                                        <p:cTn id="513" dur="4000" fill="hold"/>
                                        <p:tgtEl>
                                          <p:spTgt spid="34"/>
                                        </p:tgtEl>
                                        <p:attrNameLst>
                                          <p:attrName>ppt_x</p:attrName>
                                        </p:attrNameLst>
                                      </p:cBhvr>
                                      <p:tavLst>
                                        <p:tav tm="0">
                                          <p:val>
                                            <p:strVal val="#ppt_x"/>
                                          </p:val>
                                        </p:tav>
                                        <p:tav tm="100000">
                                          <p:val>
                                            <p:strVal val="#ppt_x"/>
                                          </p:val>
                                        </p:tav>
                                      </p:tavLst>
                                    </p:anim>
                                    <p:anim calcmode="lin" valueType="num">
                                      <p:cBhvr additive="base">
                                        <p:cTn id="514" dur="4000" fill="hold"/>
                                        <p:tgtEl>
                                          <p:spTgt spid="34"/>
                                        </p:tgtEl>
                                        <p:attrNameLst>
                                          <p:attrName>ppt_y</p:attrName>
                                        </p:attrNameLst>
                                      </p:cBhvr>
                                      <p:tavLst>
                                        <p:tav tm="0">
                                          <p:val>
                                            <p:strVal val="0-#ppt_h/2"/>
                                          </p:val>
                                        </p:tav>
                                        <p:tav tm="100000">
                                          <p:val>
                                            <p:strVal val="#ppt_y"/>
                                          </p:val>
                                        </p:tav>
                                      </p:tavLst>
                                    </p:anim>
                                  </p:childTnLst>
                                </p:cTn>
                              </p:par>
                              <p:par>
                                <p:cTn id="515" presetID="19" presetClass="entr" presetSubtype="10" fill="hold" grpId="1" nodeType="withEffect">
                                  <p:stCondLst>
                                    <p:cond delay="0"/>
                                  </p:stCondLst>
                                  <p:childTnLst>
                                    <p:set>
                                      <p:cBhvr>
                                        <p:cTn id="516" dur="1" fill="hold">
                                          <p:stCondLst>
                                            <p:cond delay="0"/>
                                          </p:stCondLst>
                                        </p:cTn>
                                        <p:tgtEl>
                                          <p:spTgt spid="34"/>
                                        </p:tgtEl>
                                        <p:attrNameLst>
                                          <p:attrName>style.visibility</p:attrName>
                                        </p:attrNameLst>
                                      </p:cBhvr>
                                      <p:to>
                                        <p:strVal val="visible"/>
                                      </p:to>
                                    </p:set>
                                    <p:anim calcmode="lin" valueType="num">
                                      <p:cBhvr>
                                        <p:cTn id="517" dur="4000" fill="hold"/>
                                        <p:tgtEl>
                                          <p:spTgt spid="34"/>
                                        </p:tgtEl>
                                        <p:attrNameLst>
                                          <p:attrName>ppt_w</p:attrName>
                                        </p:attrNameLst>
                                      </p:cBhvr>
                                      <p:tavLst>
                                        <p:tav tm="0" fmla="#ppt_w*sin(2.5*pi*$)">
                                          <p:val>
                                            <p:fltVal val="0"/>
                                          </p:val>
                                        </p:tav>
                                        <p:tav tm="100000">
                                          <p:val>
                                            <p:fltVal val="1"/>
                                          </p:val>
                                        </p:tav>
                                      </p:tavLst>
                                    </p:anim>
                                    <p:anim calcmode="lin" valueType="num">
                                      <p:cBhvr>
                                        <p:cTn id="518" dur="4000" fill="hold"/>
                                        <p:tgtEl>
                                          <p:spTgt spid="34"/>
                                        </p:tgtEl>
                                        <p:attrNameLst>
                                          <p:attrName>ppt_h</p:attrName>
                                        </p:attrNameLst>
                                      </p:cBhvr>
                                      <p:tavLst>
                                        <p:tav tm="0">
                                          <p:val>
                                            <p:strVal val="#ppt_h"/>
                                          </p:val>
                                        </p:tav>
                                        <p:tav tm="100000">
                                          <p:val>
                                            <p:strVal val="#ppt_h"/>
                                          </p:val>
                                        </p:tav>
                                      </p:tavLst>
                                    </p:anim>
                                  </p:childTnLst>
                                </p:cTn>
                              </p:par>
                              <p:par>
                                <p:cTn id="519" presetID="2" presetClass="exit" presetSubtype="4" fill="hold" grpId="2" nodeType="withEffect">
                                  <p:stCondLst>
                                    <p:cond delay="0"/>
                                  </p:stCondLst>
                                  <p:childTnLst>
                                    <p:anim calcmode="lin" valueType="num">
                                      <p:cBhvr additive="base">
                                        <p:cTn id="520" dur="4500"/>
                                        <p:tgtEl>
                                          <p:spTgt spid="34"/>
                                        </p:tgtEl>
                                        <p:attrNameLst>
                                          <p:attrName>ppt_x</p:attrName>
                                        </p:attrNameLst>
                                      </p:cBhvr>
                                      <p:tavLst>
                                        <p:tav tm="0">
                                          <p:val>
                                            <p:strVal val="ppt_x"/>
                                          </p:val>
                                        </p:tav>
                                        <p:tav tm="100000">
                                          <p:val>
                                            <p:strVal val="ppt_x"/>
                                          </p:val>
                                        </p:tav>
                                      </p:tavLst>
                                    </p:anim>
                                    <p:anim calcmode="lin" valueType="num">
                                      <p:cBhvr additive="base">
                                        <p:cTn id="521" dur="4500"/>
                                        <p:tgtEl>
                                          <p:spTgt spid="34"/>
                                        </p:tgtEl>
                                        <p:attrNameLst>
                                          <p:attrName>ppt_y</p:attrName>
                                        </p:attrNameLst>
                                      </p:cBhvr>
                                      <p:tavLst>
                                        <p:tav tm="0">
                                          <p:val>
                                            <p:strVal val="ppt_y"/>
                                          </p:val>
                                        </p:tav>
                                        <p:tav tm="100000">
                                          <p:val>
                                            <p:strVal val="1+ppt_h/2"/>
                                          </p:val>
                                        </p:tav>
                                      </p:tavLst>
                                    </p:anim>
                                    <p:set>
                                      <p:cBhvr>
                                        <p:cTn id="522" dur="1" fill="hold">
                                          <p:stCondLst>
                                            <p:cond delay="4499"/>
                                          </p:stCondLst>
                                        </p:cTn>
                                        <p:tgtEl>
                                          <p:spTgt spid="34"/>
                                        </p:tgtEl>
                                        <p:attrNameLst>
                                          <p:attrName>style.visibility</p:attrName>
                                        </p:attrNameLst>
                                      </p:cBhvr>
                                      <p:to>
                                        <p:strVal val="hidden"/>
                                      </p:to>
                                    </p:set>
                                  </p:childTnLst>
                                </p:cTn>
                              </p:par>
                              <p:par>
                                <p:cTn id="523" presetID="3" presetClass="exit" presetSubtype="10" fill="hold" grpId="3" nodeType="withEffect">
                                  <p:stCondLst>
                                    <p:cond delay="0"/>
                                  </p:stCondLst>
                                  <p:childTnLst>
                                    <p:animEffect transition="out" filter="blinds(horizontal)">
                                      <p:cBhvr>
                                        <p:cTn id="524" dur="6000"/>
                                        <p:tgtEl>
                                          <p:spTgt spid="34"/>
                                        </p:tgtEl>
                                      </p:cBhvr>
                                    </p:animEffect>
                                    <p:set>
                                      <p:cBhvr>
                                        <p:cTn id="525" dur="1" fill="hold">
                                          <p:stCondLst>
                                            <p:cond delay="5999"/>
                                          </p:stCondLst>
                                        </p:cTn>
                                        <p:tgtEl>
                                          <p:spTgt spid="34"/>
                                        </p:tgtEl>
                                        <p:attrNameLst>
                                          <p:attrName>style.visibility</p:attrName>
                                        </p:attrNameLst>
                                      </p:cBhvr>
                                      <p:to>
                                        <p:strVal val="hidden"/>
                                      </p:to>
                                    </p:set>
                                  </p:childTnLst>
                                </p:cTn>
                              </p:par>
                              <p:par>
                                <p:cTn id="526" presetID="8" presetClass="emph" presetSubtype="0" fill="hold" grpId="4" nodeType="withEffect">
                                  <p:stCondLst>
                                    <p:cond delay="0"/>
                                  </p:stCondLst>
                                  <p:childTnLst>
                                    <p:animRot by="-21600000">
                                      <p:cBhvr>
                                        <p:cTn id="527" dur="5000" fill="hold"/>
                                        <p:tgtEl>
                                          <p:spTgt spid="34"/>
                                        </p:tgtEl>
                                        <p:attrNameLst>
                                          <p:attrName>r</p:attrName>
                                        </p:attrNameLst>
                                      </p:cBhvr>
                                    </p:animRot>
                                  </p:childTnLst>
                                </p:cTn>
                              </p:par>
                              <p:par>
                                <p:cTn id="528" presetID="45" presetClass="exit" presetSubtype="0" fill="hold" grpId="5" nodeType="withEffect">
                                  <p:stCondLst>
                                    <p:cond delay="0"/>
                                  </p:stCondLst>
                                  <p:childTnLst>
                                    <p:animEffect transition="out" filter="fade">
                                      <p:cBhvr>
                                        <p:cTn id="529" dur="5000"/>
                                        <p:tgtEl>
                                          <p:spTgt spid="34"/>
                                        </p:tgtEl>
                                      </p:cBhvr>
                                    </p:animEffect>
                                    <p:anim calcmode="lin" valueType="num">
                                      <p:cBhvr>
                                        <p:cTn id="530" dur="5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31" dur="5000"/>
                                        <p:tgtEl>
                                          <p:spTgt spid="34"/>
                                        </p:tgtEl>
                                        <p:attrNameLst>
                                          <p:attrName>ppt_h</p:attrName>
                                        </p:attrNameLst>
                                      </p:cBhvr>
                                      <p:tavLst>
                                        <p:tav tm="0">
                                          <p:val>
                                            <p:strVal val="ppt_h"/>
                                          </p:val>
                                        </p:tav>
                                        <p:tav tm="100000">
                                          <p:val>
                                            <p:strVal val="ppt_h"/>
                                          </p:val>
                                        </p:tav>
                                      </p:tavLst>
                                    </p:anim>
                                    <p:set>
                                      <p:cBhvr>
                                        <p:cTn id="532" dur="1" fill="hold">
                                          <p:stCondLst>
                                            <p:cond delay="4999"/>
                                          </p:stCondLst>
                                        </p:cTn>
                                        <p:tgtEl>
                                          <p:spTgt spid="34"/>
                                        </p:tgtEl>
                                        <p:attrNameLst>
                                          <p:attrName>style.visibility</p:attrName>
                                        </p:attrNameLst>
                                      </p:cBhvr>
                                      <p:to>
                                        <p:strVal val="hidden"/>
                                      </p:to>
                                    </p:set>
                                  </p:childTnLst>
                                </p:cTn>
                              </p:par>
                              <p:par>
                                <p:cTn id="533" presetID="2" presetClass="entr" presetSubtype="1" fill="hold" grpId="0" nodeType="withEffect">
                                  <p:stCondLst>
                                    <p:cond delay="0"/>
                                  </p:stCondLst>
                                  <p:childTnLst>
                                    <p:set>
                                      <p:cBhvr>
                                        <p:cTn id="534" dur="1" fill="hold">
                                          <p:stCondLst>
                                            <p:cond delay="0"/>
                                          </p:stCondLst>
                                        </p:cTn>
                                        <p:tgtEl>
                                          <p:spTgt spid="29"/>
                                        </p:tgtEl>
                                        <p:attrNameLst>
                                          <p:attrName>style.visibility</p:attrName>
                                        </p:attrNameLst>
                                      </p:cBhvr>
                                      <p:to>
                                        <p:strVal val="visible"/>
                                      </p:to>
                                    </p:set>
                                    <p:anim calcmode="lin" valueType="num">
                                      <p:cBhvr additive="base">
                                        <p:cTn id="535" dur="4000" fill="hold"/>
                                        <p:tgtEl>
                                          <p:spTgt spid="29"/>
                                        </p:tgtEl>
                                        <p:attrNameLst>
                                          <p:attrName>ppt_x</p:attrName>
                                        </p:attrNameLst>
                                      </p:cBhvr>
                                      <p:tavLst>
                                        <p:tav tm="0">
                                          <p:val>
                                            <p:strVal val="#ppt_x"/>
                                          </p:val>
                                        </p:tav>
                                        <p:tav tm="100000">
                                          <p:val>
                                            <p:strVal val="#ppt_x"/>
                                          </p:val>
                                        </p:tav>
                                      </p:tavLst>
                                    </p:anim>
                                    <p:anim calcmode="lin" valueType="num">
                                      <p:cBhvr additive="base">
                                        <p:cTn id="536" dur="4000" fill="hold"/>
                                        <p:tgtEl>
                                          <p:spTgt spid="29"/>
                                        </p:tgtEl>
                                        <p:attrNameLst>
                                          <p:attrName>ppt_y</p:attrName>
                                        </p:attrNameLst>
                                      </p:cBhvr>
                                      <p:tavLst>
                                        <p:tav tm="0">
                                          <p:val>
                                            <p:strVal val="0-#ppt_h/2"/>
                                          </p:val>
                                        </p:tav>
                                        <p:tav tm="100000">
                                          <p:val>
                                            <p:strVal val="#ppt_y"/>
                                          </p:val>
                                        </p:tav>
                                      </p:tavLst>
                                    </p:anim>
                                  </p:childTnLst>
                                </p:cTn>
                              </p:par>
                              <p:par>
                                <p:cTn id="537" presetID="19" presetClass="entr" presetSubtype="10" fill="hold" grpId="1" nodeType="withEffect">
                                  <p:stCondLst>
                                    <p:cond delay="0"/>
                                  </p:stCondLst>
                                  <p:childTnLst>
                                    <p:set>
                                      <p:cBhvr>
                                        <p:cTn id="538" dur="1" fill="hold">
                                          <p:stCondLst>
                                            <p:cond delay="0"/>
                                          </p:stCondLst>
                                        </p:cTn>
                                        <p:tgtEl>
                                          <p:spTgt spid="29"/>
                                        </p:tgtEl>
                                        <p:attrNameLst>
                                          <p:attrName>style.visibility</p:attrName>
                                        </p:attrNameLst>
                                      </p:cBhvr>
                                      <p:to>
                                        <p:strVal val="visible"/>
                                      </p:to>
                                    </p:set>
                                    <p:anim calcmode="lin" valueType="num">
                                      <p:cBhvr>
                                        <p:cTn id="539" dur="4000" fill="hold"/>
                                        <p:tgtEl>
                                          <p:spTgt spid="29"/>
                                        </p:tgtEl>
                                        <p:attrNameLst>
                                          <p:attrName>ppt_w</p:attrName>
                                        </p:attrNameLst>
                                      </p:cBhvr>
                                      <p:tavLst>
                                        <p:tav tm="0" fmla="#ppt_w*sin(2.5*pi*$)">
                                          <p:val>
                                            <p:fltVal val="0"/>
                                          </p:val>
                                        </p:tav>
                                        <p:tav tm="100000">
                                          <p:val>
                                            <p:fltVal val="1"/>
                                          </p:val>
                                        </p:tav>
                                      </p:tavLst>
                                    </p:anim>
                                    <p:anim calcmode="lin" valueType="num">
                                      <p:cBhvr>
                                        <p:cTn id="540" dur="4000" fill="hold"/>
                                        <p:tgtEl>
                                          <p:spTgt spid="29"/>
                                        </p:tgtEl>
                                        <p:attrNameLst>
                                          <p:attrName>ppt_h</p:attrName>
                                        </p:attrNameLst>
                                      </p:cBhvr>
                                      <p:tavLst>
                                        <p:tav tm="0">
                                          <p:val>
                                            <p:strVal val="#ppt_h"/>
                                          </p:val>
                                        </p:tav>
                                        <p:tav tm="100000">
                                          <p:val>
                                            <p:strVal val="#ppt_h"/>
                                          </p:val>
                                        </p:tav>
                                      </p:tavLst>
                                    </p:anim>
                                  </p:childTnLst>
                                </p:cTn>
                              </p:par>
                              <p:par>
                                <p:cTn id="541" presetID="2" presetClass="exit" presetSubtype="4" fill="hold" grpId="2" nodeType="withEffect">
                                  <p:stCondLst>
                                    <p:cond delay="0"/>
                                  </p:stCondLst>
                                  <p:childTnLst>
                                    <p:anim calcmode="lin" valueType="num">
                                      <p:cBhvr additive="base">
                                        <p:cTn id="542" dur="4500"/>
                                        <p:tgtEl>
                                          <p:spTgt spid="29"/>
                                        </p:tgtEl>
                                        <p:attrNameLst>
                                          <p:attrName>ppt_x</p:attrName>
                                        </p:attrNameLst>
                                      </p:cBhvr>
                                      <p:tavLst>
                                        <p:tav tm="0">
                                          <p:val>
                                            <p:strVal val="ppt_x"/>
                                          </p:val>
                                        </p:tav>
                                        <p:tav tm="100000">
                                          <p:val>
                                            <p:strVal val="ppt_x"/>
                                          </p:val>
                                        </p:tav>
                                      </p:tavLst>
                                    </p:anim>
                                    <p:anim calcmode="lin" valueType="num">
                                      <p:cBhvr additive="base">
                                        <p:cTn id="543" dur="4500"/>
                                        <p:tgtEl>
                                          <p:spTgt spid="29"/>
                                        </p:tgtEl>
                                        <p:attrNameLst>
                                          <p:attrName>ppt_y</p:attrName>
                                        </p:attrNameLst>
                                      </p:cBhvr>
                                      <p:tavLst>
                                        <p:tav tm="0">
                                          <p:val>
                                            <p:strVal val="ppt_y"/>
                                          </p:val>
                                        </p:tav>
                                        <p:tav tm="100000">
                                          <p:val>
                                            <p:strVal val="1+ppt_h/2"/>
                                          </p:val>
                                        </p:tav>
                                      </p:tavLst>
                                    </p:anim>
                                    <p:set>
                                      <p:cBhvr>
                                        <p:cTn id="544" dur="1" fill="hold">
                                          <p:stCondLst>
                                            <p:cond delay="4499"/>
                                          </p:stCondLst>
                                        </p:cTn>
                                        <p:tgtEl>
                                          <p:spTgt spid="29"/>
                                        </p:tgtEl>
                                        <p:attrNameLst>
                                          <p:attrName>style.visibility</p:attrName>
                                        </p:attrNameLst>
                                      </p:cBhvr>
                                      <p:to>
                                        <p:strVal val="hidden"/>
                                      </p:to>
                                    </p:set>
                                  </p:childTnLst>
                                </p:cTn>
                              </p:par>
                              <p:par>
                                <p:cTn id="545" presetID="3" presetClass="exit" presetSubtype="10" fill="hold" grpId="3" nodeType="withEffect">
                                  <p:stCondLst>
                                    <p:cond delay="0"/>
                                  </p:stCondLst>
                                  <p:childTnLst>
                                    <p:animEffect transition="out" filter="blinds(horizontal)">
                                      <p:cBhvr>
                                        <p:cTn id="546" dur="6000"/>
                                        <p:tgtEl>
                                          <p:spTgt spid="29"/>
                                        </p:tgtEl>
                                      </p:cBhvr>
                                    </p:animEffect>
                                    <p:set>
                                      <p:cBhvr>
                                        <p:cTn id="547" dur="1" fill="hold">
                                          <p:stCondLst>
                                            <p:cond delay="5999"/>
                                          </p:stCondLst>
                                        </p:cTn>
                                        <p:tgtEl>
                                          <p:spTgt spid="29"/>
                                        </p:tgtEl>
                                        <p:attrNameLst>
                                          <p:attrName>style.visibility</p:attrName>
                                        </p:attrNameLst>
                                      </p:cBhvr>
                                      <p:to>
                                        <p:strVal val="hidden"/>
                                      </p:to>
                                    </p:set>
                                  </p:childTnLst>
                                </p:cTn>
                              </p:par>
                              <p:par>
                                <p:cTn id="548" presetID="8" presetClass="emph" presetSubtype="0" fill="hold" grpId="4" nodeType="withEffect">
                                  <p:stCondLst>
                                    <p:cond delay="0"/>
                                  </p:stCondLst>
                                  <p:childTnLst>
                                    <p:animRot by="-21600000">
                                      <p:cBhvr>
                                        <p:cTn id="549" dur="5000" fill="hold"/>
                                        <p:tgtEl>
                                          <p:spTgt spid="29"/>
                                        </p:tgtEl>
                                        <p:attrNameLst>
                                          <p:attrName>r</p:attrName>
                                        </p:attrNameLst>
                                      </p:cBhvr>
                                    </p:animRot>
                                  </p:childTnLst>
                                </p:cTn>
                              </p:par>
                              <p:par>
                                <p:cTn id="550" presetID="45" presetClass="exit" presetSubtype="0" fill="hold" grpId="5" nodeType="withEffect">
                                  <p:stCondLst>
                                    <p:cond delay="0"/>
                                  </p:stCondLst>
                                  <p:childTnLst>
                                    <p:animEffect transition="out" filter="fade">
                                      <p:cBhvr>
                                        <p:cTn id="551" dur="5000"/>
                                        <p:tgtEl>
                                          <p:spTgt spid="29"/>
                                        </p:tgtEl>
                                      </p:cBhvr>
                                    </p:animEffect>
                                    <p:anim calcmode="lin" valueType="num">
                                      <p:cBhvr>
                                        <p:cTn id="552" dur="5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53" dur="5000"/>
                                        <p:tgtEl>
                                          <p:spTgt spid="29"/>
                                        </p:tgtEl>
                                        <p:attrNameLst>
                                          <p:attrName>ppt_h</p:attrName>
                                        </p:attrNameLst>
                                      </p:cBhvr>
                                      <p:tavLst>
                                        <p:tav tm="0">
                                          <p:val>
                                            <p:strVal val="ppt_h"/>
                                          </p:val>
                                        </p:tav>
                                        <p:tav tm="100000">
                                          <p:val>
                                            <p:strVal val="ppt_h"/>
                                          </p:val>
                                        </p:tav>
                                      </p:tavLst>
                                    </p:anim>
                                    <p:set>
                                      <p:cBhvr>
                                        <p:cTn id="554" dur="1" fill="hold">
                                          <p:stCondLst>
                                            <p:cond delay="4999"/>
                                          </p:stCondLst>
                                        </p:cTn>
                                        <p:tgtEl>
                                          <p:spTgt spid="29"/>
                                        </p:tgtEl>
                                        <p:attrNameLst>
                                          <p:attrName>style.visibility</p:attrName>
                                        </p:attrNameLst>
                                      </p:cBhvr>
                                      <p:to>
                                        <p:strVal val="hidden"/>
                                      </p:to>
                                    </p:set>
                                  </p:childTnLst>
                                </p:cTn>
                              </p:par>
                              <p:par>
                                <p:cTn id="555" presetID="2" presetClass="entr" presetSubtype="1" fill="hold" grpId="0" nodeType="withEffect">
                                  <p:stCondLst>
                                    <p:cond delay="0"/>
                                  </p:stCondLst>
                                  <p:childTnLst>
                                    <p:set>
                                      <p:cBhvr>
                                        <p:cTn id="556" dur="1" fill="hold">
                                          <p:stCondLst>
                                            <p:cond delay="0"/>
                                          </p:stCondLst>
                                        </p:cTn>
                                        <p:tgtEl>
                                          <p:spTgt spid="30"/>
                                        </p:tgtEl>
                                        <p:attrNameLst>
                                          <p:attrName>style.visibility</p:attrName>
                                        </p:attrNameLst>
                                      </p:cBhvr>
                                      <p:to>
                                        <p:strVal val="visible"/>
                                      </p:to>
                                    </p:set>
                                    <p:anim calcmode="lin" valueType="num">
                                      <p:cBhvr additive="base">
                                        <p:cTn id="557" dur="4000" fill="hold"/>
                                        <p:tgtEl>
                                          <p:spTgt spid="30"/>
                                        </p:tgtEl>
                                        <p:attrNameLst>
                                          <p:attrName>ppt_x</p:attrName>
                                        </p:attrNameLst>
                                      </p:cBhvr>
                                      <p:tavLst>
                                        <p:tav tm="0">
                                          <p:val>
                                            <p:strVal val="#ppt_x"/>
                                          </p:val>
                                        </p:tav>
                                        <p:tav tm="100000">
                                          <p:val>
                                            <p:strVal val="#ppt_x"/>
                                          </p:val>
                                        </p:tav>
                                      </p:tavLst>
                                    </p:anim>
                                    <p:anim calcmode="lin" valueType="num">
                                      <p:cBhvr additive="base">
                                        <p:cTn id="558" dur="4000" fill="hold"/>
                                        <p:tgtEl>
                                          <p:spTgt spid="30"/>
                                        </p:tgtEl>
                                        <p:attrNameLst>
                                          <p:attrName>ppt_y</p:attrName>
                                        </p:attrNameLst>
                                      </p:cBhvr>
                                      <p:tavLst>
                                        <p:tav tm="0">
                                          <p:val>
                                            <p:strVal val="0-#ppt_h/2"/>
                                          </p:val>
                                        </p:tav>
                                        <p:tav tm="100000">
                                          <p:val>
                                            <p:strVal val="#ppt_y"/>
                                          </p:val>
                                        </p:tav>
                                      </p:tavLst>
                                    </p:anim>
                                  </p:childTnLst>
                                </p:cTn>
                              </p:par>
                              <p:par>
                                <p:cTn id="559" presetID="19" presetClass="entr" presetSubtype="10" fill="hold" grpId="1" nodeType="withEffect">
                                  <p:stCondLst>
                                    <p:cond delay="0"/>
                                  </p:stCondLst>
                                  <p:childTnLst>
                                    <p:set>
                                      <p:cBhvr>
                                        <p:cTn id="560" dur="1" fill="hold">
                                          <p:stCondLst>
                                            <p:cond delay="0"/>
                                          </p:stCondLst>
                                        </p:cTn>
                                        <p:tgtEl>
                                          <p:spTgt spid="30"/>
                                        </p:tgtEl>
                                        <p:attrNameLst>
                                          <p:attrName>style.visibility</p:attrName>
                                        </p:attrNameLst>
                                      </p:cBhvr>
                                      <p:to>
                                        <p:strVal val="visible"/>
                                      </p:to>
                                    </p:set>
                                    <p:anim calcmode="lin" valueType="num">
                                      <p:cBhvr>
                                        <p:cTn id="561" dur="4000" fill="hold"/>
                                        <p:tgtEl>
                                          <p:spTgt spid="30"/>
                                        </p:tgtEl>
                                        <p:attrNameLst>
                                          <p:attrName>ppt_w</p:attrName>
                                        </p:attrNameLst>
                                      </p:cBhvr>
                                      <p:tavLst>
                                        <p:tav tm="0" fmla="#ppt_w*sin(2.5*pi*$)">
                                          <p:val>
                                            <p:fltVal val="0"/>
                                          </p:val>
                                        </p:tav>
                                        <p:tav tm="100000">
                                          <p:val>
                                            <p:fltVal val="1"/>
                                          </p:val>
                                        </p:tav>
                                      </p:tavLst>
                                    </p:anim>
                                    <p:anim calcmode="lin" valueType="num">
                                      <p:cBhvr>
                                        <p:cTn id="562" dur="4000" fill="hold"/>
                                        <p:tgtEl>
                                          <p:spTgt spid="30"/>
                                        </p:tgtEl>
                                        <p:attrNameLst>
                                          <p:attrName>ppt_h</p:attrName>
                                        </p:attrNameLst>
                                      </p:cBhvr>
                                      <p:tavLst>
                                        <p:tav tm="0">
                                          <p:val>
                                            <p:strVal val="#ppt_h"/>
                                          </p:val>
                                        </p:tav>
                                        <p:tav tm="100000">
                                          <p:val>
                                            <p:strVal val="#ppt_h"/>
                                          </p:val>
                                        </p:tav>
                                      </p:tavLst>
                                    </p:anim>
                                  </p:childTnLst>
                                </p:cTn>
                              </p:par>
                              <p:par>
                                <p:cTn id="563" presetID="2" presetClass="exit" presetSubtype="4" fill="hold" grpId="2" nodeType="withEffect">
                                  <p:stCondLst>
                                    <p:cond delay="0"/>
                                  </p:stCondLst>
                                  <p:childTnLst>
                                    <p:anim calcmode="lin" valueType="num">
                                      <p:cBhvr additive="base">
                                        <p:cTn id="564" dur="4500"/>
                                        <p:tgtEl>
                                          <p:spTgt spid="30"/>
                                        </p:tgtEl>
                                        <p:attrNameLst>
                                          <p:attrName>ppt_x</p:attrName>
                                        </p:attrNameLst>
                                      </p:cBhvr>
                                      <p:tavLst>
                                        <p:tav tm="0">
                                          <p:val>
                                            <p:strVal val="ppt_x"/>
                                          </p:val>
                                        </p:tav>
                                        <p:tav tm="100000">
                                          <p:val>
                                            <p:strVal val="ppt_x"/>
                                          </p:val>
                                        </p:tav>
                                      </p:tavLst>
                                    </p:anim>
                                    <p:anim calcmode="lin" valueType="num">
                                      <p:cBhvr additive="base">
                                        <p:cTn id="565" dur="4500"/>
                                        <p:tgtEl>
                                          <p:spTgt spid="30"/>
                                        </p:tgtEl>
                                        <p:attrNameLst>
                                          <p:attrName>ppt_y</p:attrName>
                                        </p:attrNameLst>
                                      </p:cBhvr>
                                      <p:tavLst>
                                        <p:tav tm="0">
                                          <p:val>
                                            <p:strVal val="ppt_y"/>
                                          </p:val>
                                        </p:tav>
                                        <p:tav tm="100000">
                                          <p:val>
                                            <p:strVal val="1+ppt_h/2"/>
                                          </p:val>
                                        </p:tav>
                                      </p:tavLst>
                                    </p:anim>
                                    <p:set>
                                      <p:cBhvr>
                                        <p:cTn id="566" dur="1" fill="hold">
                                          <p:stCondLst>
                                            <p:cond delay="4499"/>
                                          </p:stCondLst>
                                        </p:cTn>
                                        <p:tgtEl>
                                          <p:spTgt spid="30"/>
                                        </p:tgtEl>
                                        <p:attrNameLst>
                                          <p:attrName>style.visibility</p:attrName>
                                        </p:attrNameLst>
                                      </p:cBhvr>
                                      <p:to>
                                        <p:strVal val="hidden"/>
                                      </p:to>
                                    </p:set>
                                  </p:childTnLst>
                                </p:cTn>
                              </p:par>
                              <p:par>
                                <p:cTn id="567" presetID="3" presetClass="exit" presetSubtype="10" fill="hold" grpId="3" nodeType="withEffect">
                                  <p:stCondLst>
                                    <p:cond delay="0"/>
                                  </p:stCondLst>
                                  <p:childTnLst>
                                    <p:animEffect transition="out" filter="blinds(horizontal)">
                                      <p:cBhvr>
                                        <p:cTn id="568" dur="6000"/>
                                        <p:tgtEl>
                                          <p:spTgt spid="30"/>
                                        </p:tgtEl>
                                      </p:cBhvr>
                                    </p:animEffect>
                                    <p:set>
                                      <p:cBhvr>
                                        <p:cTn id="569" dur="1" fill="hold">
                                          <p:stCondLst>
                                            <p:cond delay="5999"/>
                                          </p:stCondLst>
                                        </p:cTn>
                                        <p:tgtEl>
                                          <p:spTgt spid="30"/>
                                        </p:tgtEl>
                                        <p:attrNameLst>
                                          <p:attrName>style.visibility</p:attrName>
                                        </p:attrNameLst>
                                      </p:cBhvr>
                                      <p:to>
                                        <p:strVal val="hidden"/>
                                      </p:to>
                                    </p:set>
                                  </p:childTnLst>
                                </p:cTn>
                              </p:par>
                              <p:par>
                                <p:cTn id="570" presetID="8" presetClass="emph" presetSubtype="0" fill="hold" grpId="4" nodeType="withEffect">
                                  <p:stCondLst>
                                    <p:cond delay="0"/>
                                  </p:stCondLst>
                                  <p:childTnLst>
                                    <p:animRot by="-21600000">
                                      <p:cBhvr>
                                        <p:cTn id="571" dur="5000" fill="hold"/>
                                        <p:tgtEl>
                                          <p:spTgt spid="30"/>
                                        </p:tgtEl>
                                        <p:attrNameLst>
                                          <p:attrName>r</p:attrName>
                                        </p:attrNameLst>
                                      </p:cBhvr>
                                    </p:animRot>
                                  </p:childTnLst>
                                </p:cTn>
                              </p:par>
                              <p:par>
                                <p:cTn id="572" presetID="45" presetClass="exit" presetSubtype="0" fill="hold" grpId="5" nodeType="withEffect">
                                  <p:stCondLst>
                                    <p:cond delay="0"/>
                                  </p:stCondLst>
                                  <p:childTnLst>
                                    <p:animEffect transition="out" filter="fade">
                                      <p:cBhvr>
                                        <p:cTn id="573" dur="5000"/>
                                        <p:tgtEl>
                                          <p:spTgt spid="30"/>
                                        </p:tgtEl>
                                      </p:cBhvr>
                                    </p:animEffect>
                                    <p:anim calcmode="lin" valueType="num">
                                      <p:cBhvr>
                                        <p:cTn id="574" dur="5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75" dur="5000"/>
                                        <p:tgtEl>
                                          <p:spTgt spid="30"/>
                                        </p:tgtEl>
                                        <p:attrNameLst>
                                          <p:attrName>ppt_h</p:attrName>
                                        </p:attrNameLst>
                                      </p:cBhvr>
                                      <p:tavLst>
                                        <p:tav tm="0">
                                          <p:val>
                                            <p:strVal val="ppt_h"/>
                                          </p:val>
                                        </p:tav>
                                        <p:tav tm="100000">
                                          <p:val>
                                            <p:strVal val="ppt_h"/>
                                          </p:val>
                                        </p:tav>
                                      </p:tavLst>
                                    </p:anim>
                                    <p:set>
                                      <p:cBhvr>
                                        <p:cTn id="576" dur="1" fill="hold">
                                          <p:stCondLst>
                                            <p:cond delay="4999"/>
                                          </p:stCondLst>
                                        </p:cTn>
                                        <p:tgtEl>
                                          <p:spTgt spid="30"/>
                                        </p:tgtEl>
                                        <p:attrNameLst>
                                          <p:attrName>style.visibility</p:attrName>
                                        </p:attrNameLst>
                                      </p:cBhvr>
                                      <p:to>
                                        <p:strVal val="hidden"/>
                                      </p:to>
                                    </p:set>
                                  </p:childTnLst>
                                </p:cTn>
                              </p:par>
                              <p:par>
                                <p:cTn id="577" presetID="2" presetClass="entr" presetSubtype="1" fill="hold" grpId="0" nodeType="withEffect">
                                  <p:stCondLst>
                                    <p:cond delay="0"/>
                                  </p:stCondLst>
                                  <p:childTnLst>
                                    <p:set>
                                      <p:cBhvr>
                                        <p:cTn id="578" dur="1" fill="hold">
                                          <p:stCondLst>
                                            <p:cond delay="0"/>
                                          </p:stCondLst>
                                        </p:cTn>
                                        <p:tgtEl>
                                          <p:spTgt spid="31"/>
                                        </p:tgtEl>
                                        <p:attrNameLst>
                                          <p:attrName>style.visibility</p:attrName>
                                        </p:attrNameLst>
                                      </p:cBhvr>
                                      <p:to>
                                        <p:strVal val="visible"/>
                                      </p:to>
                                    </p:set>
                                    <p:anim calcmode="lin" valueType="num">
                                      <p:cBhvr additive="base">
                                        <p:cTn id="579" dur="4000" fill="hold"/>
                                        <p:tgtEl>
                                          <p:spTgt spid="31"/>
                                        </p:tgtEl>
                                        <p:attrNameLst>
                                          <p:attrName>ppt_x</p:attrName>
                                        </p:attrNameLst>
                                      </p:cBhvr>
                                      <p:tavLst>
                                        <p:tav tm="0">
                                          <p:val>
                                            <p:strVal val="#ppt_x"/>
                                          </p:val>
                                        </p:tav>
                                        <p:tav tm="100000">
                                          <p:val>
                                            <p:strVal val="#ppt_x"/>
                                          </p:val>
                                        </p:tav>
                                      </p:tavLst>
                                    </p:anim>
                                    <p:anim calcmode="lin" valueType="num">
                                      <p:cBhvr additive="base">
                                        <p:cTn id="580" dur="4000" fill="hold"/>
                                        <p:tgtEl>
                                          <p:spTgt spid="31"/>
                                        </p:tgtEl>
                                        <p:attrNameLst>
                                          <p:attrName>ppt_y</p:attrName>
                                        </p:attrNameLst>
                                      </p:cBhvr>
                                      <p:tavLst>
                                        <p:tav tm="0">
                                          <p:val>
                                            <p:strVal val="0-#ppt_h/2"/>
                                          </p:val>
                                        </p:tav>
                                        <p:tav tm="100000">
                                          <p:val>
                                            <p:strVal val="#ppt_y"/>
                                          </p:val>
                                        </p:tav>
                                      </p:tavLst>
                                    </p:anim>
                                  </p:childTnLst>
                                </p:cTn>
                              </p:par>
                              <p:par>
                                <p:cTn id="581" presetID="19" presetClass="entr" presetSubtype="10" fill="hold" grpId="1" nodeType="withEffect">
                                  <p:stCondLst>
                                    <p:cond delay="0"/>
                                  </p:stCondLst>
                                  <p:childTnLst>
                                    <p:set>
                                      <p:cBhvr>
                                        <p:cTn id="582" dur="1" fill="hold">
                                          <p:stCondLst>
                                            <p:cond delay="0"/>
                                          </p:stCondLst>
                                        </p:cTn>
                                        <p:tgtEl>
                                          <p:spTgt spid="31"/>
                                        </p:tgtEl>
                                        <p:attrNameLst>
                                          <p:attrName>style.visibility</p:attrName>
                                        </p:attrNameLst>
                                      </p:cBhvr>
                                      <p:to>
                                        <p:strVal val="visible"/>
                                      </p:to>
                                    </p:set>
                                    <p:anim calcmode="lin" valueType="num">
                                      <p:cBhvr>
                                        <p:cTn id="583" dur="4000" fill="hold"/>
                                        <p:tgtEl>
                                          <p:spTgt spid="31"/>
                                        </p:tgtEl>
                                        <p:attrNameLst>
                                          <p:attrName>ppt_w</p:attrName>
                                        </p:attrNameLst>
                                      </p:cBhvr>
                                      <p:tavLst>
                                        <p:tav tm="0" fmla="#ppt_w*sin(2.5*pi*$)">
                                          <p:val>
                                            <p:fltVal val="0"/>
                                          </p:val>
                                        </p:tav>
                                        <p:tav tm="100000">
                                          <p:val>
                                            <p:fltVal val="1"/>
                                          </p:val>
                                        </p:tav>
                                      </p:tavLst>
                                    </p:anim>
                                    <p:anim calcmode="lin" valueType="num">
                                      <p:cBhvr>
                                        <p:cTn id="584" dur="4000" fill="hold"/>
                                        <p:tgtEl>
                                          <p:spTgt spid="31"/>
                                        </p:tgtEl>
                                        <p:attrNameLst>
                                          <p:attrName>ppt_h</p:attrName>
                                        </p:attrNameLst>
                                      </p:cBhvr>
                                      <p:tavLst>
                                        <p:tav tm="0">
                                          <p:val>
                                            <p:strVal val="#ppt_h"/>
                                          </p:val>
                                        </p:tav>
                                        <p:tav tm="100000">
                                          <p:val>
                                            <p:strVal val="#ppt_h"/>
                                          </p:val>
                                        </p:tav>
                                      </p:tavLst>
                                    </p:anim>
                                  </p:childTnLst>
                                </p:cTn>
                              </p:par>
                              <p:par>
                                <p:cTn id="585" presetID="2" presetClass="exit" presetSubtype="4" fill="hold" grpId="2" nodeType="withEffect">
                                  <p:stCondLst>
                                    <p:cond delay="0"/>
                                  </p:stCondLst>
                                  <p:childTnLst>
                                    <p:anim calcmode="lin" valueType="num">
                                      <p:cBhvr additive="base">
                                        <p:cTn id="586" dur="4500"/>
                                        <p:tgtEl>
                                          <p:spTgt spid="31"/>
                                        </p:tgtEl>
                                        <p:attrNameLst>
                                          <p:attrName>ppt_x</p:attrName>
                                        </p:attrNameLst>
                                      </p:cBhvr>
                                      <p:tavLst>
                                        <p:tav tm="0">
                                          <p:val>
                                            <p:strVal val="ppt_x"/>
                                          </p:val>
                                        </p:tav>
                                        <p:tav tm="100000">
                                          <p:val>
                                            <p:strVal val="ppt_x"/>
                                          </p:val>
                                        </p:tav>
                                      </p:tavLst>
                                    </p:anim>
                                    <p:anim calcmode="lin" valueType="num">
                                      <p:cBhvr additive="base">
                                        <p:cTn id="587" dur="4500"/>
                                        <p:tgtEl>
                                          <p:spTgt spid="31"/>
                                        </p:tgtEl>
                                        <p:attrNameLst>
                                          <p:attrName>ppt_y</p:attrName>
                                        </p:attrNameLst>
                                      </p:cBhvr>
                                      <p:tavLst>
                                        <p:tav tm="0">
                                          <p:val>
                                            <p:strVal val="ppt_y"/>
                                          </p:val>
                                        </p:tav>
                                        <p:tav tm="100000">
                                          <p:val>
                                            <p:strVal val="1+ppt_h/2"/>
                                          </p:val>
                                        </p:tav>
                                      </p:tavLst>
                                    </p:anim>
                                    <p:set>
                                      <p:cBhvr>
                                        <p:cTn id="588" dur="1" fill="hold">
                                          <p:stCondLst>
                                            <p:cond delay="4499"/>
                                          </p:stCondLst>
                                        </p:cTn>
                                        <p:tgtEl>
                                          <p:spTgt spid="31"/>
                                        </p:tgtEl>
                                        <p:attrNameLst>
                                          <p:attrName>style.visibility</p:attrName>
                                        </p:attrNameLst>
                                      </p:cBhvr>
                                      <p:to>
                                        <p:strVal val="hidden"/>
                                      </p:to>
                                    </p:set>
                                  </p:childTnLst>
                                </p:cTn>
                              </p:par>
                              <p:par>
                                <p:cTn id="589" presetID="3" presetClass="exit" presetSubtype="10" fill="hold" grpId="3" nodeType="withEffect">
                                  <p:stCondLst>
                                    <p:cond delay="0"/>
                                  </p:stCondLst>
                                  <p:childTnLst>
                                    <p:animEffect transition="out" filter="blinds(horizontal)">
                                      <p:cBhvr>
                                        <p:cTn id="590" dur="6000"/>
                                        <p:tgtEl>
                                          <p:spTgt spid="31"/>
                                        </p:tgtEl>
                                      </p:cBhvr>
                                    </p:animEffect>
                                    <p:set>
                                      <p:cBhvr>
                                        <p:cTn id="591" dur="1" fill="hold">
                                          <p:stCondLst>
                                            <p:cond delay="5999"/>
                                          </p:stCondLst>
                                        </p:cTn>
                                        <p:tgtEl>
                                          <p:spTgt spid="31"/>
                                        </p:tgtEl>
                                        <p:attrNameLst>
                                          <p:attrName>style.visibility</p:attrName>
                                        </p:attrNameLst>
                                      </p:cBhvr>
                                      <p:to>
                                        <p:strVal val="hidden"/>
                                      </p:to>
                                    </p:set>
                                  </p:childTnLst>
                                </p:cTn>
                              </p:par>
                              <p:par>
                                <p:cTn id="592" presetID="8" presetClass="emph" presetSubtype="0" fill="hold" grpId="4" nodeType="withEffect">
                                  <p:stCondLst>
                                    <p:cond delay="0"/>
                                  </p:stCondLst>
                                  <p:childTnLst>
                                    <p:animRot by="-21600000">
                                      <p:cBhvr>
                                        <p:cTn id="593" dur="5000" fill="hold"/>
                                        <p:tgtEl>
                                          <p:spTgt spid="31"/>
                                        </p:tgtEl>
                                        <p:attrNameLst>
                                          <p:attrName>r</p:attrName>
                                        </p:attrNameLst>
                                      </p:cBhvr>
                                    </p:animRot>
                                  </p:childTnLst>
                                </p:cTn>
                              </p:par>
                              <p:par>
                                <p:cTn id="594" presetID="45" presetClass="exit" presetSubtype="0" fill="hold" grpId="5" nodeType="withEffect">
                                  <p:stCondLst>
                                    <p:cond delay="0"/>
                                  </p:stCondLst>
                                  <p:childTnLst>
                                    <p:animEffect transition="out" filter="fade">
                                      <p:cBhvr>
                                        <p:cTn id="595" dur="5000"/>
                                        <p:tgtEl>
                                          <p:spTgt spid="31"/>
                                        </p:tgtEl>
                                      </p:cBhvr>
                                    </p:animEffect>
                                    <p:anim calcmode="lin" valueType="num">
                                      <p:cBhvr>
                                        <p:cTn id="596" dur="5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97" dur="5000"/>
                                        <p:tgtEl>
                                          <p:spTgt spid="31"/>
                                        </p:tgtEl>
                                        <p:attrNameLst>
                                          <p:attrName>ppt_h</p:attrName>
                                        </p:attrNameLst>
                                      </p:cBhvr>
                                      <p:tavLst>
                                        <p:tav tm="0">
                                          <p:val>
                                            <p:strVal val="ppt_h"/>
                                          </p:val>
                                        </p:tav>
                                        <p:tav tm="100000">
                                          <p:val>
                                            <p:strVal val="ppt_h"/>
                                          </p:val>
                                        </p:tav>
                                      </p:tavLst>
                                    </p:anim>
                                    <p:set>
                                      <p:cBhvr>
                                        <p:cTn id="598" dur="1" fill="hold">
                                          <p:stCondLst>
                                            <p:cond delay="4999"/>
                                          </p:stCondLst>
                                        </p:cTn>
                                        <p:tgtEl>
                                          <p:spTgt spid="31"/>
                                        </p:tgtEl>
                                        <p:attrNameLst>
                                          <p:attrName>style.visibility</p:attrName>
                                        </p:attrNameLst>
                                      </p:cBhvr>
                                      <p:to>
                                        <p:strVal val="hidden"/>
                                      </p:to>
                                    </p:set>
                                  </p:childTnLst>
                                </p:cTn>
                              </p:par>
                              <p:par>
                                <p:cTn id="599" presetID="2" presetClass="entr" presetSubtype="1" fill="hold" grpId="0" nodeType="withEffect">
                                  <p:stCondLst>
                                    <p:cond delay="0"/>
                                  </p:stCondLst>
                                  <p:childTnLst>
                                    <p:set>
                                      <p:cBhvr>
                                        <p:cTn id="600" dur="1" fill="hold">
                                          <p:stCondLst>
                                            <p:cond delay="0"/>
                                          </p:stCondLst>
                                        </p:cTn>
                                        <p:tgtEl>
                                          <p:spTgt spid="28"/>
                                        </p:tgtEl>
                                        <p:attrNameLst>
                                          <p:attrName>style.visibility</p:attrName>
                                        </p:attrNameLst>
                                      </p:cBhvr>
                                      <p:to>
                                        <p:strVal val="visible"/>
                                      </p:to>
                                    </p:set>
                                    <p:anim calcmode="lin" valueType="num">
                                      <p:cBhvr additive="base">
                                        <p:cTn id="601" dur="4000" fill="hold"/>
                                        <p:tgtEl>
                                          <p:spTgt spid="28"/>
                                        </p:tgtEl>
                                        <p:attrNameLst>
                                          <p:attrName>ppt_x</p:attrName>
                                        </p:attrNameLst>
                                      </p:cBhvr>
                                      <p:tavLst>
                                        <p:tav tm="0">
                                          <p:val>
                                            <p:strVal val="#ppt_x"/>
                                          </p:val>
                                        </p:tav>
                                        <p:tav tm="100000">
                                          <p:val>
                                            <p:strVal val="#ppt_x"/>
                                          </p:val>
                                        </p:tav>
                                      </p:tavLst>
                                    </p:anim>
                                    <p:anim calcmode="lin" valueType="num">
                                      <p:cBhvr additive="base">
                                        <p:cTn id="602" dur="4000" fill="hold"/>
                                        <p:tgtEl>
                                          <p:spTgt spid="28"/>
                                        </p:tgtEl>
                                        <p:attrNameLst>
                                          <p:attrName>ppt_y</p:attrName>
                                        </p:attrNameLst>
                                      </p:cBhvr>
                                      <p:tavLst>
                                        <p:tav tm="0">
                                          <p:val>
                                            <p:strVal val="0-#ppt_h/2"/>
                                          </p:val>
                                        </p:tav>
                                        <p:tav tm="100000">
                                          <p:val>
                                            <p:strVal val="#ppt_y"/>
                                          </p:val>
                                        </p:tav>
                                      </p:tavLst>
                                    </p:anim>
                                  </p:childTnLst>
                                </p:cTn>
                              </p:par>
                              <p:par>
                                <p:cTn id="603" presetID="19" presetClass="entr" presetSubtype="10" fill="hold" grpId="1" nodeType="withEffect">
                                  <p:stCondLst>
                                    <p:cond delay="0"/>
                                  </p:stCondLst>
                                  <p:childTnLst>
                                    <p:set>
                                      <p:cBhvr>
                                        <p:cTn id="604" dur="1" fill="hold">
                                          <p:stCondLst>
                                            <p:cond delay="0"/>
                                          </p:stCondLst>
                                        </p:cTn>
                                        <p:tgtEl>
                                          <p:spTgt spid="28"/>
                                        </p:tgtEl>
                                        <p:attrNameLst>
                                          <p:attrName>style.visibility</p:attrName>
                                        </p:attrNameLst>
                                      </p:cBhvr>
                                      <p:to>
                                        <p:strVal val="visible"/>
                                      </p:to>
                                    </p:set>
                                    <p:anim calcmode="lin" valueType="num">
                                      <p:cBhvr>
                                        <p:cTn id="605" dur="4000" fill="hold"/>
                                        <p:tgtEl>
                                          <p:spTgt spid="28"/>
                                        </p:tgtEl>
                                        <p:attrNameLst>
                                          <p:attrName>ppt_w</p:attrName>
                                        </p:attrNameLst>
                                      </p:cBhvr>
                                      <p:tavLst>
                                        <p:tav tm="0" fmla="#ppt_w*sin(2.5*pi*$)">
                                          <p:val>
                                            <p:fltVal val="0"/>
                                          </p:val>
                                        </p:tav>
                                        <p:tav tm="100000">
                                          <p:val>
                                            <p:fltVal val="1"/>
                                          </p:val>
                                        </p:tav>
                                      </p:tavLst>
                                    </p:anim>
                                    <p:anim calcmode="lin" valueType="num">
                                      <p:cBhvr>
                                        <p:cTn id="606" dur="4000" fill="hold"/>
                                        <p:tgtEl>
                                          <p:spTgt spid="28"/>
                                        </p:tgtEl>
                                        <p:attrNameLst>
                                          <p:attrName>ppt_h</p:attrName>
                                        </p:attrNameLst>
                                      </p:cBhvr>
                                      <p:tavLst>
                                        <p:tav tm="0">
                                          <p:val>
                                            <p:strVal val="#ppt_h"/>
                                          </p:val>
                                        </p:tav>
                                        <p:tav tm="100000">
                                          <p:val>
                                            <p:strVal val="#ppt_h"/>
                                          </p:val>
                                        </p:tav>
                                      </p:tavLst>
                                    </p:anim>
                                  </p:childTnLst>
                                </p:cTn>
                              </p:par>
                              <p:par>
                                <p:cTn id="607" presetID="2" presetClass="exit" presetSubtype="4" fill="hold" grpId="2" nodeType="withEffect">
                                  <p:stCondLst>
                                    <p:cond delay="0"/>
                                  </p:stCondLst>
                                  <p:childTnLst>
                                    <p:anim calcmode="lin" valueType="num">
                                      <p:cBhvr additive="base">
                                        <p:cTn id="608" dur="4500"/>
                                        <p:tgtEl>
                                          <p:spTgt spid="28"/>
                                        </p:tgtEl>
                                        <p:attrNameLst>
                                          <p:attrName>ppt_x</p:attrName>
                                        </p:attrNameLst>
                                      </p:cBhvr>
                                      <p:tavLst>
                                        <p:tav tm="0">
                                          <p:val>
                                            <p:strVal val="ppt_x"/>
                                          </p:val>
                                        </p:tav>
                                        <p:tav tm="100000">
                                          <p:val>
                                            <p:strVal val="ppt_x"/>
                                          </p:val>
                                        </p:tav>
                                      </p:tavLst>
                                    </p:anim>
                                    <p:anim calcmode="lin" valueType="num">
                                      <p:cBhvr additive="base">
                                        <p:cTn id="609" dur="4500"/>
                                        <p:tgtEl>
                                          <p:spTgt spid="28"/>
                                        </p:tgtEl>
                                        <p:attrNameLst>
                                          <p:attrName>ppt_y</p:attrName>
                                        </p:attrNameLst>
                                      </p:cBhvr>
                                      <p:tavLst>
                                        <p:tav tm="0">
                                          <p:val>
                                            <p:strVal val="ppt_y"/>
                                          </p:val>
                                        </p:tav>
                                        <p:tav tm="100000">
                                          <p:val>
                                            <p:strVal val="1+ppt_h/2"/>
                                          </p:val>
                                        </p:tav>
                                      </p:tavLst>
                                    </p:anim>
                                    <p:set>
                                      <p:cBhvr>
                                        <p:cTn id="610" dur="1" fill="hold">
                                          <p:stCondLst>
                                            <p:cond delay="4499"/>
                                          </p:stCondLst>
                                        </p:cTn>
                                        <p:tgtEl>
                                          <p:spTgt spid="28"/>
                                        </p:tgtEl>
                                        <p:attrNameLst>
                                          <p:attrName>style.visibility</p:attrName>
                                        </p:attrNameLst>
                                      </p:cBhvr>
                                      <p:to>
                                        <p:strVal val="hidden"/>
                                      </p:to>
                                    </p:set>
                                  </p:childTnLst>
                                </p:cTn>
                              </p:par>
                              <p:par>
                                <p:cTn id="611" presetID="3" presetClass="exit" presetSubtype="10" fill="hold" grpId="3" nodeType="withEffect">
                                  <p:stCondLst>
                                    <p:cond delay="0"/>
                                  </p:stCondLst>
                                  <p:childTnLst>
                                    <p:animEffect transition="out" filter="blinds(horizontal)">
                                      <p:cBhvr>
                                        <p:cTn id="612" dur="6000"/>
                                        <p:tgtEl>
                                          <p:spTgt spid="28"/>
                                        </p:tgtEl>
                                      </p:cBhvr>
                                    </p:animEffect>
                                    <p:set>
                                      <p:cBhvr>
                                        <p:cTn id="613" dur="1" fill="hold">
                                          <p:stCondLst>
                                            <p:cond delay="5999"/>
                                          </p:stCondLst>
                                        </p:cTn>
                                        <p:tgtEl>
                                          <p:spTgt spid="28"/>
                                        </p:tgtEl>
                                        <p:attrNameLst>
                                          <p:attrName>style.visibility</p:attrName>
                                        </p:attrNameLst>
                                      </p:cBhvr>
                                      <p:to>
                                        <p:strVal val="hidden"/>
                                      </p:to>
                                    </p:set>
                                  </p:childTnLst>
                                </p:cTn>
                              </p:par>
                              <p:par>
                                <p:cTn id="614" presetID="8" presetClass="emph" presetSubtype="0" fill="hold" grpId="4" nodeType="withEffect">
                                  <p:stCondLst>
                                    <p:cond delay="0"/>
                                  </p:stCondLst>
                                  <p:childTnLst>
                                    <p:animRot by="-21600000">
                                      <p:cBhvr>
                                        <p:cTn id="615" dur="5000" fill="hold"/>
                                        <p:tgtEl>
                                          <p:spTgt spid="28"/>
                                        </p:tgtEl>
                                        <p:attrNameLst>
                                          <p:attrName>r</p:attrName>
                                        </p:attrNameLst>
                                      </p:cBhvr>
                                    </p:animRot>
                                  </p:childTnLst>
                                </p:cTn>
                              </p:par>
                              <p:par>
                                <p:cTn id="616" presetID="45" presetClass="exit" presetSubtype="0" fill="hold" grpId="5" nodeType="withEffect">
                                  <p:stCondLst>
                                    <p:cond delay="0"/>
                                  </p:stCondLst>
                                  <p:childTnLst>
                                    <p:animEffect transition="out" filter="fade">
                                      <p:cBhvr>
                                        <p:cTn id="617" dur="5000"/>
                                        <p:tgtEl>
                                          <p:spTgt spid="28"/>
                                        </p:tgtEl>
                                      </p:cBhvr>
                                    </p:animEffect>
                                    <p:anim calcmode="lin" valueType="num">
                                      <p:cBhvr>
                                        <p:cTn id="618" dur="5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19" dur="5000"/>
                                        <p:tgtEl>
                                          <p:spTgt spid="28"/>
                                        </p:tgtEl>
                                        <p:attrNameLst>
                                          <p:attrName>ppt_h</p:attrName>
                                        </p:attrNameLst>
                                      </p:cBhvr>
                                      <p:tavLst>
                                        <p:tav tm="0">
                                          <p:val>
                                            <p:strVal val="ppt_h"/>
                                          </p:val>
                                        </p:tav>
                                        <p:tav tm="100000">
                                          <p:val>
                                            <p:strVal val="ppt_h"/>
                                          </p:val>
                                        </p:tav>
                                      </p:tavLst>
                                    </p:anim>
                                    <p:set>
                                      <p:cBhvr>
                                        <p:cTn id="620" dur="1" fill="hold">
                                          <p:stCondLst>
                                            <p:cond delay="4999"/>
                                          </p:stCondLst>
                                        </p:cTn>
                                        <p:tgtEl>
                                          <p:spTgt spid="28"/>
                                        </p:tgtEl>
                                        <p:attrNameLst>
                                          <p:attrName>style.visibility</p:attrName>
                                        </p:attrNameLst>
                                      </p:cBhvr>
                                      <p:to>
                                        <p:strVal val="hidden"/>
                                      </p:to>
                                    </p:set>
                                  </p:childTnLst>
                                </p:cTn>
                              </p:par>
                              <p:par>
                                <p:cTn id="621" presetID="2" presetClass="entr" presetSubtype="4" fill="hold" grpId="0" nodeType="withEffect">
                                  <p:stCondLst>
                                    <p:cond delay="0"/>
                                  </p:stCondLst>
                                  <p:childTnLst>
                                    <p:set>
                                      <p:cBhvr>
                                        <p:cTn id="622" dur="1" fill="hold">
                                          <p:stCondLst>
                                            <p:cond delay="0"/>
                                          </p:stCondLst>
                                        </p:cTn>
                                        <p:tgtEl>
                                          <p:spTgt spid="49"/>
                                        </p:tgtEl>
                                        <p:attrNameLst>
                                          <p:attrName>style.visibility</p:attrName>
                                        </p:attrNameLst>
                                      </p:cBhvr>
                                      <p:to>
                                        <p:strVal val="visible"/>
                                      </p:to>
                                    </p:set>
                                    <p:anim calcmode="lin" valueType="num">
                                      <p:cBhvr additive="base">
                                        <p:cTn id="623" dur="4000" fill="hold"/>
                                        <p:tgtEl>
                                          <p:spTgt spid="49"/>
                                        </p:tgtEl>
                                        <p:attrNameLst>
                                          <p:attrName>ppt_x</p:attrName>
                                        </p:attrNameLst>
                                      </p:cBhvr>
                                      <p:tavLst>
                                        <p:tav tm="0">
                                          <p:val>
                                            <p:strVal val="#ppt_x"/>
                                          </p:val>
                                        </p:tav>
                                        <p:tav tm="100000">
                                          <p:val>
                                            <p:strVal val="#ppt_x"/>
                                          </p:val>
                                        </p:tav>
                                      </p:tavLst>
                                    </p:anim>
                                    <p:anim calcmode="lin" valueType="num">
                                      <p:cBhvr additive="base">
                                        <p:cTn id="624" dur="4000" fill="hold"/>
                                        <p:tgtEl>
                                          <p:spTgt spid="49"/>
                                        </p:tgtEl>
                                        <p:attrNameLst>
                                          <p:attrName>ppt_y</p:attrName>
                                        </p:attrNameLst>
                                      </p:cBhvr>
                                      <p:tavLst>
                                        <p:tav tm="0">
                                          <p:val>
                                            <p:strVal val="1+#ppt_h/2"/>
                                          </p:val>
                                        </p:tav>
                                        <p:tav tm="100000">
                                          <p:val>
                                            <p:strVal val="#ppt_y"/>
                                          </p:val>
                                        </p:tav>
                                      </p:tavLst>
                                    </p:anim>
                                  </p:childTnLst>
                                </p:cTn>
                              </p:par>
                              <p:par>
                                <p:cTn id="625" presetID="19" presetClass="entr" presetSubtype="10" fill="hold" grpId="1" nodeType="withEffect">
                                  <p:stCondLst>
                                    <p:cond delay="0"/>
                                  </p:stCondLst>
                                  <p:childTnLst>
                                    <p:set>
                                      <p:cBhvr>
                                        <p:cTn id="626" dur="1" fill="hold">
                                          <p:stCondLst>
                                            <p:cond delay="0"/>
                                          </p:stCondLst>
                                        </p:cTn>
                                        <p:tgtEl>
                                          <p:spTgt spid="49"/>
                                        </p:tgtEl>
                                        <p:attrNameLst>
                                          <p:attrName>style.visibility</p:attrName>
                                        </p:attrNameLst>
                                      </p:cBhvr>
                                      <p:to>
                                        <p:strVal val="visible"/>
                                      </p:to>
                                    </p:set>
                                    <p:anim calcmode="lin" valueType="num">
                                      <p:cBhvr>
                                        <p:cTn id="627" dur="4000" fill="hold"/>
                                        <p:tgtEl>
                                          <p:spTgt spid="49"/>
                                        </p:tgtEl>
                                        <p:attrNameLst>
                                          <p:attrName>ppt_w</p:attrName>
                                        </p:attrNameLst>
                                      </p:cBhvr>
                                      <p:tavLst>
                                        <p:tav tm="0" fmla="#ppt_w*sin(2.5*pi*$)">
                                          <p:val>
                                            <p:fltVal val="0"/>
                                          </p:val>
                                        </p:tav>
                                        <p:tav tm="100000">
                                          <p:val>
                                            <p:fltVal val="1"/>
                                          </p:val>
                                        </p:tav>
                                      </p:tavLst>
                                    </p:anim>
                                    <p:anim calcmode="lin" valueType="num">
                                      <p:cBhvr>
                                        <p:cTn id="628" dur="4000" fill="hold"/>
                                        <p:tgtEl>
                                          <p:spTgt spid="49"/>
                                        </p:tgtEl>
                                        <p:attrNameLst>
                                          <p:attrName>ppt_h</p:attrName>
                                        </p:attrNameLst>
                                      </p:cBhvr>
                                      <p:tavLst>
                                        <p:tav tm="0">
                                          <p:val>
                                            <p:strVal val="#ppt_h"/>
                                          </p:val>
                                        </p:tav>
                                        <p:tav tm="100000">
                                          <p:val>
                                            <p:strVal val="#ppt_h"/>
                                          </p:val>
                                        </p:tav>
                                      </p:tavLst>
                                    </p:anim>
                                  </p:childTnLst>
                                </p:cTn>
                              </p:par>
                              <p:par>
                                <p:cTn id="629" presetID="2" presetClass="exit" presetSubtype="1" fill="hold" grpId="2" nodeType="withEffect">
                                  <p:stCondLst>
                                    <p:cond delay="0"/>
                                  </p:stCondLst>
                                  <p:childTnLst>
                                    <p:anim calcmode="lin" valueType="num">
                                      <p:cBhvr additive="base">
                                        <p:cTn id="630" dur="4500"/>
                                        <p:tgtEl>
                                          <p:spTgt spid="49"/>
                                        </p:tgtEl>
                                        <p:attrNameLst>
                                          <p:attrName>ppt_x</p:attrName>
                                        </p:attrNameLst>
                                      </p:cBhvr>
                                      <p:tavLst>
                                        <p:tav tm="0">
                                          <p:val>
                                            <p:strVal val="ppt_x"/>
                                          </p:val>
                                        </p:tav>
                                        <p:tav tm="100000">
                                          <p:val>
                                            <p:strVal val="ppt_x"/>
                                          </p:val>
                                        </p:tav>
                                      </p:tavLst>
                                    </p:anim>
                                    <p:anim calcmode="lin" valueType="num">
                                      <p:cBhvr additive="base">
                                        <p:cTn id="631" dur="4500"/>
                                        <p:tgtEl>
                                          <p:spTgt spid="49"/>
                                        </p:tgtEl>
                                        <p:attrNameLst>
                                          <p:attrName>ppt_y</p:attrName>
                                        </p:attrNameLst>
                                      </p:cBhvr>
                                      <p:tavLst>
                                        <p:tav tm="0">
                                          <p:val>
                                            <p:strVal val="ppt_y"/>
                                          </p:val>
                                        </p:tav>
                                        <p:tav tm="100000">
                                          <p:val>
                                            <p:strVal val="0-ppt_h/2"/>
                                          </p:val>
                                        </p:tav>
                                      </p:tavLst>
                                    </p:anim>
                                    <p:set>
                                      <p:cBhvr>
                                        <p:cTn id="632" dur="1" fill="hold">
                                          <p:stCondLst>
                                            <p:cond delay="4499"/>
                                          </p:stCondLst>
                                        </p:cTn>
                                        <p:tgtEl>
                                          <p:spTgt spid="49"/>
                                        </p:tgtEl>
                                        <p:attrNameLst>
                                          <p:attrName>style.visibility</p:attrName>
                                        </p:attrNameLst>
                                      </p:cBhvr>
                                      <p:to>
                                        <p:strVal val="hidden"/>
                                      </p:to>
                                    </p:set>
                                  </p:childTnLst>
                                </p:cTn>
                              </p:par>
                              <p:par>
                                <p:cTn id="633" presetID="3" presetClass="exit" presetSubtype="10" fill="hold" grpId="3" nodeType="withEffect">
                                  <p:stCondLst>
                                    <p:cond delay="0"/>
                                  </p:stCondLst>
                                  <p:childTnLst>
                                    <p:animEffect transition="out" filter="blinds(horizontal)">
                                      <p:cBhvr>
                                        <p:cTn id="634" dur="6000"/>
                                        <p:tgtEl>
                                          <p:spTgt spid="49"/>
                                        </p:tgtEl>
                                      </p:cBhvr>
                                    </p:animEffect>
                                    <p:set>
                                      <p:cBhvr>
                                        <p:cTn id="635" dur="1" fill="hold">
                                          <p:stCondLst>
                                            <p:cond delay="5999"/>
                                          </p:stCondLst>
                                        </p:cTn>
                                        <p:tgtEl>
                                          <p:spTgt spid="49"/>
                                        </p:tgtEl>
                                        <p:attrNameLst>
                                          <p:attrName>style.visibility</p:attrName>
                                        </p:attrNameLst>
                                      </p:cBhvr>
                                      <p:to>
                                        <p:strVal val="hidden"/>
                                      </p:to>
                                    </p:set>
                                  </p:childTnLst>
                                </p:cTn>
                              </p:par>
                              <p:par>
                                <p:cTn id="636" presetID="8" presetClass="emph" presetSubtype="0" fill="hold" grpId="4" nodeType="withEffect">
                                  <p:stCondLst>
                                    <p:cond delay="0"/>
                                  </p:stCondLst>
                                  <p:childTnLst>
                                    <p:animRot by="-21600000">
                                      <p:cBhvr>
                                        <p:cTn id="637" dur="5000" fill="hold"/>
                                        <p:tgtEl>
                                          <p:spTgt spid="49"/>
                                        </p:tgtEl>
                                        <p:attrNameLst>
                                          <p:attrName>r</p:attrName>
                                        </p:attrNameLst>
                                      </p:cBhvr>
                                    </p:animRot>
                                  </p:childTnLst>
                                </p:cTn>
                              </p:par>
                              <p:par>
                                <p:cTn id="638" presetID="45" presetClass="exit" presetSubtype="0" fill="hold" grpId="5" nodeType="withEffect">
                                  <p:stCondLst>
                                    <p:cond delay="0"/>
                                  </p:stCondLst>
                                  <p:childTnLst>
                                    <p:animEffect transition="out" filter="fade">
                                      <p:cBhvr>
                                        <p:cTn id="639" dur="5000"/>
                                        <p:tgtEl>
                                          <p:spTgt spid="49"/>
                                        </p:tgtEl>
                                      </p:cBhvr>
                                    </p:animEffect>
                                    <p:anim calcmode="lin" valueType="num">
                                      <p:cBhvr>
                                        <p:cTn id="640"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41" dur="5000"/>
                                        <p:tgtEl>
                                          <p:spTgt spid="49"/>
                                        </p:tgtEl>
                                        <p:attrNameLst>
                                          <p:attrName>ppt_h</p:attrName>
                                        </p:attrNameLst>
                                      </p:cBhvr>
                                      <p:tavLst>
                                        <p:tav tm="0">
                                          <p:val>
                                            <p:strVal val="ppt_h"/>
                                          </p:val>
                                        </p:tav>
                                        <p:tav tm="100000">
                                          <p:val>
                                            <p:strVal val="ppt_h"/>
                                          </p:val>
                                        </p:tav>
                                      </p:tavLst>
                                    </p:anim>
                                    <p:set>
                                      <p:cBhvr>
                                        <p:cTn id="642" dur="1" fill="hold">
                                          <p:stCondLst>
                                            <p:cond delay="4999"/>
                                          </p:stCondLst>
                                        </p:cTn>
                                        <p:tgtEl>
                                          <p:spTgt spid="49"/>
                                        </p:tgtEl>
                                        <p:attrNameLst>
                                          <p:attrName>style.visibility</p:attrName>
                                        </p:attrNameLst>
                                      </p:cBhvr>
                                      <p:to>
                                        <p:strVal val="hidden"/>
                                      </p:to>
                                    </p:set>
                                  </p:childTnLst>
                                </p:cTn>
                              </p:par>
                              <p:par>
                                <p:cTn id="643" presetID="2" presetClass="entr" presetSubtype="4" fill="hold" grpId="0" nodeType="withEffect">
                                  <p:stCondLst>
                                    <p:cond delay="0"/>
                                  </p:stCondLst>
                                  <p:childTnLst>
                                    <p:set>
                                      <p:cBhvr>
                                        <p:cTn id="644" dur="1" fill="hold">
                                          <p:stCondLst>
                                            <p:cond delay="0"/>
                                          </p:stCondLst>
                                        </p:cTn>
                                        <p:tgtEl>
                                          <p:spTgt spid="52"/>
                                        </p:tgtEl>
                                        <p:attrNameLst>
                                          <p:attrName>style.visibility</p:attrName>
                                        </p:attrNameLst>
                                      </p:cBhvr>
                                      <p:to>
                                        <p:strVal val="visible"/>
                                      </p:to>
                                    </p:set>
                                    <p:anim calcmode="lin" valueType="num">
                                      <p:cBhvr additive="base">
                                        <p:cTn id="645" dur="4000" fill="hold"/>
                                        <p:tgtEl>
                                          <p:spTgt spid="52"/>
                                        </p:tgtEl>
                                        <p:attrNameLst>
                                          <p:attrName>ppt_x</p:attrName>
                                        </p:attrNameLst>
                                      </p:cBhvr>
                                      <p:tavLst>
                                        <p:tav tm="0">
                                          <p:val>
                                            <p:strVal val="#ppt_x"/>
                                          </p:val>
                                        </p:tav>
                                        <p:tav tm="100000">
                                          <p:val>
                                            <p:strVal val="#ppt_x"/>
                                          </p:val>
                                        </p:tav>
                                      </p:tavLst>
                                    </p:anim>
                                    <p:anim calcmode="lin" valueType="num">
                                      <p:cBhvr additive="base">
                                        <p:cTn id="646" dur="4000" fill="hold"/>
                                        <p:tgtEl>
                                          <p:spTgt spid="52"/>
                                        </p:tgtEl>
                                        <p:attrNameLst>
                                          <p:attrName>ppt_y</p:attrName>
                                        </p:attrNameLst>
                                      </p:cBhvr>
                                      <p:tavLst>
                                        <p:tav tm="0">
                                          <p:val>
                                            <p:strVal val="1+#ppt_h/2"/>
                                          </p:val>
                                        </p:tav>
                                        <p:tav tm="100000">
                                          <p:val>
                                            <p:strVal val="#ppt_y"/>
                                          </p:val>
                                        </p:tav>
                                      </p:tavLst>
                                    </p:anim>
                                  </p:childTnLst>
                                </p:cTn>
                              </p:par>
                              <p:par>
                                <p:cTn id="647" presetID="19" presetClass="entr" presetSubtype="10" fill="hold" grpId="1" nodeType="withEffect">
                                  <p:stCondLst>
                                    <p:cond delay="0"/>
                                  </p:stCondLst>
                                  <p:childTnLst>
                                    <p:set>
                                      <p:cBhvr>
                                        <p:cTn id="648" dur="1" fill="hold">
                                          <p:stCondLst>
                                            <p:cond delay="0"/>
                                          </p:stCondLst>
                                        </p:cTn>
                                        <p:tgtEl>
                                          <p:spTgt spid="52"/>
                                        </p:tgtEl>
                                        <p:attrNameLst>
                                          <p:attrName>style.visibility</p:attrName>
                                        </p:attrNameLst>
                                      </p:cBhvr>
                                      <p:to>
                                        <p:strVal val="visible"/>
                                      </p:to>
                                    </p:set>
                                    <p:anim calcmode="lin" valueType="num">
                                      <p:cBhvr>
                                        <p:cTn id="649" dur="4000" fill="hold"/>
                                        <p:tgtEl>
                                          <p:spTgt spid="52"/>
                                        </p:tgtEl>
                                        <p:attrNameLst>
                                          <p:attrName>ppt_w</p:attrName>
                                        </p:attrNameLst>
                                      </p:cBhvr>
                                      <p:tavLst>
                                        <p:tav tm="0" fmla="#ppt_w*sin(2.5*pi*$)">
                                          <p:val>
                                            <p:fltVal val="0"/>
                                          </p:val>
                                        </p:tav>
                                        <p:tav tm="100000">
                                          <p:val>
                                            <p:fltVal val="1"/>
                                          </p:val>
                                        </p:tav>
                                      </p:tavLst>
                                    </p:anim>
                                    <p:anim calcmode="lin" valueType="num">
                                      <p:cBhvr>
                                        <p:cTn id="650" dur="4000" fill="hold"/>
                                        <p:tgtEl>
                                          <p:spTgt spid="52"/>
                                        </p:tgtEl>
                                        <p:attrNameLst>
                                          <p:attrName>ppt_h</p:attrName>
                                        </p:attrNameLst>
                                      </p:cBhvr>
                                      <p:tavLst>
                                        <p:tav tm="0">
                                          <p:val>
                                            <p:strVal val="#ppt_h"/>
                                          </p:val>
                                        </p:tav>
                                        <p:tav tm="100000">
                                          <p:val>
                                            <p:strVal val="#ppt_h"/>
                                          </p:val>
                                        </p:tav>
                                      </p:tavLst>
                                    </p:anim>
                                  </p:childTnLst>
                                </p:cTn>
                              </p:par>
                              <p:par>
                                <p:cTn id="651" presetID="2" presetClass="exit" presetSubtype="1" fill="hold" grpId="2" nodeType="withEffect">
                                  <p:stCondLst>
                                    <p:cond delay="0"/>
                                  </p:stCondLst>
                                  <p:childTnLst>
                                    <p:anim calcmode="lin" valueType="num">
                                      <p:cBhvr additive="base">
                                        <p:cTn id="652" dur="4500"/>
                                        <p:tgtEl>
                                          <p:spTgt spid="52"/>
                                        </p:tgtEl>
                                        <p:attrNameLst>
                                          <p:attrName>ppt_x</p:attrName>
                                        </p:attrNameLst>
                                      </p:cBhvr>
                                      <p:tavLst>
                                        <p:tav tm="0">
                                          <p:val>
                                            <p:strVal val="ppt_x"/>
                                          </p:val>
                                        </p:tav>
                                        <p:tav tm="100000">
                                          <p:val>
                                            <p:strVal val="ppt_x"/>
                                          </p:val>
                                        </p:tav>
                                      </p:tavLst>
                                    </p:anim>
                                    <p:anim calcmode="lin" valueType="num">
                                      <p:cBhvr additive="base">
                                        <p:cTn id="653" dur="4500"/>
                                        <p:tgtEl>
                                          <p:spTgt spid="52"/>
                                        </p:tgtEl>
                                        <p:attrNameLst>
                                          <p:attrName>ppt_y</p:attrName>
                                        </p:attrNameLst>
                                      </p:cBhvr>
                                      <p:tavLst>
                                        <p:tav tm="0">
                                          <p:val>
                                            <p:strVal val="ppt_y"/>
                                          </p:val>
                                        </p:tav>
                                        <p:tav tm="100000">
                                          <p:val>
                                            <p:strVal val="0-ppt_h/2"/>
                                          </p:val>
                                        </p:tav>
                                      </p:tavLst>
                                    </p:anim>
                                    <p:set>
                                      <p:cBhvr>
                                        <p:cTn id="654" dur="1" fill="hold">
                                          <p:stCondLst>
                                            <p:cond delay="4499"/>
                                          </p:stCondLst>
                                        </p:cTn>
                                        <p:tgtEl>
                                          <p:spTgt spid="52"/>
                                        </p:tgtEl>
                                        <p:attrNameLst>
                                          <p:attrName>style.visibility</p:attrName>
                                        </p:attrNameLst>
                                      </p:cBhvr>
                                      <p:to>
                                        <p:strVal val="hidden"/>
                                      </p:to>
                                    </p:set>
                                  </p:childTnLst>
                                </p:cTn>
                              </p:par>
                              <p:par>
                                <p:cTn id="655" presetID="3" presetClass="exit" presetSubtype="10" fill="hold" grpId="3" nodeType="withEffect">
                                  <p:stCondLst>
                                    <p:cond delay="0"/>
                                  </p:stCondLst>
                                  <p:childTnLst>
                                    <p:animEffect transition="out" filter="blinds(horizontal)">
                                      <p:cBhvr>
                                        <p:cTn id="656" dur="6000"/>
                                        <p:tgtEl>
                                          <p:spTgt spid="52"/>
                                        </p:tgtEl>
                                      </p:cBhvr>
                                    </p:animEffect>
                                    <p:set>
                                      <p:cBhvr>
                                        <p:cTn id="657" dur="1" fill="hold">
                                          <p:stCondLst>
                                            <p:cond delay="5999"/>
                                          </p:stCondLst>
                                        </p:cTn>
                                        <p:tgtEl>
                                          <p:spTgt spid="52"/>
                                        </p:tgtEl>
                                        <p:attrNameLst>
                                          <p:attrName>style.visibility</p:attrName>
                                        </p:attrNameLst>
                                      </p:cBhvr>
                                      <p:to>
                                        <p:strVal val="hidden"/>
                                      </p:to>
                                    </p:set>
                                  </p:childTnLst>
                                </p:cTn>
                              </p:par>
                              <p:par>
                                <p:cTn id="658" presetID="8" presetClass="emph" presetSubtype="0" fill="hold" grpId="4" nodeType="withEffect">
                                  <p:stCondLst>
                                    <p:cond delay="0"/>
                                  </p:stCondLst>
                                  <p:childTnLst>
                                    <p:animRot by="-21600000">
                                      <p:cBhvr>
                                        <p:cTn id="659" dur="5000" fill="hold"/>
                                        <p:tgtEl>
                                          <p:spTgt spid="52"/>
                                        </p:tgtEl>
                                        <p:attrNameLst>
                                          <p:attrName>r</p:attrName>
                                        </p:attrNameLst>
                                      </p:cBhvr>
                                    </p:animRot>
                                  </p:childTnLst>
                                </p:cTn>
                              </p:par>
                              <p:par>
                                <p:cTn id="660" presetID="45" presetClass="exit" presetSubtype="0" fill="hold" grpId="5" nodeType="withEffect">
                                  <p:stCondLst>
                                    <p:cond delay="0"/>
                                  </p:stCondLst>
                                  <p:childTnLst>
                                    <p:animEffect transition="out" filter="fade">
                                      <p:cBhvr>
                                        <p:cTn id="661" dur="5000"/>
                                        <p:tgtEl>
                                          <p:spTgt spid="52"/>
                                        </p:tgtEl>
                                      </p:cBhvr>
                                    </p:animEffect>
                                    <p:anim calcmode="lin" valueType="num">
                                      <p:cBhvr>
                                        <p:cTn id="662"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63" dur="5000"/>
                                        <p:tgtEl>
                                          <p:spTgt spid="52"/>
                                        </p:tgtEl>
                                        <p:attrNameLst>
                                          <p:attrName>ppt_h</p:attrName>
                                        </p:attrNameLst>
                                      </p:cBhvr>
                                      <p:tavLst>
                                        <p:tav tm="0">
                                          <p:val>
                                            <p:strVal val="ppt_h"/>
                                          </p:val>
                                        </p:tav>
                                        <p:tav tm="100000">
                                          <p:val>
                                            <p:strVal val="ppt_h"/>
                                          </p:val>
                                        </p:tav>
                                      </p:tavLst>
                                    </p:anim>
                                    <p:set>
                                      <p:cBhvr>
                                        <p:cTn id="664" dur="1" fill="hold">
                                          <p:stCondLst>
                                            <p:cond delay="4999"/>
                                          </p:stCondLst>
                                        </p:cTn>
                                        <p:tgtEl>
                                          <p:spTgt spid="52"/>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51"/>
                                        </p:tgtEl>
                                        <p:attrNameLst>
                                          <p:attrName>style.visibility</p:attrName>
                                        </p:attrNameLst>
                                      </p:cBhvr>
                                      <p:to>
                                        <p:strVal val="visible"/>
                                      </p:to>
                                    </p:set>
                                    <p:anim calcmode="lin" valueType="num">
                                      <p:cBhvr additive="base">
                                        <p:cTn id="667" dur="4000" fill="hold"/>
                                        <p:tgtEl>
                                          <p:spTgt spid="51"/>
                                        </p:tgtEl>
                                        <p:attrNameLst>
                                          <p:attrName>ppt_x</p:attrName>
                                        </p:attrNameLst>
                                      </p:cBhvr>
                                      <p:tavLst>
                                        <p:tav tm="0">
                                          <p:val>
                                            <p:strVal val="#ppt_x"/>
                                          </p:val>
                                        </p:tav>
                                        <p:tav tm="100000">
                                          <p:val>
                                            <p:strVal val="#ppt_x"/>
                                          </p:val>
                                        </p:tav>
                                      </p:tavLst>
                                    </p:anim>
                                    <p:anim calcmode="lin" valueType="num">
                                      <p:cBhvr additive="base">
                                        <p:cTn id="668" dur="4000" fill="hold"/>
                                        <p:tgtEl>
                                          <p:spTgt spid="51"/>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51"/>
                                        </p:tgtEl>
                                        <p:attrNameLst>
                                          <p:attrName>style.visibility</p:attrName>
                                        </p:attrNameLst>
                                      </p:cBhvr>
                                      <p:to>
                                        <p:strVal val="visible"/>
                                      </p:to>
                                    </p:set>
                                    <p:anim calcmode="lin" valueType="num">
                                      <p:cBhvr>
                                        <p:cTn id="671" dur="4000" fill="hold"/>
                                        <p:tgtEl>
                                          <p:spTgt spid="51"/>
                                        </p:tgtEl>
                                        <p:attrNameLst>
                                          <p:attrName>ppt_w</p:attrName>
                                        </p:attrNameLst>
                                      </p:cBhvr>
                                      <p:tavLst>
                                        <p:tav tm="0" fmla="#ppt_w*sin(2.5*pi*$)">
                                          <p:val>
                                            <p:fltVal val="0"/>
                                          </p:val>
                                        </p:tav>
                                        <p:tav tm="100000">
                                          <p:val>
                                            <p:fltVal val="1"/>
                                          </p:val>
                                        </p:tav>
                                      </p:tavLst>
                                    </p:anim>
                                    <p:anim calcmode="lin" valueType="num">
                                      <p:cBhvr>
                                        <p:cTn id="672" dur="4000" fill="hold"/>
                                        <p:tgtEl>
                                          <p:spTgt spid="51"/>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51"/>
                                        </p:tgtEl>
                                        <p:attrNameLst>
                                          <p:attrName>ppt_x</p:attrName>
                                        </p:attrNameLst>
                                      </p:cBhvr>
                                      <p:tavLst>
                                        <p:tav tm="0">
                                          <p:val>
                                            <p:strVal val="ppt_x"/>
                                          </p:val>
                                        </p:tav>
                                        <p:tav tm="100000">
                                          <p:val>
                                            <p:strVal val="ppt_x"/>
                                          </p:val>
                                        </p:tav>
                                      </p:tavLst>
                                    </p:anim>
                                    <p:anim calcmode="lin" valueType="num">
                                      <p:cBhvr additive="base">
                                        <p:cTn id="675" dur="4500"/>
                                        <p:tgtEl>
                                          <p:spTgt spid="51"/>
                                        </p:tgtEl>
                                        <p:attrNameLst>
                                          <p:attrName>ppt_y</p:attrName>
                                        </p:attrNameLst>
                                      </p:cBhvr>
                                      <p:tavLst>
                                        <p:tav tm="0">
                                          <p:val>
                                            <p:strVal val="ppt_y"/>
                                          </p:val>
                                        </p:tav>
                                        <p:tav tm="100000">
                                          <p:val>
                                            <p:strVal val="0-ppt_h/2"/>
                                          </p:val>
                                        </p:tav>
                                      </p:tavLst>
                                    </p:anim>
                                    <p:set>
                                      <p:cBhvr>
                                        <p:cTn id="676" dur="1" fill="hold">
                                          <p:stCondLst>
                                            <p:cond delay="4499"/>
                                          </p:stCondLst>
                                        </p:cTn>
                                        <p:tgtEl>
                                          <p:spTgt spid="51"/>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51"/>
                                        </p:tgtEl>
                                      </p:cBhvr>
                                    </p:animEffect>
                                    <p:set>
                                      <p:cBhvr>
                                        <p:cTn id="679" dur="1" fill="hold">
                                          <p:stCondLst>
                                            <p:cond delay="5999"/>
                                          </p:stCondLst>
                                        </p:cTn>
                                        <p:tgtEl>
                                          <p:spTgt spid="51"/>
                                        </p:tgtEl>
                                        <p:attrNameLst>
                                          <p:attrName>style.visibility</p:attrName>
                                        </p:attrNameLst>
                                      </p:cBhvr>
                                      <p:to>
                                        <p:strVal val="hidden"/>
                                      </p:to>
                                    </p:set>
                                  </p:childTnLst>
                                </p:cTn>
                              </p:par>
                              <p:par>
                                <p:cTn id="680" presetID="8" presetClass="emph" presetSubtype="0" fill="hold" grpId="4" nodeType="withEffect">
                                  <p:stCondLst>
                                    <p:cond delay="0"/>
                                  </p:stCondLst>
                                  <p:childTnLst>
                                    <p:animRot by="-21600000">
                                      <p:cBhvr>
                                        <p:cTn id="681" dur="5000" fill="hold"/>
                                        <p:tgtEl>
                                          <p:spTgt spid="51"/>
                                        </p:tgtEl>
                                        <p:attrNameLst>
                                          <p:attrName>r</p:attrName>
                                        </p:attrNameLst>
                                      </p:cBhvr>
                                    </p:animRot>
                                  </p:childTnLst>
                                </p:cTn>
                              </p:par>
                              <p:par>
                                <p:cTn id="682" presetID="45" presetClass="exit" presetSubtype="0" fill="hold" grpId="5" nodeType="withEffect">
                                  <p:stCondLst>
                                    <p:cond delay="0"/>
                                  </p:stCondLst>
                                  <p:childTnLst>
                                    <p:animEffect transition="out" filter="fade">
                                      <p:cBhvr>
                                        <p:cTn id="683" dur="5000"/>
                                        <p:tgtEl>
                                          <p:spTgt spid="51"/>
                                        </p:tgtEl>
                                      </p:cBhvr>
                                    </p:animEffect>
                                    <p:anim calcmode="lin" valueType="num">
                                      <p:cBhvr>
                                        <p:cTn id="684"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85" dur="5000"/>
                                        <p:tgtEl>
                                          <p:spTgt spid="51"/>
                                        </p:tgtEl>
                                        <p:attrNameLst>
                                          <p:attrName>ppt_h</p:attrName>
                                        </p:attrNameLst>
                                      </p:cBhvr>
                                      <p:tavLst>
                                        <p:tav tm="0">
                                          <p:val>
                                            <p:strVal val="ppt_h"/>
                                          </p:val>
                                        </p:tav>
                                        <p:tav tm="100000">
                                          <p:val>
                                            <p:strVal val="ppt_h"/>
                                          </p:val>
                                        </p:tav>
                                      </p:tavLst>
                                    </p:anim>
                                    <p:set>
                                      <p:cBhvr>
                                        <p:cTn id="686" dur="1" fill="hold">
                                          <p:stCondLst>
                                            <p:cond delay="4999"/>
                                          </p:stCondLst>
                                        </p:cTn>
                                        <p:tgtEl>
                                          <p:spTgt spid="51"/>
                                        </p:tgtEl>
                                        <p:attrNameLst>
                                          <p:attrName>style.visibility</p:attrName>
                                        </p:attrNameLst>
                                      </p:cBhvr>
                                      <p:to>
                                        <p:strVal val="hidden"/>
                                      </p:to>
                                    </p:set>
                                  </p:childTnLst>
                                </p:cTn>
                              </p:par>
                              <p:par>
                                <p:cTn id="687" presetID="2" presetClass="entr" presetSubtype="4" fill="hold" grpId="0" nodeType="withEffect">
                                  <p:stCondLst>
                                    <p:cond delay="0"/>
                                  </p:stCondLst>
                                  <p:childTnLst>
                                    <p:set>
                                      <p:cBhvr>
                                        <p:cTn id="688" dur="1" fill="hold">
                                          <p:stCondLst>
                                            <p:cond delay="0"/>
                                          </p:stCondLst>
                                        </p:cTn>
                                        <p:tgtEl>
                                          <p:spTgt spid="50"/>
                                        </p:tgtEl>
                                        <p:attrNameLst>
                                          <p:attrName>style.visibility</p:attrName>
                                        </p:attrNameLst>
                                      </p:cBhvr>
                                      <p:to>
                                        <p:strVal val="visible"/>
                                      </p:to>
                                    </p:set>
                                    <p:anim calcmode="lin" valueType="num">
                                      <p:cBhvr additive="base">
                                        <p:cTn id="689" dur="4000" fill="hold"/>
                                        <p:tgtEl>
                                          <p:spTgt spid="50"/>
                                        </p:tgtEl>
                                        <p:attrNameLst>
                                          <p:attrName>ppt_x</p:attrName>
                                        </p:attrNameLst>
                                      </p:cBhvr>
                                      <p:tavLst>
                                        <p:tav tm="0">
                                          <p:val>
                                            <p:strVal val="#ppt_x"/>
                                          </p:val>
                                        </p:tav>
                                        <p:tav tm="100000">
                                          <p:val>
                                            <p:strVal val="#ppt_x"/>
                                          </p:val>
                                        </p:tav>
                                      </p:tavLst>
                                    </p:anim>
                                    <p:anim calcmode="lin" valueType="num">
                                      <p:cBhvr additive="base">
                                        <p:cTn id="690" dur="4000" fill="hold"/>
                                        <p:tgtEl>
                                          <p:spTgt spid="50"/>
                                        </p:tgtEl>
                                        <p:attrNameLst>
                                          <p:attrName>ppt_y</p:attrName>
                                        </p:attrNameLst>
                                      </p:cBhvr>
                                      <p:tavLst>
                                        <p:tav tm="0">
                                          <p:val>
                                            <p:strVal val="1+#ppt_h/2"/>
                                          </p:val>
                                        </p:tav>
                                        <p:tav tm="100000">
                                          <p:val>
                                            <p:strVal val="#ppt_y"/>
                                          </p:val>
                                        </p:tav>
                                      </p:tavLst>
                                    </p:anim>
                                  </p:childTnLst>
                                </p:cTn>
                              </p:par>
                              <p:par>
                                <p:cTn id="691" presetID="19" presetClass="entr" presetSubtype="10" fill="hold" grpId="1" nodeType="withEffect">
                                  <p:stCondLst>
                                    <p:cond delay="0"/>
                                  </p:stCondLst>
                                  <p:childTnLst>
                                    <p:set>
                                      <p:cBhvr>
                                        <p:cTn id="692" dur="1" fill="hold">
                                          <p:stCondLst>
                                            <p:cond delay="0"/>
                                          </p:stCondLst>
                                        </p:cTn>
                                        <p:tgtEl>
                                          <p:spTgt spid="50"/>
                                        </p:tgtEl>
                                        <p:attrNameLst>
                                          <p:attrName>style.visibility</p:attrName>
                                        </p:attrNameLst>
                                      </p:cBhvr>
                                      <p:to>
                                        <p:strVal val="visible"/>
                                      </p:to>
                                    </p:set>
                                    <p:anim calcmode="lin" valueType="num">
                                      <p:cBhvr>
                                        <p:cTn id="693" dur="4000" fill="hold"/>
                                        <p:tgtEl>
                                          <p:spTgt spid="50"/>
                                        </p:tgtEl>
                                        <p:attrNameLst>
                                          <p:attrName>ppt_w</p:attrName>
                                        </p:attrNameLst>
                                      </p:cBhvr>
                                      <p:tavLst>
                                        <p:tav tm="0" fmla="#ppt_w*sin(2.5*pi*$)">
                                          <p:val>
                                            <p:fltVal val="0"/>
                                          </p:val>
                                        </p:tav>
                                        <p:tav tm="100000">
                                          <p:val>
                                            <p:fltVal val="1"/>
                                          </p:val>
                                        </p:tav>
                                      </p:tavLst>
                                    </p:anim>
                                    <p:anim calcmode="lin" valueType="num">
                                      <p:cBhvr>
                                        <p:cTn id="694" dur="4000" fill="hold"/>
                                        <p:tgtEl>
                                          <p:spTgt spid="50"/>
                                        </p:tgtEl>
                                        <p:attrNameLst>
                                          <p:attrName>ppt_h</p:attrName>
                                        </p:attrNameLst>
                                      </p:cBhvr>
                                      <p:tavLst>
                                        <p:tav tm="0">
                                          <p:val>
                                            <p:strVal val="#ppt_h"/>
                                          </p:val>
                                        </p:tav>
                                        <p:tav tm="100000">
                                          <p:val>
                                            <p:strVal val="#ppt_h"/>
                                          </p:val>
                                        </p:tav>
                                      </p:tavLst>
                                    </p:anim>
                                  </p:childTnLst>
                                </p:cTn>
                              </p:par>
                              <p:par>
                                <p:cTn id="695" presetID="2" presetClass="exit" presetSubtype="1" fill="hold" grpId="2" nodeType="withEffect">
                                  <p:stCondLst>
                                    <p:cond delay="0"/>
                                  </p:stCondLst>
                                  <p:childTnLst>
                                    <p:anim calcmode="lin" valueType="num">
                                      <p:cBhvr additive="base">
                                        <p:cTn id="696" dur="4500"/>
                                        <p:tgtEl>
                                          <p:spTgt spid="50"/>
                                        </p:tgtEl>
                                        <p:attrNameLst>
                                          <p:attrName>ppt_x</p:attrName>
                                        </p:attrNameLst>
                                      </p:cBhvr>
                                      <p:tavLst>
                                        <p:tav tm="0">
                                          <p:val>
                                            <p:strVal val="ppt_x"/>
                                          </p:val>
                                        </p:tav>
                                        <p:tav tm="100000">
                                          <p:val>
                                            <p:strVal val="ppt_x"/>
                                          </p:val>
                                        </p:tav>
                                      </p:tavLst>
                                    </p:anim>
                                    <p:anim calcmode="lin" valueType="num">
                                      <p:cBhvr additive="base">
                                        <p:cTn id="697" dur="4500"/>
                                        <p:tgtEl>
                                          <p:spTgt spid="50"/>
                                        </p:tgtEl>
                                        <p:attrNameLst>
                                          <p:attrName>ppt_y</p:attrName>
                                        </p:attrNameLst>
                                      </p:cBhvr>
                                      <p:tavLst>
                                        <p:tav tm="0">
                                          <p:val>
                                            <p:strVal val="ppt_y"/>
                                          </p:val>
                                        </p:tav>
                                        <p:tav tm="100000">
                                          <p:val>
                                            <p:strVal val="0-ppt_h/2"/>
                                          </p:val>
                                        </p:tav>
                                      </p:tavLst>
                                    </p:anim>
                                    <p:set>
                                      <p:cBhvr>
                                        <p:cTn id="698" dur="1" fill="hold">
                                          <p:stCondLst>
                                            <p:cond delay="4499"/>
                                          </p:stCondLst>
                                        </p:cTn>
                                        <p:tgtEl>
                                          <p:spTgt spid="50"/>
                                        </p:tgtEl>
                                        <p:attrNameLst>
                                          <p:attrName>style.visibility</p:attrName>
                                        </p:attrNameLst>
                                      </p:cBhvr>
                                      <p:to>
                                        <p:strVal val="hidden"/>
                                      </p:to>
                                    </p:set>
                                  </p:childTnLst>
                                </p:cTn>
                              </p:par>
                              <p:par>
                                <p:cTn id="699" presetID="3" presetClass="exit" presetSubtype="10" fill="hold" grpId="3" nodeType="withEffect">
                                  <p:stCondLst>
                                    <p:cond delay="0"/>
                                  </p:stCondLst>
                                  <p:childTnLst>
                                    <p:animEffect transition="out" filter="blinds(horizontal)">
                                      <p:cBhvr>
                                        <p:cTn id="700" dur="6000"/>
                                        <p:tgtEl>
                                          <p:spTgt spid="50"/>
                                        </p:tgtEl>
                                      </p:cBhvr>
                                    </p:animEffect>
                                    <p:set>
                                      <p:cBhvr>
                                        <p:cTn id="701" dur="1" fill="hold">
                                          <p:stCondLst>
                                            <p:cond delay="5999"/>
                                          </p:stCondLst>
                                        </p:cTn>
                                        <p:tgtEl>
                                          <p:spTgt spid="50"/>
                                        </p:tgtEl>
                                        <p:attrNameLst>
                                          <p:attrName>style.visibility</p:attrName>
                                        </p:attrNameLst>
                                      </p:cBhvr>
                                      <p:to>
                                        <p:strVal val="hidden"/>
                                      </p:to>
                                    </p:set>
                                  </p:childTnLst>
                                </p:cTn>
                              </p:par>
                              <p:par>
                                <p:cTn id="702" presetID="8" presetClass="emph" presetSubtype="0" fill="hold" grpId="4" nodeType="withEffect">
                                  <p:stCondLst>
                                    <p:cond delay="0"/>
                                  </p:stCondLst>
                                  <p:childTnLst>
                                    <p:animRot by="-21600000">
                                      <p:cBhvr>
                                        <p:cTn id="703" dur="5000" fill="hold"/>
                                        <p:tgtEl>
                                          <p:spTgt spid="50"/>
                                        </p:tgtEl>
                                        <p:attrNameLst>
                                          <p:attrName>r</p:attrName>
                                        </p:attrNameLst>
                                      </p:cBhvr>
                                    </p:animRot>
                                  </p:childTnLst>
                                </p:cTn>
                              </p:par>
                              <p:par>
                                <p:cTn id="704" presetID="45" presetClass="exit" presetSubtype="0" fill="hold" grpId="5" nodeType="withEffect">
                                  <p:stCondLst>
                                    <p:cond delay="0"/>
                                  </p:stCondLst>
                                  <p:childTnLst>
                                    <p:animEffect transition="out" filter="fade">
                                      <p:cBhvr>
                                        <p:cTn id="705" dur="5000"/>
                                        <p:tgtEl>
                                          <p:spTgt spid="50"/>
                                        </p:tgtEl>
                                      </p:cBhvr>
                                    </p:animEffect>
                                    <p:anim calcmode="lin" valueType="num">
                                      <p:cBhvr>
                                        <p:cTn id="706"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07" dur="5000"/>
                                        <p:tgtEl>
                                          <p:spTgt spid="50"/>
                                        </p:tgtEl>
                                        <p:attrNameLst>
                                          <p:attrName>ppt_h</p:attrName>
                                        </p:attrNameLst>
                                      </p:cBhvr>
                                      <p:tavLst>
                                        <p:tav tm="0">
                                          <p:val>
                                            <p:strVal val="ppt_h"/>
                                          </p:val>
                                        </p:tav>
                                        <p:tav tm="100000">
                                          <p:val>
                                            <p:strVal val="ppt_h"/>
                                          </p:val>
                                        </p:tav>
                                      </p:tavLst>
                                    </p:anim>
                                    <p:set>
                                      <p:cBhvr>
                                        <p:cTn id="708" dur="1" fill="hold">
                                          <p:stCondLst>
                                            <p:cond delay="4999"/>
                                          </p:stCondLst>
                                        </p:cTn>
                                        <p:tgtEl>
                                          <p:spTgt spid="50"/>
                                        </p:tgtEl>
                                        <p:attrNameLst>
                                          <p:attrName>style.visibility</p:attrName>
                                        </p:attrNameLst>
                                      </p:cBhvr>
                                      <p:to>
                                        <p:strVal val="hidden"/>
                                      </p:to>
                                    </p:set>
                                  </p:childTnLst>
                                </p:cTn>
                              </p:par>
                              <p:par>
                                <p:cTn id="709" presetID="2" presetClass="entr" presetSubtype="4" fill="hold" grpId="0" nodeType="withEffect">
                                  <p:stCondLst>
                                    <p:cond delay="0"/>
                                  </p:stCondLst>
                                  <p:childTnLst>
                                    <p:set>
                                      <p:cBhvr>
                                        <p:cTn id="710" dur="1" fill="hold">
                                          <p:stCondLst>
                                            <p:cond delay="0"/>
                                          </p:stCondLst>
                                        </p:cTn>
                                        <p:tgtEl>
                                          <p:spTgt spid="55"/>
                                        </p:tgtEl>
                                        <p:attrNameLst>
                                          <p:attrName>style.visibility</p:attrName>
                                        </p:attrNameLst>
                                      </p:cBhvr>
                                      <p:to>
                                        <p:strVal val="visible"/>
                                      </p:to>
                                    </p:set>
                                    <p:anim calcmode="lin" valueType="num">
                                      <p:cBhvr additive="base">
                                        <p:cTn id="711" dur="4000" fill="hold"/>
                                        <p:tgtEl>
                                          <p:spTgt spid="55"/>
                                        </p:tgtEl>
                                        <p:attrNameLst>
                                          <p:attrName>ppt_x</p:attrName>
                                        </p:attrNameLst>
                                      </p:cBhvr>
                                      <p:tavLst>
                                        <p:tav tm="0">
                                          <p:val>
                                            <p:strVal val="#ppt_x"/>
                                          </p:val>
                                        </p:tav>
                                        <p:tav tm="100000">
                                          <p:val>
                                            <p:strVal val="#ppt_x"/>
                                          </p:val>
                                        </p:tav>
                                      </p:tavLst>
                                    </p:anim>
                                    <p:anim calcmode="lin" valueType="num">
                                      <p:cBhvr additive="base">
                                        <p:cTn id="712" dur="4000" fill="hold"/>
                                        <p:tgtEl>
                                          <p:spTgt spid="55"/>
                                        </p:tgtEl>
                                        <p:attrNameLst>
                                          <p:attrName>ppt_y</p:attrName>
                                        </p:attrNameLst>
                                      </p:cBhvr>
                                      <p:tavLst>
                                        <p:tav tm="0">
                                          <p:val>
                                            <p:strVal val="1+#ppt_h/2"/>
                                          </p:val>
                                        </p:tav>
                                        <p:tav tm="100000">
                                          <p:val>
                                            <p:strVal val="#ppt_y"/>
                                          </p:val>
                                        </p:tav>
                                      </p:tavLst>
                                    </p:anim>
                                  </p:childTnLst>
                                </p:cTn>
                              </p:par>
                              <p:par>
                                <p:cTn id="713" presetID="19" presetClass="entr" presetSubtype="10" fill="hold" grpId="1" nodeType="withEffect">
                                  <p:stCondLst>
                                    <p:cond delay="0"/>
                                  </p:stCondLst>
                                  <p:childTnLst>
                                    <p:set>
                                      <p:cBhvr>
                                        <p:cTn id="714" dur="1" fill="hold">
                                          <p:stCondLst>
                                            <p:cond delay="0"/>
                                          </p:stCondLst>
                                        </p:cTn>
                                        <p:tgtEl>
                                          <p:spTgt spid="55"/>
                                        </p:tgtEl>
                                        <p:attrNameLst>
                                          <p:attrName>style.visibility</p:attrName>
                                        </p:attrNameLst>
                                      </p:cBhvr>
                                      <p:to>
                                        <p:strVal val="visible"/>
                                      </p:to>
                                    </p:set>
                                    <p:anim calcmode="lin" valueType="num">
                                      <p:cBhvr>
                                        <p:cTn id="715" dur="4000" fill="hold"/>
                                        <p:tgtEl>
                                          <p:spTgt spid="55"/>
                                        </p:tgtEl>
                                        <p:attrNameLst>
                                          <p:attrName>ppt_w</p:attrName>
                                        </p:attrNameLst>
                                      </p:cBhvr>
                                      <p:tavLst>
                                        <p:tav tm="0" fmla="#ppt_w*sin(2.5*pi*$)">
                                          <p:val>
                                            <p:fltVal val="0"/>
                                          </p:val>
                                        </p:tav>
                                        <p:tav tm="100000">
                                          <p:val>
                                            <p:fltVal val="1"/>
                                          </p:val>
                                        </p:tav>
                                      </p:tavLst>
                                    </p:anim>
                                    <p:anim calcmode="lin" valueType="num">
                                      <p:cBhvr>
                                        <p:cTn id="716" dur="4000" fill="hold"/>
                                        <p:tgtEl>
                                          <p:spTgt spid="55"/>
                                        </p:tgtEl>
                                        <p:attrNameLst>
                                          <p:attrName>ppt_h</p:attrName>
                                        </p:attrNameLst>
                                      </p:cBhvr>
                                      <p:tavLst>
                                        <p:tav tm="0">
                                          <p:val>
                                            <p:strVal val="#ppt_h"/>
                                          </p:val>
                                        </p:tav>
                                        <p:tav tm="100000">
                                          <p:val>
                                            <p:strVal val="#ppt_h"/>
                                          </p:val>
                                        </p:tav>
                                      </p:tavLst>
                                    </p:anim>
                                  </p:childTnLst>
                                </p:cTn>
                              </p:par>
                              <p:par>
                                <p:cTn id="717" presetID="2" presetClass="exit" presetSubtype="1" fill="hold" grpId="2" nodeType="withEffect">
                                  <p:stCondLst>
                                    <p:cond delay="0"/>
                                  </p:stCondLst>
                                  <p:childTnLst>
                                    <p:anim calcmode="lin" valueType="num">
                                      <p:cBhvr additive="base">
                                        <p:cTn id="718" dur="4500"/>
                                        <p:tgtEl>
                                          <p:spTgt spid="55"/>
                                        </p:tgtEl>
                                        <p:attrNameLst>
                                          <p:attrName>ppt_x</p:attrName>
                                        </p:attrNameLst>
                                      </p:cBhvr>
                                      <p:tavLst>
                                        <p:tav tm="0">
                                          <p:val>
                                            <p:strVal val="ppt_x"/>
                                          </p:val>
                                        </p:tav>
                                        <p:tav tm="100000">
                                          <p:val>
                                            <p:strVal val="ppt_x"/>
                                          </p:val>
                                        </p:tav>
                                      </p:tavLst>
                                    </p:anim>
                                    <p:anim calcmode="lin" valueType="num">
                                      <p:cBhvr additive="base">
                                        <p:cTn id="719" dur="4500"/>
                                        <p:tgtEl>
                                          <p:spTgt spid="55"/>
                                        </p:tgtEl>
                                        <p:attrNameLst>
                                          <p:attrName>ppt_y</p:attrName>
                                        </p:attrNameLst>
                                      </p:cBhvr>
                                      <p:tavLst>
                                        <p:tav tm="0">
                                          <p:val>
                                            <p:strVal val="ppt_y"/>
                                          </p:val>
                                        </p:tav>
                                        <p:tav tm="100000">
                                          <p:val>
                                            <p:strVal val="0-ppt_h/2"/>
                                          </p:val>
                                        </p:tav>
                                      </p:tavLst>
                                    </p:anim>
                                    <p:set>
                                      <p:cBhvr>
                                        <p:cTn id="720" dur="1" fill="hold">
                                          <p:stCondLst>
                                            <p:cond delay="4499"/>
                                          </p:stCondLst>
                                        </p:cTn>
                                        <p:tgtEl>
                                          <p:spTgt spid="55"/>
                                        </p:tgtEl>
                                        <p:attrNameLst>
                                          <p:attrName>style.visibility</p:attrName>
                                        </p:attrNameLst>
                                      </p:cBhvr>
                                      <p:to>
                                        <p:strVal val="hidden"/>
                                      </p:to>
                                    </p:set>
                                  </p:childTnLst>
                                </p:cTn>
                              </p:par>
                              <p:par>
                                <p:cTn id="721" presetID="3" presetClass="exit" presetSubtype="10" fill="hold" grpId="3" nodeType="withEffect">
                                  <p:stCondLst>
                                    <p:cond delay="0"/>
                                  </p:stCondLst>
                                  <p:childTnLst>
                                    <p:animEffect transition="out" filter="blinds(horizontal)">
                                      <p:cBhvr>
                                        <p:cTn id="722" dur="6000"/>
                                        <p:tgtEl>
                                          <p:spTgt spid="55"/>
                                        </p:tgtEl>
                                      </p:cBhvr>
                                    </p:animEffect>
                                    <p:set>
                                      <p:cBhvr>
                                        <p:cTn id="723" dur="1" fill="hold">
                                          <p:stCondLst>
                                            <p:cond delay="5999"/>
                                          </p:stCondLst>
                                        </p:cTn>
                                        <p:tgtEl>
                                          <p:spTgt spid="55"/>
                                        </p:tgtEl>
                                        <p:attrNameLst>
                                          <p:attrName>style.visibility</p:attrName>
                                        </p:attrNameLst>
                                      </p:cBhvr>
                                      <p:to>
                                        <p:strVal val="hidden"/>
                                      </p:to>
                                    </p:set>
                                  </p:childTnLst>
                                </p:cTn>
                              </p:par>
                              <p:par>
                                <p:cTn id="724" presetID="8" presetClass="emph" presetSubtype="0" fill="hold" grpId="4" nodeType="withEffect">
                                  <p:stCondLst>
                                    <p:cond delay="0"/>
                                  </p:stCondLst>
                                  <p:childTnLst>
                                    <p:animRot by="-21600000">
                                      <p:cBhvr>
                                        <p:cTn id="725" dur="5000" fill="hold"/>
                                        <p:tgtEl>
                                          <p:spTgt spid="55"/>
                                        </p:tgtEl>
                                        <p:attrNameLst>
                                          <p:attrName>r</p:attrName>
                                        </p:attrNameLst>
                                      </p:cBhvr>
                                    </p:animRot>
                                  </p:childTnLst>
                                </p:cTn>
                              </p:par>
                              <p:par>
                                <p:cTn id="726" presetID="45" presetClass="exit" presetSubtype="0" fill="hold" grpId="5" nodeType="withEffect">
                                  <p:stCondLst>
                                    <p:cond delay="0"/>
                                  </p:stCondLst>
                                  <p:childTnLst>
                                    <p:animEffect transition="out" filter="fade">
                                      <p:cBhvr>
                                        <p:cTn id="727" dur="5000"/>
                                        <p:tgtEl>
                                          <p:spTgt spid="55"/>
                                        </p:tgtEl>
                                      </p:cBhvr>
                                    </p:animEffect>
                                    <p:anim calcmode="lin" valueType="num">
                                      <p:cBhvr>
                                        <p:cTn id="728" dur="5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29" dur="5000"/>
                                        <p:tgtEl>
                                          <p:spTgt spid="55"/>
                                        </p:tgtEl>
                                        <p:attrNameLst>
                                          <p:attrName>ppt_h</p:attrName>
                                        </p:attrNameLst>
                                      </p:cBhvr>
                                      <p:tavLst>
                                        <p:tav tm="0">
                                          <p:val>
                                            <p:strVal val="ppt_h"/>
                                          </p:val>
                                        </p:tav>
                                        <p:tav tm="100000">
                                          <p:val>
                                            <p:strVal val="ppt_h"/>
                                          </p:val>
                                        </p:tav>
                                      </p:tavLst>
                                    </p:anim>
                                    <p:set>
                                      <p:cBhvr>
                                        <p:cTn id="730" dur="1" fill="hold">
                                          <p:stCondLst>
                                            <p:cond delay="4999"/>
                                          </p:stCondLst>
                                        </p:cTn>
                                        <p:tgtEl>
                                          <p:spTgt spid="55"/>
                                        </p:tgtEl>
                                        <p:attrNameLst>
                                          <p:attrName>style.visibility</p:attrName>
                                        </p:attrNameLst>
                                      </p:cBhvr>
                                      <p:to>
                                        <p:strVal val="hidden"/>
                                      </p:to>
                                    </p:set>
                                  </p:childTnLst>
                                </p:cTn>
                              </p:par>
                              <p:par>
                                <p:cTn id="731" presetID="2" presetClass="entr" presetSubtype="4" fill="hold" grpId="0" nodeType="withEffect">
                                  <p:stCondLst>
                                    <p:cond delay="0"/>
                                  </p:stCondLst>
                                  <p:childTnLst>
                                    <p:set>
                                      <p:cBhvr>
                                        <p:cTn id="732" dur="1" fill="hold">
                                          <p:stCondLst>
                                            <p:cond delay="0"/>
                                          </p:stCondLst>
                                        </p:cTn>
                                        <p:tgtEl>
                                          <p:spTgt spid="54"/>
                                        </p:tgtEl>
                                        <p:attrNameLst>
                                          <p:attrName>style.visibility</p:attrName>
                                        </p:attrNameLst>
                                      </p:cBhvr>
                                      <p:to>
                                        <p:strVal val="visible"/>
                                      </p:to>
                                    </p:set>
                                    <p:anim calcmode="lin" valueType="num">
                                      <p:cBhvr additive="base">
                                        <p:cTn id="733" dur="4000" fill="hold"/>
                                        <p:tgtEl>
                                          <p:spTgt spid="54"/>
                                        </p:tgtEl>
                                        <p:attrNameLst>
                                          <p:attrName>ppt_x</p:attrName>
                                        </p:attrNameLst>
                                      </p:cBhvr>
                                      <p:tavLst>
                                        <p:tav tm="0">
                                          <p:val>
                                            <p:strVal val="#ppt_x"/>
                                          </p:val>
                                        </p:tav>
                                        <p:tav tm="100000">
                                          <p:val>
                                            <p:strVal val="#ppt_x"/>
                                          </p:val>
                                        </p:tav>
                                      </p:tavLst>
                                    </p:anim>
                                    <p:anim calcmode="lin" valueType="num">
                                      <p:cBhvr additive="base">
                                        <p:cTn id="734" dur="4000" fill="hold"/>
                                        <p:tgtEl>
                                          <p:spTgt spid="54"/>
                                        </p:tgtEl>
                                        <p:attrNameLst>
                                          <p:attrName>ppt_y</p:attrName>
                                        </p:attrNameLst>
                                      </p:cBhvr>
                                      <p:tavLst>
                                        <p:tav tm="0">
                                          <p:val>
                                            <p:strVal val="1+#ppt_h/2"/>
                                          </p:val>
                                        </p:tav>
                                        <p:tav tm="100000">
                                          <p:val>
                                            <p:strVal val="#ppt_y"/>
                                          </p:val>
                                        </p:tav>
                                      </p:tavLst>
                                    </p:anim>
                                  </p:childTnLst>
                                </p:cTn>
                              </p:par>
                              <p:par>
                                <p:cTn id="735" presetID="19" presetClass="entr" presetSubtype="10" fill="hold" grpId="1" nodeType="withEffect">
                                  <p:stCondLst>
                                    <p:cond delay="0"/>
                                  </p:stCondLst>
                                  <p:childTnLst>
                                    <p:set>
                                      <p:cBhvr>
                                        <p:cTn id="736" dur="1" fill="hold">
                                          <p:stCondLst>
                                            <p:cond delay="0"/>
                                          </p:stCondLst>
                                        </p:cTn>
                                        <p:tgtEl>
                                          <p:spTgt spid="54"/>
                                        </p:tgtEl>
                                        <p:attrNameLst>
                                          <p:attrName>style.visibility</p:attrName>
                                        </p:attrNameLst>
                                      </p:cBhvr>
                                      <p:to>
                                        <p:strVal val="visible"/>
                                      </p:to>
                                    </p:set>
                                    <p:anim calcmode="lin" valueType="num">
                                      <p:cBhvr>
                                        <p:cTn id="737" dur="4000" fill="hold"/>
                                        <p:tgtEl>
                                          <p:spTgt spid="54"/>
                                        </p:tgtEl>
                                        <p:attrNameLst>
                                          <p:attrName>ppt_w</p:attrName>
                                        </p:attrNameLst>
                                      </p:cBhvr>
                                      <p:tavLst>
                                        <p:tav tm="0" fmla="#ppt_w*sin(2.5*pi*$)">
                                          <p:val>
                                            <p:fltVal val="0"/>
                                          </p:val>
                                        </p:tav>
                                        <p:tav tm="100000">
                                          <p:val>
                                            <p:fltVal val="1"/>
                                          </p:val>
                                        </p:tav>
                                      </p:tavLst>
                                    </p:anim>
                                    <p:anim calcmode="lin" valueType="num">
                                      <p:cBhvr>
                                        <p:cTn id="738" dur="4000" fill="hold"/>
                                        <p:tgtEl>
                                          <p:spTgt spid="54"/>
                                        </p:tgtEl>
                                        <p:attrNameLst>
                                          <p:attrName>ppt_h</p:attrName>
                                        </p:attrNameLst>
                                      </p:cBhvr>
                                      <p:tavLst>
                                        <p:tav tm="0">
                                          <p:val>
                                            <p:strVal val="#ppt_h"/>
                                          </p:val>
                                        </p:tav>
                                        <p:tav tm="100000">
                                          <p:val>
                                            <p:strVal val="#ppt_h"/>
                                          </p:val>
                                        </p:tav>
                                      </p:tavLst>
                                    </p:anim>
                                  </p:childTnLst>
                                </p:cTn>
                              </p:par>
                              <p:par>
                                <p:cTn id="739" presetID="2" presetClass="exit" presetSubtype="1" fill="hold" grpId="2" nodeType="withEffect">
                                  <p:stCondLst>
                                    <p:cond delay="0"/>
                                  </p:stCondLst>
                                  <p:childTnLst>
                                    <p:anim calcmode="lin" valueType="num">
                                      <p:cBhvr additive="base">
                                        <p:cTn id="740" dur="4500"/>
                                        <p:tgtEl>
                                          <p:spTgt spid="54"/>
                                        </p:tgtEl>
                                        <p:attrNameLst>
                                          <p:attrName>ppt_x</p:attrName>
                                        </p:attrNameLst>
                                      </p:cBhvr>
                                      <p:tavLst>
                                        <p:tav tm="0">
                                          <p:val>
                                            <p:strVal val="ppt_x"/>
                                          </p:val>
                                        </p:tav>
                                        <p:tav tm="100000">
                                          <p:val>
                                            <p:strVal val="ppt_x"/>
                                          </p:val>
                                        </p:tav>
                                      </p:tavLst>
                                    </p:anim>
                                    <p:anim calcmode="lin" valueType="num">
                                      <p:cBhvr additive="base">
                                        <p:cTn id="741" dur="4500"/>
                                        <p:tgtEl>
                                          <p:spTgt spid="54"/>
                                        </p:tgtEl>
                                        <p:attrNameLst>
                                          <p:attrName>ppt_y</p:attrName>
                                        </p:attrNameLst>
                                      </p:cBhvr>
                                      <p:tavLst>
                                        <p:tav tm="0">
                                          <p:val>
                                            <p:strVal val="ppt_y"/>
                                          </p:val>
                                        </p:tav>
                                        <p:tav tm="100000">
                                          <p:val>
                                            <p:strVal val="0-ppt_h/2"/>
                                          </p:val>
                                        </p:tav>
                                      </p:tavLst>
                                    </p:anim>
                                    <p:set>
                                      <p:cBhvr>
                                        <p:cTn id="742" dur="1" fill="hold">
                                          <p:stCondLst>
                                            <p:cond delay="4499"/>
                                          </p:stCondLst>
                                        </p:cTn>
                                        <p:tgtEl>
                                          <p:spTgt spid="54"/>
                                        </p:tgtEl>
                                        <p:attrNameLst>
                                          <p:attrName>style.visibility</p:attrName>
                                        </p:attrNameLst>
                                      </p:cBhvr>
                                      <p:to>
                                        <p:strVal val="hidden"/>
                                      </p:to>
                                    </p:set>
                                  </p:childTnLst>
                                </p:cTn>
                              </p:par>
                              <p:par>
                                <p:cTn id="743" presetID="3" presetClass="exit" presetSubtype="10" fill="hold" grpId="3" nodeType="withEffect">
                                  <p:stCondLst>
                                    <p:cond delay="0"/>
                                  </p:stCondLst>
                                  <p:childTnLst>
                                    <p:animEffect transition="out" filter="blinds(horizontal)">
                                      <p:cBhvr>
                                        <p:cTn id="744" dur="6000"/>
                                        <p:tgtEl>
                                          <p:spTgt spid="54"/>
                                        </p:tgtEl>
                                      </p:cBhvr>
                                    </p:animEffect>
                                    <p:set>
                                      <p:cBhvr>
                                        <p:cTn id="745" dur="1" fill="hold">
                                          <p:stCondLst>
                                            <p:cond delay="5999"/>
                                          </p:stCondLst>
                                        </p:cTn>
                                        <p:tgtEl>
                                          <p:spTgt spid="54"/>
                                        </p:tgtEl>
                                        <p:attrNameLst>
                                          <p:attrName>style.visibility</p:attrName>
                                        </p:attrNameLst>
                                      </p:cBhvr>
                                      <p:to>
                                        <p:strVal val="hidden"/>
                                      </p:to>
                                    </p:set>
                                  </p:childTnLst>
                                </p:cTn>
                              </p:par>
                              <p:par>
                                <p:cTn id="746" presetID="8" presetClass="emph" presetSubtype="0" fill="hold" grpId="4" nodeType="withEffect">
                                  <p:stCondLst>
                                    <p:cond delay="0"/>
                                  </p:stCondLst>
                                  <p:childTnLst>
                                    <p:animRot by="-21600000">
                                      <p:cBhvr>
                                        <p:cTn id="747" dur="5000" fill="hold"/>
                                        <p:tgtEl>
                                          <p:spTgt spid="54"/>
                                        </p:tgtEl>
                                        <p:attrNameLst>
                                          <p:attrName>r</p:attrName>
                                        </p:attrNameLst>
                                      </p:cBhvr>
                                    </p:animRot>
                                  </p:childTnLst>
                                </p:cTn>
                              </p:par>
                              <p:par>
                                <p:cTn id="748" presetID="45" presetClass="exit" presetSubtype="0" fill="hold" grpId="5" nodeType="withEffect">
                                  <p:stCondLst>
                                    <p:cond delay="0"/>
                                  </p:stCondLst>
                                  <p:childTnLst>
                                    <p:animEffect transition="out" filter="fade">
                                      <p:cBhvr>
                                        <p:cTn id="749" dur="5000"/>
                                        <p:tgtEl>
                                          <p:spTgt spid="54"/>
                                        </p:tgtEl>
                                      </p:cBhvr>
                                    </p:animEffect>
                                    <p:anim calcmode="lin" valueType="num">
                                      <p:cBhvr>
                                        <p:cTn id="750"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51" dur="5000"/>
                                        <p:tgtEl>
                                          <p:spTgt spid="54"/>
                                        </p:tgtEl>
                                        <p:attrNameLst>
                                          <p:attrName>ppt_h</p:attrName>
                                        </p:attrNameLst>
                                      </p:cBhvr>
                                      <p:tavLst>
                                        <p:tav tm="0">
                                          <p:val>
                                            <p:strVal val="ppt_h"/>
                                          </p:val>
                                        </p:tav>
                                        <p:tav tm="100000">
                                          <p:val>
                                            <p:strVal val="ppt_h"/>
                                          </p:val>
                                        </p:tav>
                                      </p:tavLst>
                                    </p:anim>
                                    <p:set>
                                      <p:cBhvr>
                                        <p:cTn id="752" dur="1" fill="hold">
                                          <p:stCondLst>
                                            <p:cond delay="4999"/>
                                          </p:stCondLst>
                                        </p:cTn>
                                        <p:tgtEl>
                                          <p:spTgt spid="54"/>
                                        </p:tgtEl>
                                        <p:attrNameLst>
                                          <p:attrName>style.visibility</p:attrName>
                                        </p:attrNameLst>
                                      </p:cBhvr>
                                      <p:to>
                                        <p:strVal val="hidden"/>
                                      </p:to>
                                    </p:set>
                                  </p:childTnLst>
                                </p:cTn>
                              </p:par>
                              <p:par>
                                <p:cTn id="753" presetID="2" presetClass="entr" presetSubtype="4" fill="hold" grpId="0" nodeType="withEffect">
                                  <p:stCondLst>
                                    <p:cond delay="0"/>
                                  </p:stCondLst>
                                  <p:childTnLst>
                                    <p:set>
                                      <p:cBhvr>
                                        <p:cTn id="754" dur="1" fill="hold">
                                          <p:stCondLst>
                                            <p:cond delay="0"/>
                                          </p:stCondLst>
                                        </p:cTn>
                                        <p:tgtEl>
                                          <p:spTgt spid="53"/>
                                        </p:tgtEl>
                                        <p:attrNameLst>
                                          <p:attrName>style.visibility</p:attrName>
                                        </p:attrNameLst>
                                      </p:cBhvr>
                                      <p:to>
                                        <p:strVal val="visible"/>
                                      </p:to>
                                    </p:set>
                                    <p:anim calcmode="lin" valueType="num">
                                      <p:cBhvr additive="base">
                                        <p:cTn id="755" dur="4000" fill="hold"/>
                                        <p:tgtEl>
                                          <p:spTgt spid="53"/>
                                        </p:tgtEl>
                                        <p:attrNameLst>
                                          <p:attrName>ppt_x</p:attrName>
                                        </p:attrNameLst>
                                      </p:cBhvr>
                                      <p:tavLst>
                                        <p:tav tm="0">
                                          <p:val>
                                            <p:strVal val="#ppt_x"/>
                                          </p:val>
                                        </p:tav>
                                        <p:tav tm="100000">
                                          <p:val>
                                            <p:strVal val="#ppt_x"/>
                                          </p:val>
                                        </p:tav>
                                      </p:tavLst>
                                    </p:anim>
                                    <p:anim calcmode="lin" valueType="num">
                                      <p:cBhvr additive="base">
                                        <p:cTn id="756" dur="4000" fill="hold"/>
                                        <p:tgtEl>
                                          <p:spTgt spid="53"/>
                                        </p:tgtEl>
                                        <p:attrNameLst>
                                          <p:attrName>ppt_y</p:attrName>
                                        </p:attrNameLst>
                                      </p:cBhvr>
                                      <p:tavLst>
                                        <p:tav tm="0">
                                          <p:val>
                                            <p:strVal val="1+#ppt_h/2"/>
                                          </p:val>
                                        </p:tav>
                                        <p:tav tm="100000">
                                          <p:val>
                                            <p:strVal val="#ppt_y"/>
                                          </p:val>
                                        </p:tav>
                                      </p:tavLst>
                                    </p:anim>
                                  </p:childTnLst>
                                </p:cTn>
                              </p:par>
                              <p:par>
                                <p:cTn id="757" presetID="19" presetClass="entr" presetSubtype="10" fill="hold" grpId="1" nodeType="withEffect">
                                  <p:stCondLst>
                                    <p:cond delay="0"/>
                                  </p:stCondLst>
                                  <p:childTnLst>
                                    <p:set>
                                      <p:cBhvr>
                                        <p:cTn id="758" dur="1" fill="hold">
                                          <p:stCondLst>
                                            <p:cond delay="0"/>
                                          </p:stCondLst>
                                        </p:cTn>
                                        <p:tgtEl>
                                          <p:spTgt spid="53"/>
                                        </p:tgtEl>
                                        <p:attrNameLst>
                                          <p:attrName>style.visibility</p:attrName>
                                        </p:attrNameLst>
                                      </p:cBhvr>
                                      <p:to>
                                        <p:strVal val="visible"/>
                                      </p:to>
                                    </p:set>
                                    <p:anim calcmode="lin" valueType="num">
                                      <p:cBhvr>
                                        <p:cTn id="759" dur="4000" fill="hold"/>
                                        <p:tgtEl>
                                          <p:spTgt spid="53"/>
                                        </p:tgtEl>
                                        <p:attrNameLst>
                                          <p:attrName>ppt_w</p:attrName>
                                        </p:attrNameLst>
                                      </p:cBhvr>
                                      <p:tavLst>
                                        <p:tav tm="0" fmla="#ppt_w*sin(2.5*pi*$)">
                                          <p:val>
                                            <p:fltVal val="0"/>
                                          </p:val>
                                        </p:tav>
                                        <p:tav tm="100000">
                                          <p:val>
                                            <p:fltVal val="1"/>
                                          </p:val>
                                        </p:tav>
                                      </p:tavLst>
                                    </p:anim>
                                    <p:anim calcmode="lin" valueType="num">
                                      <p:cBhvr>
                                        <p:cTn id="760" dur="4000" fill="hold"/>
                                        <p:tgtEl>
                                          <p:spTgt spid="53"/>
                                        </p:tgtEl>
                                        <p:attrNameLst>
                                          <p:attrName>ppt_h</p:attrName>
                                        </p:attrNameLst>
                                      </p:cBhvr>
                                      <p:tavLst>
                                        <p:tav tm="0">
                                          <p:val>
                                            <p:strVal val="#ppt_h"/>
                                          </p:val>
                                        </p:tav>
                                        <p:tav tm="100000">
                                          <p:val>
                                            <p:strVal val="#ppt_h"/>
                                          </p:val>
                                        </p:tav>
                                      </p:tavLst>
                                    </p:anim>
                                  </p:childTnLst>
                                </p:cTn>
                              </p:par>
                              <p:par>
                                <p:cTn id="761" presetID="2" presetClass="exit" presetSubtype="1" fill="hold" grpId="2" nodeType="withEffect">
                                  <p:stCondLst>
                                    <p:cond delay="0"/>
                                  </p:stCondLst>
                                  <p:childTnLst>
                                    <p:anim calcmode="lin" valueType="num">
                                      <p:cBhvr additive="base">
                                        <p:cTn id="762" dur="4500"/>
                                        <p:tgtEl>
                                          <p:spTgt spid="53"/>
                                        </p:tgtEl>
                                        <p:attrNameLst>
                                          <p:attrName>ppt_x</p:attrName>
                                        </p:attrNameLst>
                                      </p:cBhvr>
                                      <p:tavLst>
                                        <p:tav tm="0">
                                          <p:val>
                                            <p:strVal val="ppt_x"/>
                                          </p:val>
                                        </p:tav>
                                        <p:tav tm="100000">
                                          <p:val>
                                            <p:strVal val="ppt_x"/>
                                          </p:val>
                                        </p:tav>
                                      </p:tavLst>
                                    </p:anim>
                                    <p:anim calcmode="lin" valueType="num">
                                      <p:cBhvr additive="base">
                                        <p:cTn id="763" dur="4500"/>
                                        <p:tgtEl>
                                          <p:spTgt spid="53"/>
                                        </p:tgtEl>
                                        <p:attrNameLst>
                                          <p:attrName>ppt_y</p:attrName>
                                        </p:attrNameLst>
                                      </p:cBhvr>
                                      <p:tavLst>
                                        <p:tav tm="0">
                                          <p:val>
                                            <p:strVal val="ppt_y"/>
                                          </p:val>
                                        </p:tav>
                                        <p:tav tm="100000">
                                          <p:val>
                                            <p:strVal val="0-ppt_h/2"/>
                                          </p:val>
                                        </p:tav>
                                      </p:tavLst>
                                    </p:anim>
                                    <p:set>
                                      <p:cBhvr>
                                        <p:cTn id="764" dur="1" fill="hold">
                                          <p:stCondLst>
                                            <p:cond delay="4499"/>
                                          </p:stCondLst>
                                        </p:cTn>
                                        <p:tgtEl>
                                          <p:spTgt spid="53"/>
                                        </p:tgtEl>
                                        <p:attrNameLst>
                                          <p:attrName>style.visibility</p:attrName>
                                        </p:attrNameLst>
                                      </p:cBhvr>
                                      <p:to>
                                        <p:strVal val="hidden"/>
                                      </p:to>
                                    </p:set>
                                  </p:childTnLst>
                                </p:cTn>
                              </p:par>
                              <p:par>
                                <p:cTn id="765" presetID="3" presetClass="exit" presetSubtype="10" fill="hold" grpId="3" nodeType="withEffect">
                                  <p:stCondLst>
                                    <p:cond delay="0"/>
                                  </p:stCondLst>
                                  <p:childTnLst>
                                    <p:animEffect transition="out" filter="blinds(horizontal)">
                                      <p:cBhvr>
                                        <p:cTn id="766" dur="6000"/>
                                        <p:tgtEl>
                                          <p:spTgt spid="53"/>
                                        </p:tgtEl>
                                      </p:cBhvr>
                                    </p:animEffect>
                                    <p:set>
                                      <p:cBhvr>
                                        <p:cTn id="767" dur="1" fill="hold">
                                          <p:stCondLst>
                                            <p:cond delay="5999"/>
                                          </p:stCondLst>
                                        </p:cTn>
                                        <p:tgtEl>
                                          <p:spTgt spid="53"/>
                                        </p:tgtEl>
                                        <p:attrNameLst>
                                          <p:attrName>style.visibility</p:attrName>
                                        </p:attrNameLst>
                                      </p:cBhvr>
                                      <p:to>
                                        <p:strVal val="hidden"/>
                                      </p:to>
                                    </p:set>
                                  </p:childTnLst>
                                </p:cTn>
                              </p:par>
                              <p:par>
                                <p:cTn id="768" presetID="8" presetClass="emph" presetSubtype="0" fill="hold" grpId="4" nodeType="withEffect">
                                  <p:stCondLst>
                                    <p:cond delay="0"/>
                                  </p:stCondLst>
                                  <p:childTnLst>
                                    <p:animRot by="-21600000">
                                      <p:cBhvr>
                                        <p:cTn id="769" dur="5000" fill="hold"/>
                                        <p:tgtEl>
                                          <p:spTgt spid="53"/>
                                        </p:tgtEl>
                                        <p:attrNameLst>
                                          <p:attrName>r</p:attrName>
                                        </p:attrNameLst>
                                      </p:cBhvr>
                                    </p:animRot>
                                  </p:childTnLst>
                                </p:cTn>
                              </p:par>
                              <p:par>
                                <p:cTn id="770" presetID="45" presetClass="exit" presetSubtype="0" fill="hold" grpId="5" nodeType="withEffect">
                                  <p:stCondLst>
                                    <p:cond delay="0"/>
                                  </p:stCondLst>
                                  <p:childTnLst>
                                    <p:animEffect transition="out" filter="fade">
                                      <p:cBhvr>
                                        <p:cTn id="771" dur="5000"/>
                                        <p:tgtEl>
                                          <p:spTgt spid="53"/>
                                        </p:tgtEl>
                                      </p:cBhvr>
                                    </p:animEffect>
                                    <p:anim calcmode="lin" valueType="num">
                                      <p:cBhvr>
                                        <p:cTn id="772"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73" dur="5000"/>
                                        <p:tgtEl>
                                          <p:spTgt spid="53"/>
                                        </p:tgtEl>
                                        <p:attrNameLst>
                                          <p:attrName>ppt_h</p:attrName>
                                        </p:attrNameLst>
                                      </p:cBhvr>
                                      <p:tavLst>
                                        <p:tav tm="0">
                                          <p:val>
                                            <p:strVal val="ppt_h"/>
                                          </p:val>
                                        </p:tav>
                                        <p:tav tm="100000">
                                          <p:val>
                                            <p:strVal val="ppt_h"/>
                                          </p:val>
                                        </p:tav>
                                      </p:tavLst>
                                    </p:anim>
                                    <p:set>
                                      <p:cBhvr>
                                        <p:cTn id="774" dur="1" fill="hold">
                                          <p:stCondLst>
                                            <p:cond delay="4999"/>
                                          </p:stCondLst>
                                        </p:cTn>
                                        <p:tgtEl>
                                          <p:spTgt spid="53"/>
                                        </p:tgtEl>
                                        <p:attrNameLst>
                                          <p:attrName>style.visibility</p:attrName>
                                        </p:attrNameLst>
                                      </p:cBhvr>
                                      <p:to>
                                        <p:strVal val="hidden"/>
                                      </p:to>
                                    </p:set>
                                  </p:childTnLst>
                                </p:cTn>
                              </p:par>
                              <p:par>
                                <p:cTn id="775" presetID="2" presetClass="entr" presetSubtype="4" fill="hold" grpId="0" nodeType="withEffect">
                                  <p:stCondLst>
                                    <p:cond delay="0"/>
                                  </p:stCondLst>
                                  <p:childTnLst>
                                    <p:set>
                                      <p:cBhvr>
                                        <p:cTn id="776" dur="1" fill="hold">
                                          <p:stCondLst>
                                            <p:cond delay="0"/>
                                          </p:stCondLst>
                                        </p:cTn>
                                        <p:tgtEl>
                                          <p:spTgt spid="58"/>
                                        </p:tgtEl>
                                        <p:attrNameLst>
                                          <p:attrName>style.visibility</p:attrName>
                                        </p:attrNameLst>
                                      </p:cBhvr>
                                      <p:to>
                                        <p:strVal val="visible"/>
                                      </p:to>
                                    </p:set>
                                    <p:anim calcmode="lin" valueType="num">
                                      <p:cBhvr additive="base">
                                        <p:cTn id="777" dur="4000" fill="hold"/>
                                        <p:tgtEl>
                                          <p:spTgt spid="58"/>
                                        </p:tgtEl>
                                        <p:attrNameLst>
                                          <p:attrName>ppt_x</p:attrName>
                                        </p:attrNameLst>
                                      </p:cBhvr>
                                      <p:tavLst>
                                        <p:tav tm="0">
                                          <p:val>
                                            <p:strVal val="#ppt_x"/>
                                          </p:val>
                                        </p:tav>
                                        <p:tav tm="100000">
                                          <p:val>
                                            <p:strVal val="#ppt_x"/>
                                          </p:val>
                                        </p:tav>
                                      </p:tavLst>
                                    </p:anim>
                                    <p:anim calcmode="lin" valueType="num">
                                      <p:cBhvr additive="base">
                                        <p:cTn id="778" dur="4000" fill="hold"/>
                                        <p:tgtEl>
                                          <p:spTgt spid="58"/>
                                        </p:tgtEl>
                                        <p:attrNameLst>
                                          <p:attrName>ppt_y</p:attrName>
                                        </p:attrNameLst>
                                      </p:cBhvr>
                                      <p:tavLst>
                                        <p:tav tm="0">
                                          <p:val>
                                            <p:strVal val="1+#ppt_h/2"/>
                                          </p:val>
                                        </p:tav>
                                        <p:tav tm="100000">
                                          <p:val>
                                            <p:strVal val="#ppt_y"/>
                                          </p:val>
                                        </p:tav>
                                      </p:tavLst>
                                    </p:anim>
                                  </p:childTnLst>
                                </p:cTn>
                              </p:par>
                              <p:par>
                                <p:cTn id="779" presetID="19" presetClass="entr" presetSubtype="10" fill="hold" grpId="1" nodeType="withEffect">
                                  <p:stCondLst>
                                    <p:cond delay="0"/>
                                  </p:stCondLst>
                                  <p:childTnLst>
                                    <p:set>
                                      <p:cBhvr>
                                        <p:cTn id="780" dur="1" fill="hold">
                                          <p:stCondLst>
                                            <p:cond delay="0"/>
                                          </p:stCondLst>
                                        </p:cTn>
                                        <p:tgtEl>
                                          <p:spTgt spid="58"/>
                                        </p:tgtEl>
                                        <p:attrNameLst>
                                          <p:attrName>style.visibility</p:attrName>
                                        </p:attrNameLst>
                                      </p:cBhvr>
                                      <p:to>
                                        <p:strVal val="visible"/>
                                      </p:to>
                                    </p:set>
                                    <p:anim calcmode="lin" valueType="num">
                                      <p:cBhvr>
                                        <p:cTn id="781" dur="4000" fill="hold"/>
                                        <p:tgtEl>
                                          <p:spTgt spid="58"/>
                                        </p:tgtEl>
                                        <p:attrNameLst>
                                          <p:attrName>ppt_w</p:attrName>
                                        </p:attrNameLst>
                                      </p:cBhvr>
                                      <p:tavLst>
                                        <p:tav tm="0" fmla="#ppt_w*sin(2.5*pi*$)">
                                          <p:val>
                                            <p:fltVal val="0"/>
                                          </p:val>
                                        </p:tav>
                                        <p:tav tm="100000">
                                          <p:val>
                                            <p:fltVal val="1"/>
                                          </p:val>
                                        </p:tav>
                                      </p:tavLst>
                                    </p:anim>
                                    <p:anim calcmode="lin" valueType="num">
                                      <p:cBhvr>
                                        <p:cTn id="782" dur="4000" fill="hold"/>
                                        <p:tgtEl>
                                          <p:spTgt spid="58"/>
                                        </p:tgtEl>
                                        <p:attrNameLst>
                                          <p:attrName>ppt_h</p:attrName>
                                        </p:attrNameLst>
                                      </p:cBhvr>
                                      <p:tavLst>
                                        <p:tav tm="0">
                                          <p:val>
                                            <p:strVal val="#ppt_h"/>
                                          </p:val>
                                        </p:tav>
                                        <p:tav tm="100000">
                                          <p:val>
                                            <p:strVal val="#ppt_h"/>
                                          </p:val>
                                        </p:tav>
                                      </p:tavLst>
                                    </p:anim>
                                  </p:childTnLst>
                                </p:cTn>
                              </p:par>
                              <p:par>
                                <p:cTn id="783" presetID="2" presetClass="exit" presetSubtype="1" fill="hold" grpId="2" nodeType="withEffect">
                                  <p:stCondLst>
                                    <p:cond delay="0"/>
                                  </p:stCondLst>
                                  <p:childTnLst>
                                    <p:anim calcmode="lin" valueType="num">
                                      <p:cBhvr additive="base">
                                        <p:cTn id="784" dur="4500"/>
                                        <p:tgtEl>
                                          <p:spTgt spid="58"/>
                                        </p:tgtEl>
                                        <p:attrNameLst>
                                          <p:attrName>ppt_x</p:attrName>
                                        </p:attrNameLst>
                                      </p:cBhvr>
                                      <p:tavLst>
                                        <p:tav tm="0">
                                          <p:val>
                                            <p:strVal val="ppt_x"/>
                                          </p:val>
                                        </p:tav>
                                        <p:tav tm="100000">
                                          <p:val>
                                            <p:strVal val="ppt_x"/>
                                          </p:val>
                                        </p:tav>
                                      </p:tavLst>
                                    </p:anim>
                                    <p:anim calcmode="lin" valueType="num">
                                      <p:cBhvr additive="base">
                                        <p:cTn id="785" dur="4500"/>
                                        <p:tgtEl>
                                          <p:spTgt spid="58"/>
                                        </p:tgtEl>
                                        <p:attrNameLst>
                                          <p:attrName>ppt_y</p:attrName>
                                        </p:attrNameLst>
                                      </p:cBhvr>
                                      <p:tavLst>
                                        <p:tav tm="0">
                                          <p:val>
                                            <p:strVal val="ppt_y"/>
                                          </p:val>
                                        </p:tav>
                                        <p:tav tm="100000">
                                          <p:val>
                                            <p:strVal val="0-ppt_h/2"/>
                                          </p:val>
                                        </p:tav>
                                      </p:tavLst>
                                    </p:anim>
                                    <p:set>
                                      <p:cBhvr>
                                        <p:cTn id="786" dur="1" fill="hold">
                                          <p:stCondLst>
                                            <p:cond delay="4499"/>
                                          </p:stCondLst>
                                        </p:cTn>
                                        <p:tgtEl>
                                          <p:spTgt spid="58"/>
                                        </p:tgtEl>
                                        <p:attrNameLst>
                                          <p:attrName>style.visibility</p:attrName>
                                        </p:attrNameLst>
                                      </p:cBhvr>
                                      <p:to>
                                        <p:strVal val="hidden"/>
                                      </p:to>
                                    </p:set>
                                  </p:childTnLst>
                                </p:cTn>
                              </p:par>
                              <p:par>
                                <p:cTn id="787" presetID="3" presetClass="exit" presetSubtype="10" fill="hold" grpId="3" nodeType="withEffect">
                                  <p:stCondLst>
                                    <p:cond delay="0"/>
                                  </p:stCondLst>
                                  <p:childTnLst>
                                    <p:animEffect transition="out" filter="blinds(horizontal)">
                                      <p:cBhvr>
                                        <p:cTn id="788" dur="6000"/>
                                        <p:tgtEl>
                                          <p:spTgt spid="58"/>
                                        </p:tgtEl>
                                      </p:cBhvr>
                                    </p:animEffect>
                                    <p:set>
                                      <p:cBhvr>
                                        <p:cTn id="789" dur="1" fill="hold">
                                          <p:stCondLst>
                                            <p:cond delay="5999"/>
                                          </p:stCondLst>
                                        </p:cTn>
                                        <p:tgtEl>
                                          <p:spTgt spid="58"/>
                                        </p:tgtEl>
                                        <p:attrNameLst>
                                          <p:attrName>style.visibility</p:attrName>
                                        </p:attrNameLst>
                                      </p:cBhvr>
                                      <p:to>
                                        <p:strVal val="hidden"/>
                                      </p:to>
                                    </p:set>
                                  </p:childTnLst>
                                </p:cTn>
                              </p:par>
                              <p:par>
                                <p:cTn id="790" presetID="8" presetClass="emph" presetSubtype="0" fill="hold" grpId="4" nodeType="withEffect">
                                  <p:stCondLst>
                                    <p:cond delay="0"/>
                                  </p:stCondLst>
                                  <p:childTnLst>
                                    <p:animRot by="-21600000">
                                      <p:cBhvr>
                                        <p:cTn id="791" dur="5000" fill="hold"/>
                                        <p:tgtEl>
                                          <p:spTgt spid="58"/>
                                        </p:tgtEl>
                                        <p:attrNameLst>
                                          <p:attrName>r</p:attrName>
                                        </p:attrNameLst>
                                      </p:cBhvr>
                                    </p:animRot>
                                  </p:childTnLst>
                                </p:cTn>
                              </p:par>
                              <p:par>
                                <p:cTn id="792" presetID="45" presetClass="exit" presetSubtype="0" fill="hold" grpId="5" nodeType="withEffect">
                                  <p:stCondLst>
                                    <p:cond delay="0"/>
                                  </p:stCondLst>
                                  <p:childTnLst>
                                    <p:animEffect transition="out" filter="fade">
                                      <p:cBhvr>
                                        <p:cTn id="793" dur="5000"/>
                                        <p:tgtEl>
                                          <p:spTgt spid="58"/>
                                        </p:tgtEl>
                                      </p:cBhvr>
                                    </p:animEffect>
                                    <p:anim calcmode="lin" valueType="num">
                                      <p:cBhvr>
                                        <p:cTn id="794"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95" dur="5000"/>
                                        <p:tgtEl>
                                          <p:spTgt spid="58"/>
                                        </p:tgtEl>
                                        <p:attrNameLst>
                                          <p:attrName>ppt_h</p:attrName>
                                        </p:attrNameLst>
                                      </p:cBhvr>
                                      <p:tavLst>
                                        <p:tav tm="0">
                                          <p:val>
                                            <p:strVal val="ppt_h"/>
                                          </p:val>
                                        </p:tav>
                                        <p:tav tm="100000">
                                          <p:val>
                                            <p:strVal val="ppt_h"/>
                                          </p:val>
                                        </p:tav>
                                      </p:tavLst>
                                    </p:anim>
                                    <p:set>
                                      <p:cBhvr>
                                        <p:cTn id="796" dur="1" fill="hold">
                                          <p:stCondLst>
                                            <p:cond delay="4999"/>
                                          </p:stCondLst>
                                        </p:cTn>
                                        <p:tgtEl>
                                          <p:spTgt spid="58"/>
                                        </p:tgtEl>
                                        <p:attrNameLst>
                                          <p:attrName>style.visibility</p:attrName>
                                        </p:attrNameLst>
                                      </p:cBhvr>
                                      <p:to>
                                        <p:strVal val="hidden"/>
                                      </p:to>
                                    </p:set>
                                  </p:childTnLst>
                                </p:cTn>
                              </p:par>
                              <p:par>
                                <p:cTn id="797" presetID="2" presetClass="entr" presetSubtype="4" fill="hold" grpId="0" nodeType="withEffect">
                                  <p:stCondLst>
                                    <p:cond delay="0"/>
                                  </p:stCondLst>
                                  <p:childTnLst>
                                    <p:set>
                                      <p:cBhvr>
                                        <p:cTn id="798" dur="1" fill="hold">
                                          <p:stCondLst>
                                            <p:cond delay="0"/>
                                          </p:stCondLst>
                                        </p:cTn>
                                        <p:tgtEl>
                                          <p:spTgt spid="61"/>
                                        </p:tgtEl>
                                        <p:attrNameLst>
                                          <p:attrName>style.visibility</p:attrName>
                                        </p:attrNameLst>
                                      </p:cBhvr>
                                      <p:to>
                                        <p:strVal val="visible"/>
                                      </p:to>
                                    </p:set>
                                    <p:anim calcmode="lin" valueType="num">
                                      <p:cBhvr additive="base">
                                        <p:cTn id="799" dur="4000" fill="hold"/>
                                        <p:tgtEl>
                                          <p:spTgt spid="61"/>
                                        </p:tgtEl>
                                        <p:attrNameLst>
                                          <p:attrName>ppt_x</p:attrName>
                                        </p:attrNameLst>
                                      </p:cBhvr>
                                      <p:tavLst>
                                        <p:tav tm="0">
                                          <p:val>
                                            <p:strVal val="#ppt_x"/>
                                          </p:val>
                                        </p:tav>
                                        <p:tav tm="100000">
                                          <p:val>
                                            <p:strVal val="#ppt_x"/>
                                          </p:val>
                                        </p:tav>
                                      </p:tavLst>
                                    </p:anim>
                                    <p:anim calcmode="lin" valueType="num">
                                      <p:cBhvr additive="base">
                                        <p:cTn id="800" dur="4000" fill="hold"/>
                                        <p:tgtEl>
                                          <p:spTgt spid="61"/>
                                        </p:tgtEl>
                                        <p:attrNameLst>
                                          <p:attrName>ppt_y</p:attrName>
                                        </p:attrNameLst>
                                      </p:cBhvr>
                                      <p:tavLst>
                                        <p:tav tm="0">
                                          <p:val>
                                            <p:strVal val="1+#ppt_h/2"/>
                                          </p:val>
                                        </p:tav>
                                        <p:tav tm="100000">
                                          <p:val>
                                            <p:strVal val="#ppt_y"/>
                                          </p:val>
                                        </p:tav>
                                      </p:tavLst>
                                    </p:anim>
                                  </p:childTnLst>
                                </p:cTn>
                              </p:par>
                              <p:par>
                                <p:cTn id="801" presetID="19" presetClass="entr" presetSubtype="10" fill="hold" grpId="1" nodeType="withEffect">
                                  <p:stCondLst>
                                    <p:cond delay="0"/>
                                  </p:stCondLst>
                                  <p:childTnLst>
                                    <p:set>
                                      <p:cBhvr>
                                        <p:cTn id="802" dur="1" fill="hold">
                                          <p:stCondLst>
                                            <p:cond delay="0"/>
                                          </p:stCondLst>
                                        </p:cTn>
                                        <p:tgtEl>
                                          <p:spTgt spid="61"/>
                                        </p:tgtEl>
                                        <p:attrNameLst>
                                          <p:attrName>style.visibility</p:attrName>
                                        </p:attrNameLst>
                                      </p:cBhvr>
                                      <p:to>
                                        <p:strVal val="visible"/>
                                      </p:to>
                                    </p:set>
                                    <p:anim calcmode="lin" valueType="num">
                                      <p:cBhvr>
                                        <p:cTn id="803" dur="4000" fill="hold"/>
                                        <p:tgtEl>
                                          <p:spTgt spid="61"/>
                                        </p:tgtEl>
                                        <p:attrNameLst>
                                          <p:attrName>ppt_w</p:attrName>
                                        </p:attrNameLst>
                                      </p:cBhvr>
                                      <p:tavLst>
                                        <p:tav tm="0" fmla="#ppt_w*sin(2.5*pi*$)">
                                          <p:val>
                                            <p:fltVal val="0"/>
                                          </p:val>
                                        </p:tav>
                                        <p:tav tm="100000">
                                          <p:val>
                                            <p:fltVal val="1"/>
                                          </p:val>
                                        </p:tav>
                                      </p:tavLst>
                                    </p:anim>
                                    <p:anim calcmode="lin" valueType="num">
                                      <p:cBhvr>
                                        <p:cTn id="804" dur="4000" fill="hold"/>
                                        <p:tgtEl>
                                          <p:spTgt spid="61"/>
                                        </p:tgtEl>
                                        <p:attrNameLst>
                                          <p:attrName>ppt_h</p:attrName>
                                        </p:attrNameLst>
                                      </p:cBhvr>
                                      <p:tavLst>
                                        <p:tav tm="0">
                                          <p:val>
                                            <p:strVal val="#ppt_h"/>
                                          </p:val>
                                        </p:tav>
                                        <p:tav tm="100000">
                                          <p:val>
                                            <p:strVal val="#ppt_h"/>
                                          </p:val>
                                        </p:tav>
                                      </p:tavLst>
                                    </p:anim>
                                  </p:childTnLst>
                                </p:cTn>
                              </p:par>
                              <p:par>
                                <p:cTn id="805" presetID="2" presetClass="exit" presetSubtype="1" fill="hold" grpId="2" nodeType="withEffect">
                                  <p:stCondLst>
                                    <p:cond delay="0"/>
                                  </p:stCondLst>
                                  <p:childTnLst>
                                    <p:anim calcmode="lin" valueType="num">
                                      <p:cBhvr additive="base">
                                        <p:cTn id="806" dur="4500"/>
                                        <p:tgtEl>
                                          <p:spTgt spid="61"/>
                                        </p:tgtEl>
                                        <p:attrNameLst>
                                          <p:attrName>ppt_x</p:attrName>
                                        </p:attrNameLst>
                                      </p:cBhvr>
                                      <p:tavLst>
                                        <p:tav tm="0">
                                          <p:val>
                                            <p:strVal val="ppt_x"/>
                                          </p:val>
                                        </p:tav>
                                        <p:tav tm="100000">
                                          <p:val>
                                            <p:strVal val="ppt_x"/>
                                          </p:val>
                                        </p:tav>
                                      </p:tavLst>
                                    </p:anim>
                                    <p:anim calcmode="lin" valueType="num">
                                      <p:cBhvr additive="base">
                                        <p:cTn id="807" dur="4500"/>
                                        <p:tgtEl>
                                          <p:spTgt spid="61"/>
                                        </p:tgtEl>
                                        <p:attrNameLst>
                                          <p:attrName>ppt_y</p:attrName>
                                        </p:attrNameLst>
                                      </p:cBhvr>
                                      <p:tavLst>
                                        <p:tav tm="0">
                                          <p:val>
                                            <p:strVal val="ppt_y"/>
                                          </p:val>
                                        </p:tav>
                                        <p:tav tm="100000">
                                          <p:val>
                                            <p:strVal val="0-ppt_h/2"/>
                                          </p:val>
                                        </p:tav>
                                      </p:tavLst>
                                    </p:anim>
                                    <p:set>
                                      <p:cBhvr>
                                        <p:cTn id="808" dur="1" fill="hold">
                                          <p:stCondLst>
                                            <p:cond delay="4499"/>
                                          </p:stCondLst>
                                        </p:cTn>
                                        <p:tgtEl>
                                          <p:spTgt spid="61"/>
                                        </p:tgtEl>
                                        <p:attrNameLst>
                                          <p:attrName>style.visibility</p:attrName>
                                        </p:attrNameLst>
                                      </p:cBhvr>
                                      <p:to>
                                        <p:strVal val="hidden"/>
                                      </p:to>
                                    </p:set>
                                  </p:childTnLst>
                                </p:cTn>
                              </p:par>
                              <p:par>
                                <p:cTn id="809" presetID="3" presetClass="exit" presetSubtype="10" fill="hold" grpId="3" nodeType="withEffect">
                                  <p:stCondLst>
                                    <p:cond delay="0"/>
                                  </p:stCondLst>
                                  <p:childTnLst>
                                    <p:animEffect transition="out" filter="blinds(horizontal)">
                                      <p:cBhvr>
                                        <p:cTn id="810" dur="6000"/>
                                        <p:tgtEl>
                                          <p:spTgt spid="61"/>
                                        </p:tgtEl>
                                      </p:cBhvr>
                                    </p:animEffect>
                                    <p:set>
                                      <p:cBhvr>
                                        <p:cTn id="811" dur="1" fill="hold">
                                          <p:stCondLst>
                                            <p:cond delay="5999"/>
                                          </p:stCondLst>
                                        </p:cTn>
                                        <p:tgtEl>
                                          <p:spTgt spid="61"/>
                                        </p:tgtEl>
                                        <p:attrNameLst>
                                          <p:attrName>style.visibility</p:attrName>
                                        </p:attrNameLst>
                                      </p:cBhvr>
                                      <p:to>
                                        <p:strVal val="hidden"/>
                                      </p:to>
                                    </p:set>
                                  </p:childTnLst>
                                </p:cTn>
                              </p:par>
                              <p:par>
                                <p:cTn id="812" presetID="8" presetClass="emph" presetSubtype="0" fill="hold" grpId="4" nodeType="withEffect">
                                  <p:stCondLst>
                                    <p:cond delay="0"/>
                                  </p:stCondLst>
                                  <p:childTnLst>
                                    <p:animRot by="-21600000">
                                      <p:cBhvr>
                                        <p:cTn id="813" dur="5000" fill="hold"/>
                                        <p:tgtEl>
                                          <p:spTgt spid="61"/>
                                        </p:tgtEl>
                                        <p:attrNameLst>
                                          <p:attrName>r</p:attrName>
                                        </p:attrNameLst>
                                      </p:cBhvr>
                                    </p:animRot>
                                  </p:childTnLst>
                                </p:cTn>
                              </p:par>
                              <p:par>
                                <p:cTn id="814" presetID="45" presetClass="exit" presetSubtype="0" fill="hold" grpId="5" nodeType="withEffect">
                                  <p:stCondLst>
                                    <p:cond delay="0"/>
                                  </p:stCondLst>
                                  <p:childTnLst>
                                    <p:animEffect transition="out" filter="fade">
                                      <p:cBhvr>
                                        <p:cTn id="815" dur="5000"/>
                                        <p:tgtEl>
                                          <p:spTgt spid="61"/>
                                        </p:tgtEl>
                                      </p:cBhvr>
                                    </p:animEffect>
                                    <p:anim calcmode="lin" valueType="num">
                                      <p:cBhvr>
                                        <p:cTn id="816"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17" dur="5000"/>
                                        <p:tgtEl>
                                          <p:spTgt spid="61"/>
                                        </p:tgtEl>
                                        <p:attrNameLst>
                                          <p:attrName>ppt_h</p:attrName>
                                        </p:attrNameLst>
                                      </p:cBhvr>
                                      <p:tavLst>
                                        <p:tav tm="0">
                                          <p:val>
                                            <p:strVal val="ppt_h"/>
                                          </p:val>
                                        </p:tav>
                                        <p:tav tm="100000">
                                          <p:val>
                                            <p:strVal val="ppt_h"/>
                                          </p:val>
                                        </p:tav>
                                      </p:tavLst>
                                    </p:anim>
                                    <p:set>
                                      <p:cBhvr>
                                        <p:cTn id="818" dur="1" fill="hold">
                                          <p:stCondLst>
                                            <p:cond delay="4999"/>
                                          </p:stCondLst>
                                        </p:cTn>
                                        <p:tgtEl>
                                          <p:spTgt spid="61"/>
                                        </p:tgtEl>
                                        <p:attrNameLst>
                                          <p:attrName>style.visibility</p:attrName>
                                        </p:attrNameLst>
                                      </p:cBhvr>
                                      <p:to>
                                        <p:strVal val="hidden"/>
                                      </p:to>
                                    </p:set>
                                  </p:childTnLst>
                                </p:cTn>
                              </p:par>
                              <p:par>
                                <p:cTn id="819" presetID="2" presetClass="entr" presetSubtype="4" fill="hold" grpId="0" nodeType="withEffect">
                                  <p:stCondLst>
                                    <p:cond delay="0"/>
                                  </p:stCondLst>
                                  <p:childTnLst>
                                    <p:set>
                                      <p:cBhvr>
                                        <p:cTn id="820" dur="1" fill="hold">
                                          <p:stCondLst>
                                            <p:cond delay="0"/>
                                          </p:stCondLst>
                                        </p:cTn>
                                        <p:tgtEl>
                                          <p:spTgt spid="60"/>
                                        </p:tgtEl>
                                        <p:attrNameLst>
                                          <p:attrName>style.visibility</p:attrName>
                                        </p:attrNameLst>
                                      </p:cBhvr>
                                      <p:to>
                                        <p:strVal val="visible"/>
                                      </p:to>
                                    </p:set>
                                    <p:anim calcmode="lin" valueType="num">
                                      <p:cBhvr additive="base">
                                        <p:cTn id="821" dur="4000" fill="hold"/>
                                        <p:tgtEl>
                                          <p:spTgt spid="60"/>
                                        </p:tgtEl>
                                        <p:attrNameLst>
                                          <p:attrName>ppt_x</p:attrName>
                                        </p:attrNameLst>
                                      </p:cBhvr>
                                      <p:tavLst>
                                        <p:tav tm="0">
                                          <p:val>
                                            <p:strVal val="#ppt_x"/>
                                          </p:val>
                                        </p:tav>
                                        <p:tav tm="100000">
                                          <p:val>
                                            <p:strVal val="#ppt_x"/>
                                          </p:val>
                                        </p:tav>
                                      </p:tavLst>
                                    </p:anim>
                                    <p:anim calcmode="lin" valueType="num">
                                      <p:cBhvr additive="base">
                                        <p:cTn id="822" dur="4000" fill="hold"/>
                                        <p:tgtEl>
                                          <p:spTgt spid="60"/>
                                        </p:tgtEl>
                                        <p:attrNameLst>
                                          <p:attrName>ppt_y</p:attrName>
                                        </p:attrNameLst>
                                      </p:cBhvr>
                                      <p:tavLst>
                                        <p:tav tm="0">
                                          <p:val>
                                            <p:strVal val="1+#ppt_h/2"/>
                                          </p:val>
                                        </p:tav>
                                        <p:tav tm="100000">
                                          <p:val>
                                            <p:strVal val="#ppt_y"/>
                                          </p:val>
                                        </p:tav>
                                      </p:tavLst>
                                    </p:anim>
                                  </p:childTnLst>
                                </p:cTn>
                              </p:par>
                              <p:par>
                                <p:cTn id="823" presetID="19" presetClass="entr" presetSubtype="10" fill="hold" grpId="1" nodeType="withEffect">
                                  <p:stCondLst>
                                    <p:cond delay="0"/>
                                  </p:stCondLst>
                                  <p:childTnLst>
                                    <p:set>
                                      <p:cBhvr>
                                        <p:cTn id="824" dur="1" fill="hold">
                                          <p:stCondLst>
                                            <p:cond delay="0"/>
                                          </p:stCondLst>
                                        </p:cTn>
                                        <p:tgtEl>
                                          <p:spTgt spid="60"/>
                                        </p:tgtEl>
                                        <p:attrNameLst>
                                          <p:attrName>style.visibility</p:attrName>
                                        </p:attrNameLst>
                                      </p:cBhvr>
                                      <p:to>
                                        <p:strVal val="visible"/>
                                      </p:to>
                                    </p:set>
                                    <p:anim calcmode="lin" valueType="num">
                                      <p:cBhvr>
                                        <p:cTn id="825" dur="4000" fill="hold"/>
                                        <p:tgtEl>
                                          <p:spTgt spid="60"/>
                                        </p:tgtEl>
                                        <p:attrNameLst>
                                          <p:attrName>ppt_w</p:attrName>
                                        </p:attrNameLst>
                                      </p:cBhvr>
                                      <p:tavLst>
                                        <p:tav tm="0" fmla="#ppt_w*sin(2.5*pi*$)">
                                          <p:val>
                                            <p:fltVal val="0"/>
                                          </p:val>
                                        </p:tav>
                                        <p:tav tm="100000">
                                          <p:val>
                                            <p:fltVal val="1"/>
                                          </p:val>
                                        </p:tav>
                                      </p:tavLst>
                                    </p:anim>
                                    <p:anim calcmode="lin" valueType="num">
                                      <p:cBhvr>
                                        <p:cTn id="826" dur="4000" fill="hold"/>
                                        <p:tgtEl>
                                          <p:spTgt spid="60"/>
                                        </p:tgtEl>
                                        <p:attrNameLst>
                                          <p:attrName>ppt_h</p:attrName>
                                        </p:attrNameLst>
                                      </p:cBhvr>
                                      <p:tavLst>
                                        <p:tav tm="0">
                                          <p:val>
                                            <p:strVal val="#ppt_h"/>
                                          </p:val>
                                        </p:tav>
                                        <p:tav tm="100000">
                                          <p:val>
                                            <p:strVal val="#ppt_h"/>
                                          </p:val>
                                        </p:tav>
                                      </p:tavLst>
                                    </p:anim>
                                  </p:childTnLst>
                                </p:cTn>
                              </p:par>
                              <p:par>
                                <p:cTn id="827" presetID="2" presetClass="exit" presetSubtype="1" fill="hold" grpId="2" nodeType="withEffect">
                                  <p:stCondLst>
                                    <p:cond delay="0"/>
                                  </p:stCondLst>
                                  <p:childTnLst>
                                    <p:anim calcmode="lin" valueType="num">
                                      <p:cBhvr additive="base">
                                        <p:cTn id="828" dur="4500"/>
                                        <p:tgtEl>
                                          <p:spTgt spid="60"/>
                                        </p:tgtEl>
                                        <p:attrNameLst>
                                          <p:attrName>ppt_x</p:attrName>
                                        </p:attrNameLst>
                                      </p:cBhvr>
                                      <p:tavLst>
                                        <p:tav tm="0">
                                          <p:val>
                                            <p:strVal val="ppt_x"/>
                                          </p:val>
                                        </p:tav>
                                        <p:tav tm="100000">
                                          <p:val>
                                            <p:strVal val="ppt_x"/>
                                          </p:val>
                                        </p:tav>
                                      </p:tavLst>
                                    </p:anim>
                                    <p:anim calcmode="lin" valueType="num">
                                      <p:cBhvr additive="base">
                                        <p:cTn id="829" dur="4500"/>
                                        <p:tgtEl>
                                          <p:spTgt spid="60"/>
                                        </p:tgtEl>
                                        <p:attrNameLst>
                                          <p:attrName>ppt_y</p:attrName>
                                        </p:attrNameLst>
                                      </p:cBhvr>
                                      <p:tavLst>
                                        <p:tav tm="0">
                                          <p:val>
                                            <p:strVal val="ppt_y"/>
                                          </p:val>
                                        </p:tav>
                                        <p:tav tm="100000">
                                          <p:val>
                                            <p:strVal val="0-ppt_h/2"/>
                                          </p:val>
                                        </p:tav>
                                      </p:tavLst>
                                    </p:anim>
                                    <p:set>
                                      <p:cBhvr>
                                        <p:cTn id="830" dur="1" fill="hold">
                                          <p:stCondLst>
                                            <p:cond delay="4499"/>
                                          </p:stCondLst>
                                        </p:cTn>
                                        <p:tgtEl>
                                          <p:spTgt spid="60"/>
                                        </p:tgtEl>
                                        <p:attrNameLst>
                                          <p:attrName>style.visibility</p:attrName>
                                        </p:attrNameLst>
                                      </p:cBhvr>
                                      <p:to>
                                        <p:strVal val="hidden"/>
                                      </p:to>
                                    </p:set>
                                  </p:childTnLst>
                                </p:cTn>
                              </p:par>
                              <p:par>
                                <p:cTn id="831" presetID="3" presetClass="exit" presetSubtype="10" fill="hold" grpId="3" nodeType="withEffect">
                                  <p:stCondLst>
                                    <p:cond delay="0"/>
                                  </p:stCondLst>
                                  <p:childTnLst>
                                    <p:animEffect transition="out" filter="blinds(horizontal)">
                                      <p:cBhvr>
                                        <p:cTn id="832" dur="6000"/>
                                        <p:tgtEl>
                                          <p:spTgt spid="60"/>
                                        </p:tgtEl>
                                      </p:cBhvr>
                                    </p:animEffect>
                                    <p:set>
                                      <p:cBhvr>
                                        <p:cTn id="833" dur="1" fill="hold">
                                          <p:stCondLst>
                                            <p:cond delay="5999"/>
                                          </p:stCondLst>
                                        </p:cTn>
                                        <p:tgtEl>
                                          <p:spTgt spid="60"/>
                                        </p:tgtEl>
                                        <p:attrNameLst>
                                          <p:attrName>style.visibility</p:attrName>
                                        </p:attrNameLst>
                                      </p:cBhvr>
                                      <p:to>
                                        <p:strVal val="hidden"/>
                                      </p:to>
                                    </p:set>
                                  </p:childTnLst>
                                </p:cTn>
                              </p:par>
                              <p:par>
                                <p:cTn id="834" presetID="8" presetClass="emph" presetSubtype="0" fill="hold" grpId="4" nodeType="withEffect">
                                  <p:stCondLst>
                                    <p:cond delay="0"/>
                                  </p:stCondLst>
                                  <p:childTnLst>
                                    <p:animRot by="-21600000">
                                      <p:cBhvr>
                                        <p:cTn id="835" dur="5000" fill="hold"/>
                                        <p:tgtEl>
                                          <p:spTgt spid="60"/>
                                        </p:tgtEl>
                                        <p:attrNameLst>
                                          <p:attrName>r</p:attrName>
                                        </p:attrNameLst>
                                      </p:cBhvr>
                                    </p:animRot>
                                  </p:childTnLst>
                                </p:cTn>
                              </p:par>
                              <p:par>
                                <p:cTn id="836" presetID="45" presetClass="exit" presetSubtype="0" fill="hold" grpId="5" nodeType="withEffect">
                                  <p:stCondLst>
                                    <p:cond delay="0"/>
                                  </p:stCondLst>
                                  <p:childTnLst>
                                    <p:animEffect transition="out" filter="fade">
                                      <p:cBhvr>
                                        <p:cTn id="837" dur="5000"/>
                                        <p:tgtEl>
                                          <p:spTgt spid="60"/>
                                        </p:tgtEl>
                                      </p:cBhvr>
                                    </p:animEffect>
                                    <p:anim calcmode="lin" valueType="num">
                                      <p:cBhvr>
                                        <p:cTn id="838"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39" dur="5000"/>
                                        <p:tgtEl>
                                          <p:spTgt spid="60"/>
                                        </p:tgtEl>
                                        <p:attrNameLst>
                                          <p:attrName>ppt_h</p:attrName>
                                        </p:attrNameLst>
                                      </p:cBhvr>
                                      <p:tavLst>
                                        <p:tav tm="0">
                                          <p:val>
                                            <p:strVal val="ppt_h"/>
                                          </p:val>
                                        </p:tav>
                                        <p:tav tm="100000">
                                          <p:val>
                                            <p:strVal val="ppt_h"/>
                                          </p:val>
                                        </p:tav>
                                      </p:tavLst>
                                    </p:anim>
                                    <p:set>
                                      <p:cBhvr>
                                        <p:cTn id="840" dur="1" fill="hold">
                                          <p:stCondLst>
                                            <p:cond delay="4999"/>
                                          </p:stCondLst>
                                        </p:cTn>
                                        <p:tgtEl>
                                          <p:spTgt spid="60"/>
                                        </p:tgtEl>
                                        <p:attrNameLst>
                                          <p:attrName>style.visibility</p:attrName>
                                        </p:attrNameLst>
                                      </p:cBhvr>
                                      <p:to>
                                        <p:strVal val="hidden"/>
                                      </p:to>
                                    </p:set>
                                  </p:childTnLst>
                                </p:cTn>
                              </p:par>
                              <p:par>
                                <p:cTn id="841" presetID="2" presetClass="entr" presetSubtype="4" fill="hold" grpId="0" nodeType="withEffect">
                                  <p:stCondLst>
                                    <p:cond delay="0"/>
                                  </p:stCondLst>
                                  <p:childTnLst>
                                    <p:set>
                                      <p:cBhvr>
                                        <p:cTn id="842" dur="1" fill="hold">
                                          <p:stCondLst>
                                            <p:cond delay="0"/>
                                          </p:stCondLst>
                                        </p:cTn>
                                        <p:tgtEl>
                                          <p:spTgt spid="59"/>
                                        </p:tgtEl>
                                        <p:attrNameLst>
                                          <p:attrName>style.visibility</p:attrName>
                                        </p:attrNameLst>
                                      </p:cBhvr>
                                      <p:to>
                                        <p:strVal val="visible"/>
                                      </p:to>
                                    </p:set>
                                    <p:anim calcmode="lin" valueType="num">
                                      <p:cBhvr additive="base">
                                        <p:cTn id="843" dur="4000" fill="hold"/>
                                        <p:tgtEl>
                                          <p:spTgt spid="59"/>
                                        </p:tgtEl>
                                        <p:attrNameLst>
                                          <p:attrName>ppt_x</p:attrName>
                                        </p:attrNameLst>
                                      </p:cBhvr>
                                      <p:tavLst>
                                        <p:tav tm="0">
                                          <p:val>
                                            <p:strVal val="#ppt_x"/>
                                          </p:val>
                                        </p:tav>
                                        <p:tav tm="100000">
                                          <p:val>
                                            <p:strVal val="#ppt_x"/>
                                          </p:val>
                                        </p:tav>
                                      </p:tavLst>
                                    </p:anim>
                                    <p:anim calcmode="lin" valueType="num">
                                      <p:cBhvr additive="base">
                                        <p:cTn id="844" dur="4000" fill="hold"/>
                                        <p:tgtEl>
                                          <p:spTgt spid="59"/>
                                        </p:tgtEl>
                                        <p:attrNameLst>
                                          <p:attrName>ppt_y</p:attrName>
                                        </p:attrNameLst>
                                      </p:cBhvr>
                                      <p:tavLst>
                                        <p:tav tm="0">
                                          <p:val>
                                            <p:strVal val="1+#ppt_h/2"/>
                                          </p:val>
                                        </p:tav>
                                        <p:tav tm="100000">
                                          <p:val>
                                            <p:strVal val="#ppt_y"/>
                                          </p:val>
                                        </p:tav>
                                      </p:tavLst>
                                    </p:anim>
                                  </p:childTnLst>
                                </p:cTn>
                              </p:par>
                              <p:par>
                                <p:cTn id="845" presetID="19" presetClass="entr" presetSubtype="10" fill="hold" grpId="1" nodeType="withEffect">
                                  <p:stCondLst>
                                    <p:cond delay="0"/>
                                  </p:stCondLst>
                                  <p:childTnLst>
                                    <p:set>
                                      <p:cBhvr>
                                        <p:cTn id="846" dur="1" fill="hold">
                                          <p:stCondLst>
                                            <p:cond delay="0"/>
                                          </p:stCondLst>
                                        </p:cTn>
                                        <p:tgtEl>
                                          <p:spTgt spid="59"/>
                                        </p:tgtEl>
                                        <p:attrNameLst>
                                          <p:attrName>style.visibility</p:attrName>
                                        </p:attrNameLst>
                                      </p:cBhvr>
                                      <p:to>
                                        <p:strVal val="visible"/>
                                      </p:to>
                                    </p:set>
                                    <p:anim calcmode="lin" valueType="num">
                                      <p:cBhvr>
                                        <p:cTn id="847" dur="4000" fill="hold"/>
                                        <p:tgtEl>
                                          <p:spTgt spid="59"/>
                                        </p:tgtEl>
                                        <p:attrNameLst>
                                          <p:attrName>ppt_w</p:attrName>
                                        </p:attrNameLst>
                                      </p:cBhvr>
                                      <p:tavLst>
                                        <p:tav tm="0" fmla="#ppt_w*sin(2.5*pi*$)">
                                          <p:val>
                                            <p:fltVal val="0"/>
                                          </p:val>
                                        </p:tav>
                                        <p:tav tm="100000">
                                          <p:val>
                                            <p:fltVal val="1"/>
                                          </p:val>
                                        </p:tav>
                                      </p:tavLst>
                                    </p:anim>
                                    <p:anim calcmode="lin" valueType="num">
                                      <p:cBhvr>
                                        <p:cTn id="848" dur="4000" fill="hold"/>
                                        <p:tgtEl>
                                          <p:spTgt spid="59"/>
                                        </p:tgtEl>
                                        <p:attrNameLst>
                                          <p:attrName>ppt_h</p:attrName>
                                        </p:attrNameLst>
                                      </p:cBhvr>
                                      <p:tavLst>
                                        <p:tav tm="0">
                                          <p:val>
                                            <p:strVal val="#ppt_h"/>
                                          </p:val>
                                        </p:tav>
                                        <p:tav tm="100000">
                                          <p:val>
                                            <p:strVal val="#ppt_h"/>
                                          </p:val>
                                        </p:tav>
                                      </p:tavLst>
                                    </p:anim>
                                  </p:childTnLst>
                                </p:cTn>
                              </p:par>
                              <p:par>
                                <p:cTn id="849" presetID="2" presetClass="exit" presetSubtype="1" fill="hold" grpId="2" nodeType="withEffect">
                                  <p:stCondLst>
                                    <p:cond delay="0"/>
                                  </p:stCondLst>
                                  <p:childTnLst>
                                    <p:anim calcmode="lin" valueType="num">
                                      <p:cBhvr additive="base">
                                        <p:cTn id="850" dur="4500"/>
                                        <p:tgtEl>
                                          <p:spTgt spid="59"/>
                                        </p:tgtEl>
                                        <p:attrNameLst>
                                          <p:attrName>ppt_x</p:attrName>
                                        </p:attrNameLst>
                                      </p:cBhvr>
                                      <p:tavLst>
                                        <p:tav tm="0">
                                          <p:val>
                                            <p:strVal val="ppt_x"/>
                                          </p:val>
                                        </p:tav>
                                        <p:tav tm="100000">
                                          <p:val>
                                            <p:strVal val="ppt_x"/>
                                          </p:val>
                                        </p:tav>
                                      </p:tavLst>
                                    </p:anim>
                                    <p:anim calcmode="lin" valueType="num">
                                      <p:cBhvr additive="base">
                                        <p:cTn id="851" dur="4500"/>
                                        <p:tgtEl>
                                          <p:spTgt spid="59"/>
                                        </p:tgtEl>
                                        <p:attrNameLst>
                                          <p:attrName>ppt_y</p:attrName>
                                        </p:attrNameLst>
                                      </p:cBhvr>
                                      <p:tavLst>
                                        <p:tav tm="0">
                                          <p:val>
                                            <p:strVal val="ppt_y"/>
                                          </p:val>
                                        </p:tav>
                                        <p:tav tm="100000">
                                          <p:val>
                                            <p:strVal val="0-ppt_h/2"/>
                                          </p:val>
                                        </p:tav>
                                      </p:tavLst>
                                    </p:anim>
                                    <p:set>
                                      <p:cBhvr>
                                        <p:cTn id="852" dur="1" fill="hold">
                                          <p:stCondLst>
                                            <p:cond delay="4499"/>
                                          </p:stCondLst>
                                        </p:cTn>
                                        <p:tgtEl>
                                          <p:spTgt spid="59"/>
                                        </p:tgtEl>
                                        <p:attrNameLst>
                                          <p:attrName>style.visibility</p:attrName>
                                        </p:attrNameLst>
                                      </p:cBhvr>
                                      <p:to>
                                        <p:strVal val="hidden"/>
                                      </p:to>
                                    </p:set>
                                  </p:childTnLst>
                                </p:cTn>
                              </p:par>
                              <p:par>
                                <p:cTn id="853" presetID="3" presetClass="exit" presetSubtype="10" fill="hold" grpId="3" nodeType="withEffect">
                                  <p:stCondLst>
                                    <p:cond delay="0"/>
                                  </p:stCondLst>
                                  <p:childTnLst>
                                    <p:animEffect transition="out" filter="blinds(horizontal)">
                                      <p:cBhvr>
                                        <p:cTn id="854" dur="6000"/>
                                        <p:tgtEl>
                                          <p:spTgt spid="59"/>
                                        </p:tgtEl>
                                      </p:cBhvr>
                                    </p:animEffect>
                                    <p:set>
                                      <p:cBhvr>
                                        <p:cTn id="855" dur="1" fill="hold">
                                          <p:stCondLst>
                                            <p:cond delay="5999"/>
                                          </p:stCondLst>
                                        </p:cTn>
                                        <p:tgtEl>
                                          <p:spTgt spid="59"/>
                                        </p:tgtEl>
                                        <p:attrNameLst>
                                          <p:attrName>style.visibility</p:attrName>
                                        </p:attrNameLst>
                                      </p:cBhvr>
                                      <p:to>
                                        <p:strVal val="hidden"/>
                                      </p:to>
                                    </p:set>
                                  </p:childTnLst>
                                </p:cTn>
                              </p:par>
                              <p:par>
                                <p:cTn id="856" presetID="8" presetClass="emph" presetSubtype="0" fill="hold" grpId="4" nodeType="withEffect">
                                  <p:stCondLst>
                                    <p:cond delay="0"/>
                                  </p:stCondLst>
                                  <p:childTnLst>
                                    <p:animRot by="-21600000">
                                      <p:cBhvr>
                                        <p:cTn id="857" dur="5000" fill="hold"/>
                                        <p:tgtEl>
                                          <p:spTgt spid="59"/>
                                        </p:tgtEl>
                                        <p:attrNameLst>
                                          <p:attrName>r</p:attrName>
                                        </p:attrNameLst>
                                      </p:cBhvr>
                                    </p:animRot>
                                  </p:childTnLst>
                                </p:cTn>
                              </p:par>
                              <p:par>
                                <p:cTn id="858" presetID="45" presetClass="exit" presetSubtype="0" fill="hold" grpId="5" nodeType="withEffect">
                                  <p:stCondLst>
                                    <p:cond delay="0"/>
                                  </p:stCondLst>
                                  <p:childTnLst>
                                    <p:animEffect transition="out" filter="fade">
                                      <p:cBhvr>
                                        <p:cTn id="859" dur="5000"/>
                                        <p:tgtEl>
                                          <p:spTgt spid="59"/>
                                        </p:tgtEl>
                                      </p:cBhvr>
                                    </p:animEffect>
                                    <p:anim calcmode="lin" valueType="num">
                                      <p:cBhvr>
                                        <p:cTn id="860"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61" dur="5000"/>
                                        <p:tgtEl>
                                          <p:spTgt spid="59"/>
                                        </p:tgtEl>
                                        <p:attrNameLst>
                                          <p:attrName>ppt_h</p:attrName>
                                        </p:attrNameLst>
                                      </p:cBhvr>
                                      <p:tavLst>
                                        <p:tav tm="0">
                                          <p:val>
                                            <p:strVal val="ppt_h"/>
                                          </p:val>
                                        </p:tav>
                                        <p:tav tm="100000">
                                          <p:val>
                                            <p:strVal val="ppt_h"/>
                                          </p:val>
                                        </p:tav>
                                      </p:tavLst>
                                    </p:anim>
                                    <p:set>
                                      <p:cBhvr>
                                        <p:cTn id="862" dur="1" fill="hold">
                                          <p:stCondLst>
                                            <p:cond delay="4999"/>
                                          </p:stCondLst>
                                        </p:cTn>
                                        <p:tgtEl>
                                          <p:spTgt spid="59"/>
                                        </p:tgtEl>
                                        <p:attrNameLst>
                                          <p:attrName>style.visibility</p:attrName>
                                        </p:attrNameLst>
                                      </p:cBhvr>
                                      <p:to>
                                        <p:strVal val="hidden"/>
                                      </p:to>
                                    </p:set>
                                  </p:childTnLst>
                                </p:cTn>
                              </p:par>
                              <p:par>
                                <p:cTn id="863" presetID="2" presetClass="entr" presetSubtype="4" fill="hold" grpId="0" nodeType="withEffect">
                                  <p:stCondLst>
                                    <p:cond delay="0"/>
                                  </p:stCondLst>
                                  <p:childTnLst>
                                    <p:set>
                                      <p:cBhvr>
                                        <p:cTn id="864" dur="1" fill="hold">
                                          <p:stCondLst>
                                            <p:cond delay="0"/>
                                          </p:stCondLst>
                                        </p:cTn>
                                        <p:tgtEl>
                                          <p:spTgt spid="64"/>
                                        </p:tgtEl>
                                        <p:attrNameLst>
                                          <p:attrName>style.visibility</p:attrName>
                                        </p:attrNameLst>
                                      </p:cBhvr>
                                      <p:to>
                                        <p:strVal val="visible"/>
                                      </p:to>
                                    </p:set>
                                    <p:anim calcmode="lin" valueType="num">
                                      <p:cBhvr additive="base">
                                        <p:cTn id="865" dur="4000" fill="hold"/>
                                        <p:tgtEl>
                                          <p:spTgt spid="64"/>
                                        </p:tgtEl>
                                        <p:attrNameLst>
                                          <p:attrName>ppt_x</p:attrName>
                                        </p:attrNameLst>
                                      </p:cBhvr>
                                      <p:tavLst>
                                        <p:tav tm="0">
                                          <p:val>
                                            <p:strVal val="#ppt_x"/>
                                          </p:val>
                                        </p:tav>
                                        <p:tav tm="100000">
                                          <p:val>
                                            <p:strVal val="#ppt_x"/>
                                          </p:val>
                                        </p:tav>
                                      </p:tavLst>
                                    </p:anim>
                                    <p:anim calcmode="lin" valueType="num">
                                      <p:cBhvr additive="base">
                                        <p:cTn id="866" dur="4000" fill="hold"/>
                                        <p:tgtEl>
                                          <p:spTgt spid="64"/>
                                        </p:tgtEl>
                                        <p:attrNameLst>
                                          <p:attrName>ppt_y</p:attrName>
                                        </p:attrNameLst>
                                      </p:cBhvr>
                                      <p:tavLst>
                                        <p:tav tm="0">
                                          <p:val>
                                            <p:strVal val="1+#ppt_h/2"/>
                                          </p:val>
                                        </p:tav>
                                        <p:tav tm="100000">
                                          <p:val>
                                            <p:strVal val="#ppt_y"/>
                                          </p:val>
                                        </p:tav>
                                      </p:tavLst>
                                    </p:anim>
                                  </p:childTnLst>
                                </p:cTn>
                              </p:par>
                              <p:par>
                                <p:cTn id="867" presetID="19" presetClass="entr" presetSubtype="10" fill="hold" grpId="1" nodeType="withEffect">
                                  <p:stCondLst>
                                    <p:cond delay="0"/>
                                  </p:stCondLst>
                                  <p:childTnLst>
                                    <p:set>
                                      <p:cBhvr>
                                        <p:cTn id="868" dur="1" fill="hold">
                                          <p:stCondLst>
                                            <p:cond delay="0"/>
                                          </p:stCondLst>
                                        </p:cTn>
                                        <p:tgtEl>
                                          <p:spTgt spid="64"/>
                                        </p:tgtEl>
                                        <p:attrNameLst>
                                          <p:attrName>style.visibility</p:attrName>
                                        </p:attrNameLst>
                                      </p:cBhvr>
                                      <p:to>
                                        <p:strVal val="visible"/>
                                      </p:to>
                                    </p:set>
                                    <p:anim calcmode="lin" valueType="num">
                                      <p:cBhvr>
                                        <p:cTn id="869" dur="4000" fill="hold"/>
                                        <p:tgtEl>
                                          <p:spTgt spid="64"/>
                                        </p:tgtEl>
                                        <p:attrNameLst>
                                          <p:attrName>ppt_w</p:attrName>
                                        </p:attrNameLst>
                                      </p:cBhvr>
                                      <p:tavLst>
                                        <p:tav tm="0" fmla="#ppt_w*sin(2.5*pi*$)">
                                          <p:val>
                                            <p:fltVal val="0"/>
                                          </p:val>
                                        </p:tav>
                                        <p:tav tm="100000">
                                          <p:val>
                                            <p:fltVal val="1"/>
                                          </p:val>
                                        </p:tav>
                                      </p:tavLst>
                                    </p:anim>
                                    <p:anim calcmode="lin" valueType="num">
                                      <p:cBhvr>
                                        <p:cTn id="870" dur="4000" fill="hold"/>
                                        <p:tgtEl>
                                          <p:spTgt spid="64"/>
                                        </p:tgtEl>
                                        <p:attrNameLst>
                                          <p:attrName>ppt_h</p:attrName>
                                        </p:attrNameLst>
                                      </p:cBhvr>
                                      <p:tavLst>
                                        <p:tav tm="0">
                                          <p:val>
                                            <p:strVal val="#ppt_h"/>
                                          </p:val>
                                        </p:tav>
                                        <p:tav tm="100000">
                                          <p:val>
                                            <p:strVal val="#ppt_h"/>
                                          </p:val>
                                        </p:tav>
                                      </p:tavLst>
                                    </p:anim>
                                  </p:childTnLst>
                                </p:cTn>
                              </p:par>
                              <p:par>
                                <p:cTn id="871" presetID="2" presetClass="exit" presetSubtype="1" fill="hold" grpId="2" nodeType="withEffect">
                                  <p:stCondLst>
                                    <p:cond delay="0"/>
                                  </p:stCondLst>
                                  <p:childTnLst>
                                    <p:anim calcmode="lin" valueType="num">
                                      <p:cBhvr additive="base">
                                        <p:cTn id="872" dur="4500"/>
                                        <p:tgtEl>
                                          <p:spTgt spid="64"/>
                                        </p:tgtEl>
                                        <p:attrNameLst>
                                          <p:attrName>ppt_x</p:attrName>
                                        </p:attrNameLst>
                                      </p:cBhvr>
                                      <p:tavLst>
                                        <p:tav tm="0">
                                          <p:val>
                                            <p:strVal val="ppt_x"/>
                                          </p:val>
                                        </p:tav>
                                        <p:tav tm="100000">
                                          <p:val>
                                            <p:strVal val="ppt_x"/>
                                          </p:val>
                                        </p:tav>
                                      </p:tavLst>
                                    </p:anim>
                                    <p:anim calcmode="lin" valueType="num">
                                      <p:cBhvr additive="base">
                                        <p:cTn id="873" dur="4500"/>
                                        <p:tgtEl>
                                          <p:spTgt spid="64"/>
                                        </p:tgtEl>
                                        <p:attrNameLst>
                                          <p:attrName>ppt_y</p:attrName>
                                        </p:attrNameLst>
                                      </p:cBhvr>
                                      <p:tavLst>
                                        <p:tav tm="0">
                                          <p:val>
                                            <p:strVal val="ppt_y"/>
                                          </p:val>
                                        </p:tav>
                                        <p:tav tm="100000">
                                          <p:val>
                                            <p:strVal val="0-ppt_h/2"/>
                                          </p:val>
                                        </p:tav>
                                      </p:tavLst>
                                    </p:anim>
                                    <p:set>
                                      <p:cBhvr>
                                        <p:cTn id="874" dur="1" fill="hold">
                                          <p:stCondLst>
                                            <p:cond delay="4499"/>
                                          </p:stCondLst>
                                        </p:cTn>
                                        <p:tgtEl>
                                          <p:spTgt spid="64"/>
                                        </p:tgtEl>
                                        <p:attrNameLst>
                                          <p:attrName>style.visibility</p:attrName>
                                        </p:attrNameLst>
                                      </p:cBhvr>
                                      <p:to>
                                        <p:strVal val="hidden"/>
                                      </p:to>
                                    </p:set>
                                  </p:childTnLst>
                                </p:cTn>
                              </p:par>
                              <p:par>
                                <p:cTn id="875" presetID="3" presetClass="exit" presetSubtype="10" fill="hold" grpId="3" nodeType="withEffect">
                                  <p:stCondLst>
                                    <p:cond delay="0"/>
                                  </p:stCondLst>
                                  <p:childTnLst>
                                    <p:animEffect transition="out" filter="blinds(horizontal)">
                                      <p:cBhvr>
                                        <p:cTn id="876" dur="6000"/>
                                        <p:tgtEl>
                                          <p:spTgt spid="64"/>
                                        </p:tgtEl>
                                      </p:cBhvr>
                                    </p:animEffect>
                                    <p:set>
                                      <p:cBhvr>
                                        <p:cTn id="877" dur="1" fill="hold">
                                          <p:stCondLst>
                                            <p:cond delay="5999"/>
                                          </p:stCondLst>
                                        </p:cTn>
                                        <p:tgtEl>
                                          <p:spTgt spid="64"/>
                                        </p:tgtEl>
                                        <p:attrNameLst>
                                          <p:attrName>style.visibility</p:attrName>
                                        </p:attrNameLst>
                                      </p:cBhvr>
                                      <p:to>
                                        <p:strVal val="hidden"/>
                                      </p:to>
                                    </p:set>
                                  </p:childTnLst>
                                </p:cTn>
                              </p:par>
                              <p:par>
                                <p:cTn id="878" presetID="8" presetClass="emph" presetSubtype="0" fill="hold" grpId="4" nodeType="withEffect">
                                  <p:stCondLst>
                                    <p:cond delay="0"/>
                                  </p:stCondLst>
                                  <p:childTnLst>
                                    <p:animRot by="-21600000">
                                      <p:cBhvr>
                                        <p:cTn id="879" dur="5000" fill="hold"/>
                                        <p:tgtEl>
                                          <p:spTgt spid="64"/>
                                        </p:tgtEl>
                                        <p:attrNameLst>
                                          <p:attrName>r</p:attrName>
                                        </p:attrNameLst>
                                      </p:cBhvr>
                                    </p:animRot>
                                  </p:childTnLst>
                                </p:cTn>
                              </p:par>
                              <p:par>
                                <p:cTn id="880" presetID="45" presetClass="exit" presetSubtype="0" fill="hold" grpId="5" nodeType="withEffect">
                                  <p:stCondLst>
                                    <p:cond delay="0"/>
                                  </p:stCondLst>
                                  <p:childTnLst>
                                    <p:animEffect transition="out" filter="fade">
                                      <p:cBhvr>
                                        <p:cTn id="881" dur="5000"/>
                                        <p:tgtEl>
                                          <p:spTgt spid="64"/>
                                        </p:tgtEl>
                                      </p:cBhvr>
                                    </p:animEffect>
                                    <p:anim calcmode="lin" valueType="num">
                                      <p:cBhvr>
                                        <p:cTn id="88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83" dur="5000"/>
                                        <p:tgtEl>
                                          <p:spTgt spid="64"/>
                                        </p:tgtEl>
                                        <p:attrNameLst>
                                          <p:attrName>ppt_h</p:attrName>
                                        </p:attrNameLst>
                                      </p:cBhvr>
                                      <p:tavLst>
                                        <p:tav tm="0">
                                          <p:val>
                                            <p:strVal val="ppt_h"/>
                                          </p:val>
                                        </p:tav>
                                        <p:tav tm="100000">
                                          <p:val>
                                            <p:strVal val="ppt_h"/>
                                          </p:val>
                                        </p:tav>
                                      </p:tavLst>
                                    </p:anim>
                                    <p:set>
                                      <p:cBhvr>
                                        <p:cTn id="884" dur="1" fill="hold">
                                          <p:stCondLst>
                                            <p:cond delay="4999"/>
                                          </p:stCondLst>
                                        </p:cTn>
                                        <p:tgtEl>
                                          <p:spTgt spid="64"/>
                                        </p:tgtEl>
                                        <p:attrNameLst>
                                          <p:attrName>style.visibility</p:attrName>
                                        </p:attrNameLst>
                                      </p:cBhvr>
                                      <p:to>
                                        <p:strVal val="hidden"/>
                                      </p:to>
                                    </p:set>
                                  </p:childTnLst>
                                </p:cTn>
                              </p:par>
                              <p:par>
                                <p:cTn id="885" presetID="2" presetClass="entr" presetSubtype="4" fill="hold" grpId="0" nodeType="withEffect">
                                  <p:stCondLst>
                                    <p:cond delay="0"/>
                                  </p:stCondLst>
                                  <p:childTnLst>
                                    <p:set>
                                      <p:cBhvr>
                                        <p:cTn id="886" dur="1" fill="hold">
                                          <p:stCondLst>
                                            <p:cond delay="0"/>
                                          </p:stCondLst>
                                        </p:cTn>
                                        <p:tgtEl>
                                          <p:spTgt spid="63"/>
                                        </p:tgtEl>
                                        <p:attrNameLst>
                                          <p:attrName>style.visibility</p:attrName>
                                        </p:attrNameLst>
                                      </p:cBhvr>
                                      <p:to>
                                        <p:strVal val="visible"/>
                                      </p:to>
                                    </p:set>
                                    <p:anim calcmode="lin" valueType="num">
                                      <p:cBhvr additive="base">
                                        <p:cTn id="887" dur="4000" fill="hold"/>
                                        <p:tgtEl>
                                          <p:spTgt spid="63"/>
                                        </p:tgtEl>
                                        <p:attrNameLst>
                                          <p:attrName>ppt_x</p:attrName>
                                        </p:attrNameLst>
                                      </p:cBhvr>
                                      <p:tavLst>
                                        <p:tav tm="0">
                                          <p:val>
                                            <p:strVal val="#ppt_x"/>
                                          </p:val>
                                        </p:tav>
                                        <p:tav tm="100000">
                                          <p:val>
                                            <p:strVal val="#ppt_x"/>
                                          </p:val>
                                        </p:tav>
                                      </p:tavLst>
                                    </p:anim>
                                    <p:anim calcmode="lin" valueType="num">
                                      <p:cBhvr additive="base">
                                        <p:cTn id="888" dur="4000" fill="hold"/>
                                        <p:tgtEl>
                                          <p:spTgt spid="63"/>
                                        </p:tgtEl>
                                        <p:attrNameLst>
                                          <p:attrName>ppt_y</p:attrName>
                                        </p:attrNameLst>
                                      </p:cBhvr>
                                      <p:tavLst>
                                        <p:tav tm="0">
                                          <p:val>
                                            <p:strVal val="1+#ppt_h/2"/>
                                          </p:val>
                                        </p:tav>
                                        <p:tav tm="100000">
                                          <p:val>
                                            <p:strVal val="#ppt_y"/>
                                          </p:val>
                                        </p:tav>
                                      </p:tavLst>
                                    </p:anim>
                                  </p:childTnLst>
                                </p:cTn>
                              </p:par>
                              <p:par>
                                <p:cTn id="889" presetID="19" presetClass="entr" presetSubtype="10" fill="hold" grpId="1" nodeType="withEffect">
                                  <p:stCondLst>
                                    <p:cond delay="0"/>
                                  </p:stCondLst>
                                  <p:childTnLst>
                                    <p:set>
                                      <p:cBhvr>
                                        <p:cTn id="890" dur="1" fill="hold">
                                          <p:stCondLst>
                                            <p:cond delay="0"/>
                                          </p:stCondLst>
                                        </p:cTn>
                                        <p:tgtEl>
                                          <p:spTgt spid="63"/>
                                        </p:tgtEl>
                                        <p:attrNameLst>
                                          <p:attrName>style.visibility</p:attrName>
                                        </p:attrNameLst>
                                      </p:cBhvr>
                                      <p:to>
                                        <p:strVal val="visible"/>
                                      </p:to>
                                    </p:set>
                                    <p:anim calcmode="lin" valueType="num">
                                      <p:cBhvr>
                                        <p:cTn id="891" dur="4000" fill="hold"/>
                                        <p:tgtEl>
                                          <p:spTgt spid="63"/>
                                        </p:tgtEl>
                                        <p:attrNameLst>
                                          <p:attrName>ppt_w</p:attrName>
                                        </p:attrNameLst>
                                      </p:cBhvr>
                                      <p:tavLst>
                                        <p:tav tm="0" fmla="#ppt_w*sin(2.5*pi*$)">
                                          <p:val>
                                            <p:fltVal val="0"/>
                                          </p:val>
                                        </p:tav>
                                        <p:tav tm="100000">
                                          <p:val>
                                            <p:fltVal val="1"/>
                                          </p:val>
                                        </p:tav>
                                      </p:tavLst>
                                    </p:anim>
                                    <p:anim calcmode="lin" valueType="num">
                                      <p:cBhvr>
                                        <p:cTn id="892" dur="4000" fill="hold"/>
                                        <p:tgtEl>
                                          <p:spTgt spid="63"/>
                                        </p:tgtEl>
                                        <p:attrNameLst>
                                          <p:attrName>ppt_h</p:attrName>
                                        </p:attrNameLst>
                                      </p:cBhvr>
                                      <p:tavLst>
                                        <p:tav tm="0">
                                          <p:val>
                                            <p:strVal val="#ppt_h"/>
                                          </p:val>
                                        </p:tav>
                                        <p:tav tm="100000">
                                          <p:val>
                                            <p:strVal val="#ppt_h"/>
                                          </p:val>
                                        </p:tav>
                                      </p:tavLst>
                                    </p:anim>
                                  </p:childTnLst>
                                </p:cTn>
                              </p:par>
                              <p:par>
                                <p:cTn id="893" presetID="2" presetClass="exit" presetSubtype="1" fill="hold" grpId="2" nodeType="withEffect">
                                  <p:stCondLst>
                                    <p:cond delay="0"/>
                                  </p:stCondLst>
                                  <p:childTnLst>
                                    <p:anim calcmode="lin" valueType="num">
                                      <p:cBhvr additive="base">
                                        <p:cTn id="894" dur="4500"/>
                                        <p:tgtEl>
                                          <p:spTgt spid="63"/>
                                        </p:tgtEl>
                                        <p:attrNameLst>
                                          <p:attrName>ppt_x</p:attrName>
                                        </p:attrNameLst>
                                      </p:cBhvr>
                                      <p:tavLst>
                                        <p:tav tm="0">
                                          <p:val>
                                            <p:strVal val="ppt_x"/>
                                          </p:val>
                                        </p:tav>
                                        <p:tav tm="100000">
                                          <p:val>
                                            <p:strVal val="ppt_x"/>
                                          </p:val>
                                        </p:tav>
                                      </p:tavLst>
                                    </p:anim>
                                    <p:anim calcmode="lin" valueType="num">
                                      <p:cBhvr additive="base">
                                        <p:cTn id="895" dur="4500"/>
                                        <p:tgtEl>
                                          <p:spTgt spid="63"/>
                                        </p:tgtEl>
                                        <p:attrNameLst>
                                          <p:attrName>ppt_y</p:attrName>
                                        </p:attrNameLst>
                                      </p:cBhvr>
                                      <p:tavLst>
                                        <p:tav tm="0">
                                          <p:val>
                                            <p:strVal val="ppt_y"/>
                                          </p:val>
                                        </p:tav>
                                        <p:tav tm="100000">
                                          <p:val>
                                            <p:strVal val="0-ppt_h/2"/>
                                          </p:val>
                                        </p:tav>
                                      </p:tavLst>
                                    </p:anim>
                                    <p:set>
                                      <p:cBhvr>
                                        <p:cTn id="896" dur="1" fill="hold">
                                          <p:stCondLst>
                                            <p:cond delay="4499"/>
                                          </p:stCondLst>
                                        </p:cTn>
                                        <p:tgtEl>
                                          <p:spTgt spid="63"/>
                                        </p:tgtEl>
                                        <p:attrNameLst>
                                          <p:attrName>style.visibility</p:attrName>
                                        </p:attrNameLst>
                                      </p:cBhvr>
                                      <p:to>
                                        <p:strVal val="hidden"/>
                                      </p:to>
                                    </p:set>
                                  </p:childTnLst>
                                </p:cTn>
                              </p:par>
                              <p:par>
                                <p:cTn id="897" presetID="3" presetClass="exit" presetSubtype="10" fill="hold" grpId="3" nodeType="withEffect">
                                  <p:stCondLst>
                                    <p:cond delay="0"/>
                                  </p:stCondLst>
                                  <p:childTnLst>
                                    <p:animEffect transition="out" filter="blinds(horizontal)">
                                      <p:cBhvr>
                                        <p:cTn id="898" dur="6000"/>
                                        <p:tgtEl>
                                          <p:spTgt spid="63"/>
                                        </p:tgtEl>
                                      </p:cBhvr>
                                    </p:animEffect>
                                    <p:set>
                                      <p:cBhvr>
                                        <p:cTn id="899" dur="1" fill="hold">
                                          <p:stCondLst>
                                            <p:cond delay="5999"/>
                                          </p:stCondLst>
                                        </p:cTn>
                                        <p:tgtEl>
                                          <p:spTgt spid="63"/>
                                        </p:tgtEl>
                                        <p:attrNameLst>
                                          <p:attrName>style.visibility</p:attrName>
                                        </p:attrNameLst>
                                      </p:cBhvr>
                                      <p:to>
                                        <p:strVal val="hidden"/>
                                      </p:to>
                                    </p:set>
                                  </p:childTnLst>
                                </p:cTn>
                              </p:par>
                              <p:par>
                                <p:cTn id="900" presetID="8" presetClass="emph" presetSubtype="0" fill="hold" grpId="4" nodeType="withEffect">
                                  <p:stCondLst>
                                    <p:cond delay="0"/>
                                  </p:stCondLst>
                                  <p:childTnLst>
                                    <p:animRot by="-21600000">
                                      <p:cBhvr>
                                        <p:cTn id="901" dur="5000" fill="hold"/>
                                        <p:tgtEl>
                                          <p:spTgt spid="63"/>
                                        </p:tgtEl>
                                        <p:attrNameLst>
                                          <p:attrName>r</p:attrName>
                                        </p:attrNameLst>
                                      </p:cBhvr>
                                    </p:animRot>
                                  </p:childTnLst>
                                </p:cTn>
                              </p:par>
                              <p:par>
                                <p:cTn id="902" presetID="45" presetClass="exit" presetSubtype="0" fill="hold" grpId="5" nodeType="withEffect">
                                  <p:stCondLst>
                                    <p:cond delay="0"/>
                                  </p:stCondLst>
                                  <p:childTnLst>
                                    <p:animEffect transition="out" filter="fade">
                                      <p:cBhvr>
                                        <p:cTn id="903" dur="5000"/>
                                        <p:tgtEl>
                                          <p:spTgt spid="63"/>
                                        </p:tgtEl>
                                      </p:cBhvr>
                                    </p:animEffect>
                                    <p:anim calcmode="lin" valueType="num">
                                      <p:cBhvr>
                                        <p:cTn id="904"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05" dur="5000"/>
                                        <p:tgtEl>
                                          <p:spTgt spid="63"/>
                                        </p:tgtEl>
                                        <p:attrNameLst>
                                          <p:attrName>ppt_h</p:attrName>
                                        </p:attrNameLst>
                                      </p:cBhvr>
                                      <p:tavLst>
                                        <p:tav tm="0">
                                          <p:val>
                                            <p:strVal val="ppt_h"/>
                                          </p:val>
                                        </p:tav>
                                        <p:tav tm="100000">
                                          <p:val>
                                            <p:strVal val="ppt_h"/>
                                          </p:val>
                                        </p:tav>
                                      </p:tavLst>
                                    </p:anim>
                                    <p:set>
                                      <p:cBhvr>
                                        <p:cTn id="906" dur="1" fill="hold">
                                          <p:stCondLst>
                                            <p:cond delay="4999"/>
                                          </p:stCondLst>
                                        </p:cTn>
                                        <p:tgtEl>
                                          <p:spTgt spid="63"/>
                                        </p:tgtEl>
                                        <p:attrNameLst>
                                          <p:attrName>style.visibility</p:attrName>
                                        </p:attrNameLst>
                                      </p:cBhvr>
                                      <p:to>
                                        <p:strVal val="hidden"/>
                                      </p:to>
                                    </p:set>
                                  </p:childTnLst>
                                </p:cTn>
                              </p:par>
                              <p:par>
                                <p:cTn id="907" presetID="2" presetClass="entr" presetSubtype="4" fill="hold" grpId="0" nodeType="withEffect">
                                  <p:stCondLst>
                                    <p:cond delay="0"/>
                                  </p:stCondLst>
                                  <p:childTnLst>
                                    <p:set>
                                      <p:cBhvr>
                                        <p:cTn id="908" dur="1" fill="hold">
                                          <p:stCondLst>
                                            <p:cond delay="0"/>
                                          </p:stCondLst>
                                        </p:cTn>
                                        <p:tgtEl>
                                          <p:spTgt spid="62"/>
                                        </p:tgtEl>
                                        <p:attrNameLst>
                                          <p:attrName>style.visibility</p:attrName>
                                        </p:attrNameLst>
                                      </p:cBhvr>
                                      <p:to>
                                        <p:strVal val="visible"/>
                                      </p:to>
                                    </p:set>
                                    <p:anim calcmode="lin" valueType="num">
                                      <p:cBhvr additive="base">
                                        <p:cTn id="909" dur="4000" fill="hold"/>
                                        <p:tgtEl>
                                          <p:spTgt spid="62"/>
                                        </p:tgtEl>
                                        <p:attrNameLst>
                                          <p:attrName>ppt_x</p:attrName>
                                        </p:attrNameLst>
                                      </p:cBhvr>
                                      <p:tavLst>
                                        <p:tav tm="0">
                                          <p:val>
                                            <p:strVal val="#ppt_x"/>
                                          </p:val>
                                        </p:tav>
                                        <p:tav tm="100000">
                                          <p:val>
                                            <p:strVal val="#ppt_x"/>
                                          </p:val>
                                        </p:tav>
                                      </p:tavLst>
                                    </p:anim>
                                    <p:anim calcmode="lin" valueType="num">
                                      <p:cBhvr additive="base">
                                        <p:cTn id="910" dur="4000" fill="hold"/>
                                        <p:tgtEl>
                                          <p:spTgt spid="62"/>
                                        </p:tgtEl>
                                        <p:attrNameLst>
                                          <p:attrName>ppt_y</p:attrName>
                                        </p:attrNameLst>
                                      </p:cBhvr>
                                      <p:tavLst>
                                        <p:tav tm="0">
                                          <p:val>
                                            <p:strVal val="1+#ppt_h/2"/>
                                          </p:val>
                                        </p:tav>
                                        <p:tav tm="100000">
                                          <p:val>
                                            <p:strVal val="#ppt_y"/>
                                          </p:val>
                                        </p:tav>
                                      </p:tavLst>
                                    </p:anim>
                                  </p:childTnLst>
                                </p:cTn>
                              </p:par>
                              <p:par>
                                <p:cTn id="911" presetID="19" presetClass="entr" presetSubtype="10" fill="hold" grpId="1" nodeType="withEffect">
                                  <p:stCondLst>
                                    <p:cond delay="0"/>
                                  </p:stCondLst>
                                  <p:childTnLst>
                                    <p:set>
                                      <p:cBhvr>
                                        <p:cTn id="912" dur="1" fill="hold">
                                          <p:stCondLst>
                                            <p:cond delay="0"/>
                                          </p:stCondLst>
                                        </p:cTn>
                                        <p:tgtEl>
                                          <p:spTgt spid="62"/>
                                        </p:tgtEl>
                                        <p:attrNameLst>
                                          <p:attrName>style.visibility</p:attrName>
                                        </p:attrNameLst>
                                      </p:cBhvr>
                                      <p:to>
                                        <p:strVal val="visible"/>
                                      </p:to>
                                    </p:set>
                                    <p:anim calcmode="lin" valueType="num">
                                      <p:cBhvr>
                                        <p:cTn id="913" dur="4000" fill="hold"/>
                                        <p:tgtEl>
                                          <p:spTgt spid="62"/>
                                        </p:tgtEl>
                                        <p:attrNameLst>
                                          <p:attrName>ppt_w</p:attrName>
                                        </p:attrNameLst>
                                      </p:cBhvr>
                                      <p:tavLst>
                                        <p:tav tm="0" fmla="#ppt_w*sin(2.5*pi*$)">
                                          <p:val>
                                            <p:fltVal val="0"/>
                                          </p:val>
                                        </p:tav>
                                        <p:tav tm="100000">
                                          <p:val>
                                            <p:fltVal val="1"/>
                                          </p:val>
                                        </p:tav>
                                      </p:tavLst>
                                    </p:anim>
                                    <p:anim calcmode="lin" valueType="num">
                                      <p:cBhvr>
                                        <p:cTn id="914" dur="4000" fill="hold"/>
                                        <p:tgtEl>
                                          <p:spTgt spid="62"/>
                                        </p:tgtEl>
                                        <p:attrNameLst>
                                          <p:attrName>ppt_h</p:attrName>
                                        </p:attrNameLst>
                                      </p:cBhvr>
                                      <p:tavLst>
                                        <p:tav tm="0">
                                          <p:val>
                                            <p:strVal val="#ppt_h"/>
                                          </p:val>
                                        </p:tav>
                                        <p:tav tm="100000">
                                          <p:val>
                                            <p:strVal val="#ppt_h"/>
                                          </p:val>
                                        </p:tav>
                                      </p:tavLst>
                                    </p:anim>
                                  </p:childTnLst>
                                </p:cTn>
                              </p:par>
                              <p:par>
                                <p:cTn id="915" presetID="2" presetClass="exit" presetSubtype="1" fill="hold" grpId="2" nodeType="withEffect">
                                  <p:stCondLst>
                                    <p:cond delay="0"/>
                                  </p:stCondLst>
                                  <p:childTnLst>
                                    <p:anim calcmode="lin" valueType="num">
                                      <p:cBhvr additive="base">
                                        <p:cTn id="916" dur="4500"/>
                                        <p:tgtEl>
                                          <p:spTgt spid="62"/>
                                        </p:tgtEl>
                                        <p:attrNameLst>
                                          <p:attrName>ppt_x</p:attrName>
                                        </p:attrNameLst>
                                      </p:cBhvr>
                                      <p:tavLst>
                                        <p:tav tm="0">
                                          <p:val>
                                            <p:strVal val="ppt_x"/>
                                          </p:val>
                                        </p:tav>
                                        <p:tav tm="100000">
                                          <p:val>
                                            <p:strVal val="ppt_x"/>
                                          </p:val>
                                        </p:tav>
                                      </p:tavLst>
                                    </p:anim>
                                    <p:anim calcmode="lin" valueType="num">
                                      <p:cBhvr additive="base">
                                        <p:cTn id="917" dur="4500"/>
                                        <p:tgtEl>
                                          <p:spTgt spid="62"/>
                                        </p:tgtEl>
                                        <p:attrNameLst>
                                          <p:attrName>ppt_y</p:attrName>
                                        </p:attrNameLst>
                                      </p:cBhvr>
                                      <p:tavLst>
                                        <p:tav tm="0">
                                          <p:val>
                                            <p:strVal val="ppt_y"/>
                                          </p:val>
                                        </p:tav>
                                        <p:tav tm="100000">
                                          <p:val>
                                            <p:strVal val="0-ppt_h/2"/>
                                          </p:val>
                                        </p:tav>
                                      </p:tavLst>
                                    </p:anim>
                                    <p:set>
                                      <p:cBhvr>
                                        <p:cTn id="918" dur="1" fill="hold">
                                          <p:stCondLst>
                                            <p:cond delay="4499"/>
                                          </p:stCondLst>
                                        </p:cTn>
                                        <p:tgtEl>
                                          <p:spTgt spid="62"/>
                                        </p:tgtEl>
                                        <p:attrNameLst>
                                          <p:attrName>style.visibility</p:attrName>
                                        </p:attrNameLst>
                                      </p:cBhvr>
                                      <p:to>
                                        <p:strVal val="hidden"/>
                                      </p:to>
                                    </p:set>
                                  </p:childTnLst>
                                </p:cTn>
                              </p:par>
                              <p:par>
                                <p:cTn id="919" presetID="3" presetClass="exit" presetSubtype="10" fill="hold" grpId="3" nodeType="withEffect">
                                  <p:stCondLst>
                                    <p:cond delay="0"/>
                                  </p:stCondLst>
                                  <p:childTnLst>
                                    <p:animEffect transition="out" filter="blinds(horizontal)">
                                      <p:cBhvr>
                                        <p:cTn id="920" dur="6000"/>
                                        <p:tgtEl>
                                          <p:spTgt spid="62"/>
                                        </p:tgtEl>
                                      </p:cBhvr>
                                    </p:animEffect>
                                    <p:set>
                                      <p:cBhvr>
                                        <p:cTn id="921" dur="1" fill="hold">
                                          <p:stCondLst>
                                            <p:cond delay="5999"/>
                                          </p:stCondLst>
                                        </p:cTn>
                                        <p:tgtEl>
                                          <p:spTgt spid="62"/>
                                        </p:tgtEl>
                                        <p:attrNameLst>
                                          <p:attrName>style.visibility</p:attrName>
                                        </p:attrNameLst>
                                      </p:cBhvr>
                                      <p:to>
                                        <p:strVal val="hidden"/>
                                      </p:to>
                                    </p:set>
                                  </p:childTnLst>
                                </p:cTn>
                              </p:par>
                              <p:par>
                                <p:cTn id="922" presetID="8" presetClass="emph" presetSubtype="0" fill="hold" grpId="4" nodeType="withEffect">
                                  <p:stCondLst>
                                    <p:cond delay="0"/>
                                  </p:stCondLst>
                                  <p:childTnLst>
                                    <p:animRot by="-21600000">
                                      <p:cBhvr>
                                        <p:cTn id="923" dur="5000" fill="hold"/>
                                        <p:tgtEl>
                                          <p:spTgt spid="62"/>
                                        </p:tgtEl>
                                        <p:attrNameLst>
                                          <p:attrName>r</p:attrName>
                                        </p:attrNameLst>
                                      </p:cBhvr>
                                    </p:animRot>
                                  </p:childTnLst>
                                </p:cTn>
                              </p:par>
                              <p:par>
                                <p:cTn id="924" presetID="45" presetClass="exit" presetSubtype="0" fill="hold" grpId="5" nodeType="withEffect">
                                  <p:stCondLst>
                                    <p:cond delay="0"/>
                                  </p:stCondLst>
                                  <p:childTnLst>
                                    <p:animEffect transition="out" filter="fade">
                                      <p:cBhvr>
                                        <p:cTn id="925" dur="5000"/>
                                        <p:tgtEl>
                                          <p:spTgt spid="62"/>
                                        </p:tgtEl>
                                      </p:cBhvr>
                                    </p:animEffect>
                                    <p:anim calcmode="lin" valueType="num">
                                      <p:cBhvr>
                                        <p:cTn id="926" dur="5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27" dur="5000"/>
                                        <p:tgtEl>
                                          <p:spTgt spid="62"/>
                                        </p:tgtEl>
                                        <p:attrNameLst>
                                          <p:attrName>ppt_h</p:attrName>
                                        </p:attrNameLst>
                                      </p:cBhvr>
                                      <p:tavLst>
                                        <p:tav tm="0">
                                          <p:val>
                                            <p:strVal val="ppt_h"/>
                                          </p:val>
                                        </p:tav>
                                        <p:tav tm="100000">
                                          <p:val>
                                            <p:strVal val="ppt_h"/>
                                          </p:val>
                                        </p:tav>
                                      </p:tavLst>
                                    </p:anim>
                                    <p:set>
                                      <p:cBhvr>
                                        <p:cTn id="928" dur="1" fill="hold">
                                          <p:stCondLst>
                                            <p:cond delay="4999"/>
                                          </p:stCondLst>
                                        </p:cTn>
                                        <p:tgtEl>
                                          <p:spTgt spid="62"/>
                                        </p:tgtEl>
                                        <p:attrNameLst>
                                          <p:attrName>style.visibility</p:attrName>
                                        </p:attrNameLst>
                                      </p:cBhvr>
                                      <p:to>
                                        <p:strVal val="hidden"/>
                                      </p:to>
                                    </p:set>
                                  </p:childTnLst>
                                </p:cTn>
                              </p:par>
                              <p:par>
                                <p:cTn id="929" presetID="2" presetClass="entr" presetSubtype="4" fill="hold" grpId="0" nodeType="withEffect">
                                  <p:stCondLst>
                                    <p:cond delay="0"/>
                                  </p:stCondLst>
                                  <p:childTnLst>
                                    <p:set>
                                      <p:cBhvr>
                                        <p:cTn id="930" dur="1" fill="hold">
                                          <p:stCondLst>
                                            <p:cond delay="0"/>
                                          </p:stCondLst>
                                        </p:cTn>
                                        <p:tgtEl>
                                          <p:spTgt spid="15"/>
                                        </p:tgtEl>
                                        <p:attrNameLst>
                                          <p:attrName>style.visibility</p:attrName>
                                        </p:attrNameLst>
                                      </p:cBhvr>
                                      <p:to>
                                        <p:strVal val="visible"/>
                                      </p:to>
                                    </p:set>
                                    <p:anim calcmode="lin" valueType="num">
                                      <p:cBhvr additive="base">
                                        <p:cTn id="931" dur="4000" fill="hold"/>
                                        <p:tgtEl>
                                          <p:spTgt spid="15"/>
                                        </p:tgtEl>
                                        <p:attrNameLst>
                                          <p:attrName>ppt_x</p:attrName>
                                        </p:attrNameLst>
                                      </p:cBhvr>
                                      <p:tavLst>
                                        <p:tav tm="0">
                                          <p:val>
                                            <p:strVal val="#ppt_x"/>
                                          </p:val>
                                        </p:tav>
                                        <p:tav tm="100000">
                                          <p:val>
                                            <p:strVal val="#ppt_x"/>
                                          </p:val>
                                        </p:tav>
                                      </p:tavLst>
                                    </p:anim>
                                    <p:anim calcmode="lin" valueType="num">
                                      <p:cBhvr additive="base">
                                        <p:cTn id="932" dur="4000" fill="hold"/>
                                        <p:tgtEl>
                                          <p:spTgt spid="15"/>
                                        </p:tgtEl>
                                        <p:attrNameLst>
                                          <p:attrName>ppt_y</p:attrName>
                                        </p:attrNameLst>
                                      </p:cBhvr>
                                      <p:tavLst>
                                        <p:tav tm="0">
                                          <p:val>
                                            <p:strVal val="1+#ppt_h/2"/>
                                          </p:val>
                                        </p:tav>
                                        <p:tav tm="100000">
                                          <p:val>
                                            <p:strVal val="#ppt_y"/>
                                          </p:val>
                                        </p:tav>
                                      </p:tavLst>
                                    </p:anim>
                                  </p:childTnLst>
                                </p:cTn>
                              </p:par>
                              <p:par>
                                <p:cTn id="933" presetID="19" presetClass="entr" presetSubtype="10" fill="hold" grpId="1" nodeType="withEffect">
                                  <p:stCondLst>
                                    <p:cond delay="0"/>
                                  </p:stCondLst>
                                  <p:childTnLst>
                                    <p:set>
                                      <p:cBhvr>
                                        <p:cTn id="934" dur="1" fill="hold">
                                          <p:stCondLst>
                                            <p:cond delay="0"/>
                                          </p:stCondLst>
                                        </p:cTn>
                                        <p:tgtEl>
                                          <p:spTgt spid="15"/>
                                        </p:tgtEl>
                                        <p:attrNameLst>
                                          <p:attrName>style.visibility</p:attrName>
                                        </p:attrNameLst>
                                      </p:cBhvr>
                                      <p:to>
                                        <p:strVal val="visible"/>
                                      </p:to>
                                    </p:set>
                                    <p:anim calcmode="lin" valueType="num">
                                      <p:cBhvr>
                                        <p:cTn id="935" dur="4000" fill="hold"/>
                                        <p:tgtEl>
                                          <p:spTgt spid="15"/>
                                        </p:tgtEl>
                                        <p:attrNameLst>
                                          <p:attrName>ppt_w</p:attrName>
                                        </p:attrNameLst>
                                      </p:cBhvr>
                                      <p:tavLst>
                                        <p:tav tm="0" fmla="#ppt_w*sin(2.5*pi*$)">
                                          <p:val>
                                            <p:fltVal val="0"/>
                                          </p:val>
                                        </p:tav>
                                        <p:tav tm="100000">
                                          <p:val>
                                            <p:fltVal val="1"/>
                                          </p:val>
                                        </p:tav>
                                      </p:tavLst>
                                    </p:anim>
                                    <p:anim calcmode="lin" valueType="num">
                                      <p:cBhvr>
                                        <p:cTn id="936" dur="4000" fill="hold"/>
                                        <p:tgtEl>
                                          <p:spTgt spid="15"/>
                                        </p:tgtEl>
                                        <p:attrNameLst>
                                          <p:attrName>ppt_h</p:attrName>
                                        </p:attrNameLst>
                                      </p:cBhvr>
                                      <p:tavLst>
                                        <p:tav tm="0">
                                          <p:val>
                                            <p:strVal val="#ppt_h"/>
                                          </p:val>
                                        </p:tav>
                                        <p:tav tm="100000">
                                          <p:val>
                                            <p:strVal val="#ppt_h"/>
                                          </p:val>
                                        </p:tav>
                                      </p:tavLst>
                                    </p:anim>
                                  </p:childTnLst>
                                </p:cTn>
                              </p:par>
                              <p:par>
                                <p:cTn id="937" presetID="2" presetClass="exit" presetSubtype="1" fill="hold" grpId="2" nodeType="withEffect">
                                  <p:stCondLst>
                                    <p:cond delay="0"/>
                                  </p:stCondLst>
                                  <p:childTnLst>
                                    <p:anim calcmode="lin" valueType="num">
                                      <p:cBhvr additive="base">
                                        <p:cTn id="938" dur="4500"/>
                                        <p:tgtEl>
                                          <p:spTgt spid="15"/>
                                        </p:tgtEl>
                                        <p:attrNameLst>
                                          <p:attrName>ppt_x</p:attrName>
                                        </p:attrNameLst>
                                      </p:cBhvr>
                                      <p:tavLst>
                                        <p:tav tm="0">
                                          <p:val>
                                            <p:strVal val="ppt_x"/>
                                          </p:val>
                                        </p:tav>
                                        <p:tav tm="100000">
                                          <p:val>
                                            <p:strVal val="ppt_x"/>
                                          </p:val>
                                        </p:tav>
                                      </p:tavLst>
                                    </p:anim>
                                    <p:anim calcmode="lin" valueType="num">
                                      <p:cBhvr additive="base">
                                        <p:cTn id="939" dur="4500"/>
                                        <p:tgtEl>
                                          <p:spTgt spid="15"/>
                                        </p:tgtEl>
                                        <p:attrNameLst>
                                          <p:attrName>ppt_y</p:attrName>
                                        </p:attrNameLst>
                                      </p:cBhvr>
                                      <p:tavLst>
                                        <p:tav tm="0">
                                          <p:val>
                                            <p:strVal val="ppt_y"/>
                                          </p:val>
                                        </p:tav>
                                        <p:tav tm="100000">
                                          <p:val>
                                            <p:strVal val="0-ppt_h/2"/>
                                          </p:val>
                                        </p:tav>
                                      </p:tavLst>
                                    </p:anim>
                                    <p:set>
                                      <p:cBhvr>
                                        <p:cTn id="940" dur="1" fill="hold">
                                          <p:stCondLst>
                                            <p:cond delay="4499"/>
                                          </p:stCondLst>
                                        </p:cTn>
                                        <p:tgtEl>
                                          <p:spTgt spid="15"/>
                                        </p:tgtEl>
                                        <p:attrNameLst>
                                          <p:attrName>style.visibility</p:attrName>
                                        </p:attrNameLst>
                                      </p:cBhvr>
                                      <p:to>
                                        <p:strVal val="hidden"/>
                                      </p:to>
                                    </p:set>
                                  </p:childTnLst>
                                </p:cTn>
                              </p:par>
                              <p:par>
                                <p:cTn id="941" presetID="3" presetClass="exit" presetSubtype="10" fill="hold" grpId="3" nodeType="withEffect">
                                  <p:stCondLst>
                                    <p:cond delay="0"/>
                                  </p:stCondLst>
                                  <p:childTnLst>
                                    <p:animEffect transition="out" filter="blinds(horizontal)">
                                      <p:cBhvr>
                                        <p:cTn id="942" dur="6000"/>
                                        <p:tgtEl>
                                          <p:spTgt spid="15"/>
                                        </p:tgtEl>
                                      </p:cBhvr>
                                    </p:animEffect>
                                    <p:set>
                                      <p:cBhvr>
                                        <p:cTn id="943" dur="1" fill="hold">
                                          <p:stCondLst>
                                            <p:cond delay="5999"/>
                                          </p:stCondLst>
                                        </p:cTn>
                                        <p:tgtEl>
                                          <p:spTgt spid="15"/>
                                        </p:tgtEl>
                                        <p:attrNameLst>
                                          <p:attrName>style.visibility</p:attrName>
                                        </p:attrNameLst>
                                      </p:cBhvr>
                                      <p:to>
                                        <p:strVal val="hidden"/>
                                      </p:to>
                                    </p:set>
                                  </p:childTnLst>
                                </p:cTn>
                              </p:par>
                              <p:par>
                                <p:cTn id="944" presetID="8" presetClass="emph" presetSubtype="0" fill="hold" grpId="4" nodeType="withEffect">
                                  <p:stCondLst>
                                    <p:cond delay="0"/>
                                  </p:stCondLst>
                                  <p:childTnLst>
                                    <p:animRot by="-21600000">
                                      <p:cBhvr>
                                        <p:cTn id="945" dur="5000" fill="hold"/>
                                        <p:tgtEl>
                                          <p:spTgt spid="15"/>
                                        </p:tgtEl>
                                        <p:attrNameLst>
                                          <p:attrName>r</p:attrName>
                                        </p:attrNameLst>
                                      </p:cBhvr>
                                    </p:animRot>
                                  </p:childTnLst>
                                </p:cTn>
                              </p:par>
                              <p:par>
                                <p:cTn id="946" presetID="45" presetClass="exit" presetSubtype="0" fill="hold" grpId="5" nodeType="withEffect">
                                  <p:stCondLst>
                                    <p:cond delay="0"/>
                                  </p:stCondLst>
                                  <p:childTnLst>
                                    <p:animEffect transition="out" filter="fade">
                                      <p:cBhvr>
                                        <p:cTn id="947" dur="5000"/>
                                        <p:tgtEl>
                                          <p:spTgt spid="15"/>
                                        </p:tgtEl>
                                      </p:cBhvr>
                                    </p:animEffect>
                                    <p:anim calcmode="lin" valueType="num">
                                      <p:cBhvr>
                                        <p:cTn id="948"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49" dur="5000"/>
                                        <p:tgtEl>
                                          <p:spTgt spid="15"/>
                                        </p:tgtEl>
                                        <p:attrNameLst>
                                          <p:attrName>ppt_h</p:attrName>
                                        </p:attrNameLst>
                                      </p:cBhvr>
                                      <p:tavLst>
                                        <p:tav tm="0">
                                          <p:val>
                                            <p:strVal val="ppt_h"/>
                                          </p:val>
                                        </p:tav>
                                        <p:tav tm="100000">
                                          <p:val>
                                            <p:strVal val="ppt_h"/>
                                          </p:val>
                                        </p:tav>
                                      </p:tavLst>
                                    </p:anim>
                                    <p:set>
                                      <p:cBhvr>
                                        <p:cTn id="950" dur="1" fill="hold">
                                          <p:stCondLst>
                                            <p:cond delay="4999"/>
                                          </p:stCondLst>
                                        </p:cTn>
                                        <p:tgtEl>
                                          <p:spTgt spid="15"/>
                                        </p:tgtEl>
                                        <p:attrNameLst>
                                          <p:attrName>style.visibility</p:attrName>
                                        </p:attrNameLst>
                                      </p:cBhvr>
                                      <p:to>
                                        <p:strVal val="hidden"/>
                                      </p:to>
                                    </p:set>
                                  </p:childTnLst>
                                </p:cTn>
                              </p:par>
                              <p:par>
                                <p:cTn id="951" presetID="2" presetClass="entr" presetSubtype="4" fill="hold" grpId="0" nodeType="withEffect">
                                  <p:stCondLst>
                                    <p:cond delay="0"/>
                                  </p:stCondLst>
                                  <p:childTnLst>
                                    <p:set>
                                      <p:cBhvr>
                                        <p:cTn id="952" dur="1" fill="hold">
                                          <p:stCondLst>
                                            <p:cond delay="0"/>
                                          </p:stCondLst>
                                        </p:cTn>
                                        <p:tgtEl>
                                          <p:spTgt spid="18"/>
                                        </p:tgtEl>
                                        <p:attrNameLst>
                                          <p:attrName>style.visibility</p:attrName>
                                        </p:attrNameLst>
                                      </p:cBhvr>
                                      <p:to>
                                        <p:strVal val="visible"/>
                                      </p:to>
                                    </p:set>
                                    <p:anim calcmode="lin" valueType="num">
                                      <p:cBhvr additive="base">
                                        <p:cTn id="953" dur="4000" fill="hold"/>
                                        <p:tgtEl>
                                          <p:spTgt spid="18"/>
                                        </p:tgtEl>
                                        <p:attrNameLst>
                                          <p:attrName>ppt_x</p:attrName>
                                        </p:attrNameLst>
                                      </p:cBhvr>
                                      <p:tavLst>
                                        <p:tav tm="0">
                                          <p:val>
                                            <p:strVal val="#ppt_x"/>
                                          </p:val>
                                        </p:tav>
                                        <p:tav tm="100000">
                                          <p:val>
                                            <p:strVal val="#ppt_x"/>
                                          </p:val>
                                        </p:tav>
                                      </p:tavLst>
                                    </p:anim>
                                    <p:anim calcmode="lin" valueType="num">
                                      <p:cBhvr additive="base">
                                        <p:cTn id="954" dur="4000" fill="hold"/>
                                        <p:tgtEl>
                                          <p:spTgt spid="18"/>
                                        </p:tgtEl>
                                        <p:attrNameLst>
                                          <p:attrName>ppt_y</p:attrName>
                                        </p:attrNameLst>
                                      </p:cBhvr>
                                      <p:tavLst>
                                        <p:tav tm="0">
                                          <p:val>
                                            <p:strVal val="1+#ppt_h/2"/>
                                          </p:val>
                                        </p:tav>
                                        <p:tav tm="100000">
                                          <p:val>
                                            <p:strVal val="#ppt_y"/>
                                          </p:val>
                                        </p:tav>
                                      </p:tavLst>
                                    </p:anim>
                                  </p:childTnLst>
                                </p:cTn>
                              </p:par>
                              <p:par>
                                <p:cTn id="955" presetID="19" presetClass="entr" presetSubtype="10" fill="hold" grpId="1" nodeType="withEffect">
                                  <p:stCondLst>
                                    <p:cond delay="0"/>
                                  </p:stCondLst>
                                  <p:childTnLst>
                                    <p:set>
                                      <p:cBhvr>
                                        <p:cTn id="956" dur="1" fill="hold">
                                          <p:stCondLst>
                                            <p:cond delay="0"/>
                                          </p:stCondLst>
                                        </p:cTn>
                                        <p:tgtEl>
                                          <p:spTgt spid="18"/>
                                        </p:tgtEl>
                                        <p:attrNameLst>
                                          <p:attrName>style.visibility</p:attrName>
                                        </p:attrNameLst>
                                      </p:cBhvr>
                                      <p:to>
                                        <p:strVal val="visible"/>
                                      </p:to>
                                    </p:set>
                                    <p:anim calcmode="lin" valueType="num">
                                      <p:cBhvr>
                                        <p:cTn id="957" dur="4000" fill="hold"/>
                                        <p:tgtEl>
                                          <p:spTgt spid="18"/>
                                        </p:tgtEl>
                                        <p:attrNameLst>
                                          <p:attrName>ppt_w</p:attrName>
                                        </p:attrNameLst>
                                      </p:cBhvr>
                                      <p:tavLst>
                                        <p:tav tm="0" fmla="#ppt_w*sin(2.5*pi*$)">
                                          <p:val>
                                            <p:fltVal val="0"/>
                                          </p:val>
                                        </p:tav>
                                        <p:tav tm="100000">
                                          <p:val>
                                            <p:fltVal val="1"/>
                                          </p:val>
                                        </p:tav>
                                      </p:tavLst>
                                    </p:anim>
                                    <p:anim calcmode="lin" valueType="num">
                                      <p:cBhvr>
                                        <p:cTn id="958" dur="4000" fill="hold"/>
                                        <p:tgtEl>
                                          <p:spTgt spid="18"/>
                                        </p:tgtEl>
                                        <p:attrNameLst>
                                          <p:attrName>ppt_h</p:attrName>
                                        </p:attrNameLst>
                                      </p:cBhvr>
                                      <p:tavLst>
                                        <p:tav tm="0">
                                          <p:val>
                                            <p:strVal val="#ppt_h"/>
                                          </p:val>
                                        </p:tav>
                                        <p:tav tm="100000">
                                          <p:val>
                                            <p:strVal val="#ppt_h"/>
                                          </p:val>
                                        </p:tav>
                                      </p:tavLst>
                                    </p:anim>
                                  </p:childTnLst>
                                </p:cTn>
                              </p:par>
                              <p:par>
                                <p:cTn id="959" presetID="2" presetClass="exit" presetSubtype="1" fill="hold" grpId="2" nodeType="withEffect">
                                  <p:stCondLst>
                                    <p:cond delay="0"/>
                                  </p:stCondLst>
                                  <p:childTnLst>
                                    <p:anim calcmode="lin" valueType="num">
                                      <p:cBhvr additive="base">
                                        <p:cTn id="960" dur="4500"/>
                                        <p:tgtEl>
                                          <p:spTgt spid="18"/>
                                        </p:tgtEl>
                                        <p:attrNameLst>
                                          <p:attrName>ppt_x</p:attrName>
                                        </p:attrNameLst>
                                      </p:cBhvr>
                                      <p:tavLst>
                                        <p:tav tm="0">
                                          <p:val>
                                            <p:strVal val="ppt_x"/>
                                          </p:val>
                                        </p:tav>
                                        <p:tav tm="100000">
                                          <p:val>
                                            <p:strVal val="ppt_x"/>
                                          </p:val>
                                        </p:tav>
                                      </p:tavLst>
                                    </p:anim>
                                    <p:anim calcmode="lin" valueType="num">
                                      <p:cBhvr additive="base">
                                        <p:cTn id="961" dur="4500"/>
                                        <p:tgtEl>
                                          <p:spTgt spid="18"/>
                                        </p:tgtEl>
                                        <p:attrNameLst>
                                          <p:attrName>ppt_y</p:attrName>
                                        </p:attrNameLst>
                                      </p:cBhvr>
                                      <p:tavLst>
                                        <p:tav tm="0">
                                          <p:val>
                                            <p:strVal val="ppt_y"/>
                                          </p:val>
                                        </p:tav>
                                        <p:tav tm="100000">
                                          <p:val>
                                            <p:strVal val="0-ppt_h/2"/>
                                          </p:val>
                                        </p:tav>
                                      </p:tavLst>
                                    </p:anim>
                                    <p:set>
                                      <p:cBhvr>
                                        <p:cTn id="962" dur="1" fill="hold">
                                          <p:stCondLst>
                                            <p:cond delay="4499"/>
                                          </p:stCondLst>
                                        </p:cTn>
                                        <p:tgtEl>
                                          <p:spTgt spid="18"/>
                                        </p:tgtEl>
                                        <p:attrNameLst>
                                          <p:attrName>style.visibility</p:attrName>
                                        </p:attrNameLst>
                                      </p:cBhvr>
                                      <p:to>
                                        <p:strVal val="hidden"/>
                                      </p:to>
                                    </p:set>
                                  </p:childTnLst>
                                </p:cTn>
                              </p:par>
                              <p:par>
                                <p:cTn id="963" presetID="3" presetClass="exit" presetSubtype="10" fill="hold" grpId="3" nodeType="withEffect">
                                  <p:stCondLst>
                                    <p:cond delay="0"/>
                                  </p:stCondLst>
                                  <p:childTnLst>
                                    <p:animEffect transition="out" filter="blinds(horizontal)">
                                      <p:cBhvr>
                                        <p:cTn id="964" dur="6000"/>
                                        <p:tgtEl>
                                          <p:spTgt spid="18"/>
                                        </p:tgtEl>
                                      </p:cBhvr>
                                    </p:animEffect>
                                    <p:set>
                                      <p:cBhvr>
                                        <p:cTn id="965" dur="1" fill="hold">
                                          <p:stCondLst>
                                            <p:cond delay="5999"/>
                                          </p:stCondLst>
                                        </p:cTn>
                                        <p:tgtEl>
                                          <p:spTgt spid="18"/>
                                        </p:tgtEl>
                                        <p:attrNameLst>
                                          <p:attrName>style.visibility</p:attrName>
                                        </p:attrNameLst>
                                      </p:cBhvr>
                                      <p:to>
                                        <p:strVal val="hidden"/>
                                      </p:to>
                                    </p:set>
                                  </p:childTnLst>
                                </p:cTn>
                              </p:par>
                              <p:par>
                                <p:cTn id="966" presetID="8" presetClass="emph" presetSubtype="0" fill="hold" grpId="4" nodeType="withEffect">
                                  <p:stCondLst>
                                    <p:cond delay="0"/>
                                  </p:stCondLst>
                                  <p:childTnLst>
                                    <p:animRot by="-21600000">
                                      <p:cBhvr>
                                        <p:cTn id="967" dur="5000" fill="hold"/>
                                        <p:tgtEl>
                                          <p:spTgt spid="18"/>
                                        </p:tgtEl>
                                        <p:attrNameLst>
                                          <p:attrName>r</p:attrName>
                                        </p:attrNameLst>
                                      </p:cBhvr>
                                    </p:animRot>
                                  </p:childTnLst>
                                </p:cTn>
                              </p:par>
                              <p:par>
                                <p:cTn id="968" presetID="45" presetClass="exit" presetSubtype="0" fill="hold" grpId="5" nodeType="withEffect">
                                  <p:stCondLst>
                                    <p:cond delay="0"/>
                                  </p:stCondLst>
                                  <p:childTnLst>
                                    <p:animEffect transition="out" filter="fade">
                                      <p:cBhvr>
                                        <p:cTn id="969" dur="5000"/>
                                        <p:tgtEl>
                                          <p:spTgt spid="18"/>
                                        </p:tgtEl>
                                      </p:cBhvr>
                                    </p:animEffect>
                                    <p:anim calcmode="lin" valueType="num">
                                      <p:cBhvr>
                                        <p:cTn id="970"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71" dur="5000"/>
                                        <p:tgtEl>
                                          <p:spTgt spid="18"/>
                                        </p:tgtEl>
                                        <p:attrNameLst>
                                          <p:attrName>ppt_h</p:attrName>
                                        </p:attrNameLst>
                                      </p:cBhvr>
                                      <p:tavLst>
                                        <p:tav tm="0">
                                          <p:val>
                                            <p:strVal val="ppt_h"/>
                                          </p:val>
                                        </p:tav>
                                        <p:tav tm="100000">
                                          <p:val>
                                            <p:strVal val="ppt_h"/>
                                          </p:val>
                                        </p:tav>
                                      </p:tavLst>
                                    </p:anim>
                                    <p:set>
                                      <p:cBhvr>
                                        <p:cTn id="972" dur="1" fill="hold">
                                          <p:stCondLst>
                                            <p:cond delay="4999"/>
                                          </p:stCondLst>
                                        </p:cTn>
                                        <p:tgtEl>
                                          <p:spTgt spid="18"/>
                                        </p:tgtEl>
                                        <p:attrNameLst>
                                          <p:attrName>style.visibility</p:attrName>
                                        </p:attrNameLst>
                                      </p:cBhvr>
                                      <p:to>
                                        <p:strVal val="hidden"/>
                                      </p:to>
                                    </p:set>
                                  </p:childTnLst>
                                </p:cTn>
                              </p:par>
                              <p:par>
                                <p:cTn id="973" presetID="2" presetClass="entr" presetSubtype="4" fill="hold" grpId="0" nodeType="withEffect">
                                  <p:stCondLst>
                                    <p:cond delay="0"/>
                                  </p:stCondLst>
                                  <p:childTnLst>
                                    <p:set>
                                      <p:cBhvr>
                                        <p:cTn id="974" dur="1" fill="hold">
                                          <p:stCondLst>
                                            <p:cond delay="0"/>
                                          </p:stCondLst>
                                        </p:cTn>
                                        <p:tgtEl>
                                          <p:spTgt spid="17"/>
                                        </p:tgtEl>
                                        <p:attrNameLst>
                                          <p:attrName>style.visibility</p:attrName>
                                        </p:attrNameLst>
                                      </p:cBhvr>
                                      <p:to>
                                        <p:strVal val="visible"/>
                                      </p:to>
                                    </p:set>
                                    <p:anim calcmode="lin" valueType="num">
                                      <p:cBhvr additive="base">
                                        <p:cTn id="975" dur="4000" fill="hold"/>
                                        <p:tgtEl>
                                          <p:spTgt spid="17"/>
                                        </p:tgtEl>
                                        <p:attrNameLst>
                                          <p:attrName>ppt_x</p:attrName>
                                        </p:attrNameLst>
                                      </p:cBhvr>
                                      <p:tavLst>
                                        <p:tav tm="0">
                                          <p:val>
                                            <p:strVal val="#ppt_x"/>
                                          </p:val>
                                        </p:tav>
                                        <p:tav tm="100000">
                                          <p:val>
                                            <p:strVal val="#ppt_x"/>
                                          </p:val>
                                        </p:tav>
                                      </p:tavLst>
                                    </p:anim>
                                    <p:anim calcmode="lin" valueType="num">
                                      <p:cBhvr additive="base">
                                        <p:cTn id="976" dur="4000" fill="hold"/>
                                        <p:tgtEl>
                                          <p:spTgt spid="17"/>
                                        </p:tgtEl>
                                        <p:attrNameLst>
                                          <p:attrName>ppt_y</p:attrName>
                                        </p:attrNameLst>
                                      </p:cBhvr>
                                      <p:tavLst>
                                        <p:tav tm="0">
                                          <p:val>
                                            <p:strVal val="1+#ppt_h/2"/>
                                          </p:val>
                                        </p:tav>
                                        <p:tav tm="100000">
                                          <p:val>
                                            <p:strVal val="#ppt_y"/>
                                          </p:val>
                                        </p:tav>
                                      </p:tavLst>
                                    </p:anim>
                                  </p:childTnLst>
                                </p:cTn>
                              </p:par>
                              <p:par>
                                <p:cTn id="977" presetID="19" presetClass="entr" presetSubtype="10" fill="hold" grpId="1" nodeType="withEffect">
                                  <p:stCondLst>
                                    <p:cond delay="0"/>
                                  </p:stCondLst>
                                  <p:childTnLst>
                                    <p:set>
                                      <p:cBhvr>
                                        <p:cTn id="978" dur="1" fill="hold">
                                          <p:stCondLst>
                                            <p:cond delay="0"/>
                                          </p:stCondLst>
                                        </p:cTn>
                                        <p:tgtEl>
                                          <p:spTgt spid="17"/>
                                        </p:tgtEl>
                                        <p:attrNameLst>
                                          <p:attrName>style.visibility</p:attrName>
                                        </p:attrNameLst>
                                      </p:cBhvr>
                                      <p:to>
                                        <p:strVal val="visible"/>
                                      </p:to>
                                    </p:set>
                                    <p:anim calcmode="lin" valueType="num">
                                      <p:cBhvr>
                                        <p:cTn id="979" dur="4000" fill="hold"/>
                                        <p:tgtEl>
                                          <p:spTgt spid="17"/>
                                        </p:tgtEl>
                                        <p:attrNameLst>
                                          <p:attrName>ppt_w</p:attrName>
                                        </p:attrNameLst>
                                      </p:cBhvr>
                                      <p:tavLst>
                                        <p:tav tm="0" fmla="#ppt_w*sin(2.5*pi*$)">
                                          <p:val>
                                            <p:fltVal val="0"/>
                                          </p:val>
                                        </p:tav>
                                        <p:tav tm="100000">
                                          <p:val>
                                            <p:fltVal val="1"/>
                                          </p:val>
                                        </p:tav>
                                      </p:tavLst>
                                    </p:anim>
                                    <p:anim calcmode="lin" valueType="num">
                                      <p:cBhvr>
                                        <p:cTn id="980" dur="4000" fill="hold"/>
                                        <p:tgtEl>
                                          <p:spTgt spid="17"/>
                                        </p:tgtEl>
                                        <p:attrNameLst>
                                          <p:attrName>ppt_h</p:attrName>
                                        </p:attrNameLst>
                                      </p:cBhvr>
                                      <p:tavLst>
                                        <p:tav tm="0">
                                          <p:val>
                                            <p:strVal val="#ppt_h"/>
                                          </p:val>
                                        </p:tav>
                                        <p:tav tm="100000">
                                          <p:val>
                                            <p:strVal val="#ppt_h"/>
                                          </p:val>
                                        </p:tav>
                                      </p:tavLst>
                                    </p:anim>
                                  </p:childTnLst>
                                </p:cTn>
                              </p:par>
                              <p:par>
                                <p:cTn id="981" presetID="2" presetClass="exit" presetSubtype="1" fill="hold" grpId="2" nodeType="withEffect">
                                  <p:stCondLst>
                                    <p:cond delay="0"/>
                                  </p:stCondLst>
                                  <p:childTnLst>
                                    <p:anim calcmode="lin" valueType="num">
                                      <p:cBhvr additive="base">
                                        <p:cTn id="982" dur="4500"/>
                                        <p:tgtEl>
                                          <p:spTgt spid="17"/>
                                        </p:tgtEl>
                                        <p:attrNameLst>
                                          <p:attrName>ppt_x</p:attrName>
                                        </p:attrNameLst>
                                      </p:cBhvr>
                                      <p:tavLst>
                                        <p:tav tm="0">
                                          <p:val>
                                            <p:strVal val="ppt_x"/>
                                          </p:val>
                                        </p:tav>
                                        <p:tav tm="100000">
                                          <p:val>
                                            <p:strVal val="ppt_x"/>
                                          </p:val>
                                        </p:tav>
                                      </p:tavLst>
                                    </p:anim>
                                    <p:anim calcmode="lin" valueType="num">
                                      <p:cBhvr additive="base">
                                        <p:cTn id="983" dur="4500"/>
                                        <p:tgtEl>
                                          <p:spTgt spid="17"/>
                                        </p:tgtEl>
                                        <p:attrNameLst>
                                          <p:attrName>ppt_y</p:attrName>
                                        </p:attrNameLst>
                                      </p:cBhvr>
                                      <p:tavLst>
                                        <p:tav tm="0">
                                          <p:val>
                                            <p:strVal val="ppt_y"/>
                                          </p:val>
                                        </p:tav>
                                        <p:tav tm="100000">
                                          <p:val>
                                            <p:strVal val="0-ppt_h/2"/>
                                          </p:val>
                                        </p:tav>
                                      </p:tavLst>
                                    </p:anim>
                                    <p:set>
                                      <p:cBhvr>
                                        <p:cTn id="984" dur="1" fill="hold">
                                          <p:stCondLst>
                                            <p:cond delay="4499"/>
                                          </p:stCondLst>
                                        </p:cTn>
                                        <p:tgtEl>
                                          <p:spTgt spid="17"/>
                                        </p:tgtEl>
                                        <p:attrNameLst>
                                          <p:attrName>style.visibility</p:attrName>
                                        </p:attrNameLst>
                                      </p:cBhvr>
                                      <p:to>
                                        <p:strVal val="hidden"/>
                                      </p:to>
                                    </p:set>
                                  </p:childTnLst>
                                </p:cTn>
                              </p:par>
                              <p:par>
                                <p:cTn id="985" presetID="3" presetClass="exit" presetSubtype="10" fill="hold" grpId="3" nodeType="withEffect">
                                  <p:stCondLst>
                                    <p:cond delay="0"/>
                                  </p:stCondLst>
                                  <p:childTnLst>
                                    <p:animEffect transition="out" filter="blinds(horizontal)">
                                      <p:cBhvr>
                                        <p:cTn id="986" dur="6000"/>
                                        <p:tgtEl>
                                          <p:spTgt spid="17"/>
                                        </p:tgtEl>
                                      </p:cBhvr>
                                    </p:animEffect>
                                    <p:set>
                                      <p:cBhvr>
                                        <p:cTn id="987" dur="1" fill="hold">
                                          <p:stCondLst>
                                            <p:cond delay="5999"/>
                                          </p:stCondLst>
                                        </p:cTn>
                                        <p:tgtEl>
                                          <p:spTgt spid="17"/>
                                        </p:tgtEl>
                                        <p:attrNameLst>
                                          <p:attrName>style.visibility</p:attrName>
                                        </p:attrNameLst>
                                      </p:cBhvr>
                                      <p:to>
                                        <p:strVal val="hidden"/>
                                      </p:to>
                                    </p:set>
                                  </p:childTnLst>
                                </p:cTn>
                              </p:par>
                              <p:par>
                                <p:cTn id="988" presetID="8" presetClass="emph" presetSubtype="0" fill="hold" grpId="4" nodeType="withEffect">
                                  <p:stCondLst>
                                    <p:cond delay="0"/>
                                  </p:stCondLst>
                                  <p:childTnLst>
                                    <p:animRot by="-21600000">
                                      <p:cBhvr>
                                        <p:cTn id="989" dur="5000" fill="hold"/>
                                        <p:tgtEl>
                                          <p:spTgt spid="17"/>
                                        </p:tgtEl>
                                        <p:attrNameLst>
                                          <p:attrName>r</p:attrName>
                                        </p:attrNameLst>
                                      </p:cBhvr>
                                    </p:animRot>
                                  </p:childTnLst>
                                </p:cTn>
                              </p:par>
                              <p:par>
                                <p:cTn id="990" presetID="45" presetClass="exit" presetSubtype="0" fill="hold" grpId="5" nodeType="withEffect">
                                  <p:stCondLst>
                                    <p:cond delay="0"/>
                                  </p:stCondLst>
                                  <p:childTnLst>
                                    <p:animEffect transition="out" filter="fade">
                                      <p:cBhvr>
                                        <p:cTn id="991" dur="5000"/>
                                        <p:tgtEl>
                                          <p:spTgt spid="17"/>
                                        </p:tgtEl>
                                      </p:cBhvr>
                                    </p:animEffect>
                                    <p:anim calcmode="lin" valueType="num">
                                      <p:cBhvr>
                                        <p:cTn id="992"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93" dur="5000"/>
                                        <p:tgtEl>
                                          <p:spTgt spid="17"/>
                                        </p:tgtEl>
                                        <p:attrNameLst>
                                          <p:attrName>ppt_h</p:attrName>
                                        </p:attrNameLst>
                                      </p:cBhvr>
                                      <p:tavLst>
                                        <p:tav tm="0">
                                          <p:val>
                                            <p:strVal val="ppt_h"/>
                                          </p:val>
                                        </p:tav>
                                        <p:tav tm="100000">
                                          <p:val>
                                            <p:strVal val="ppt_h"/>
                                          </p:val>
                                        </p:tav>
                                      </p:tavLst>
                                    </p:anim>
                                    <p:set>
                                      <p:cBhvr>
                                        <p:cTn id="994" dur="1" fill="hold">
                                          <p:stCondLst>
                                            <p:cond delay="4999"/>
                                          </p:stCondLst>
                                        </p:cTn>
                                        <p:tgtEl>
                                          <p:spTgt spid="17"/>
                                        </p:tgtEl>
                                        <p:attrNameLst>
                                          <p:attrName>style.visibility</p:attrName>
                                        </p:attrNameLst>
                                      </p:cBhvr>
                                      <p:to>
                                        <p:strVal val="hidden"/>
                                      </p:to>
                                    </p:set>
                                  </p:childTnLst>
                                </p:cTn>
                              </p:par>
                              <p:par>
                                <p:cTn id="995" presetID="2" presetClass="entr" presetSubtype="4" fill="hold" grpId="0" nodeType="withEffect">
                                  <p:stCondLst>
                                    <p:cond delay="0"/>
                                  </p:stCondLst>
                                  <p:childTnLst>
                                    <p:set>
                                      <p:cBhvr>
                                        <p:cTn id="996" dur="1" fill="hold">
                                          <p:stCondLst>
                                            <p:cond delay="0"/>
                                          </p:stCondLst>
                                        </p:cTn>
                                        <p:tgtEl>
                                          <p:spTgt spid="16"/>
                                        </p:tgtEl>
                                        <p:attrNameLst>
                                          <p:attrName>style.visibility</p:attrName>
                                        </p:attrNameLst>
                                      </p:cBhvr>
                                      <p:to>
                                        <p:strVal val="visible"/>
                                      </p:to>
                                    </p:set>
                                    <p:anim calcmode="lin" valueType="num">
                                      <p:cBhvr additive="base">
                                        <p:cTn id="997" dur="4000" fill="hold"/>
                                        <p:tgtEl>
                                          <p:spTgt spid="16"/>
                                        </p:tgtEl>
                                        <p:attrNameLst>
                                          <p:attrName>ppt_x</p:attrName>
                                        </p:attrNameLst>
                                      </p:cBhvr>
                                      <p:tavLst>
                                        <p:tav tm="0">
                                          <p:val>
                                            <p:strVal val="#ppt_x"/>
                                          </p:val>
                                        </p:tav>
                                        <p:tav tm="100000">
                                          <p:val>
                                            <p:strVal val="#ppt_x"/>
                                          </p:val>
                                        </p:tav>
                                      </p:tavLst>
                                    </p:anim>
                                    <p:anim calcmode="lin" valueType="num">
                                      <p:cBhvr additive="base">
                                        <p:cTn id="998" dur="4000" fill="hold"/>
                                        <p:tgtEl>
                                          <p:spTgt spid="16"/>
                                        </p:tgtEl>
                                        <p:attrNameLst>
                                          <p:attrName>ppt_y</p:attrName>
                                        </p:attrNameLst>
                                      </p:cBhvr>
                                      <p:tavLst>
                                        <p:tav tm="0">
                                          <p:val>
                                            <p:strVal val="1+#ppt_h/2"/>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16"/>
                                        </p:tgtEl>
                                        <p:attrNameLst>
                                          <p:attrName>style.visibility</p:attrName>
                                        </p:attrNameLst>
                                      </p:cBhvr>
                                      <p:to>
                                        <p:strVal val="visible"/>
                                      </p:to>
                                    </p:set>
                                    <p:anim calcmode="lin" valueType="num">
                                      <p:cBhvr>
                                        <p:cTn id="1001" dur="4000" fill="hold"/>
                                        <p:tgtEl>
                                          <p:spTgt spid="16"/>
                                        </p:tgtEl>
                                        <p:attrNameLst>
                                          <p:attrName>ppt_w</p:attrName>
                                        </p:attrNameLst>
                                      </p:cBhvr>
                                      <p:tavLst>
                                        <p:tav tm="0" fmla="#ppt_w*sin(2.5*pi*$)">
                                          <p:val>
                                            <p:fltVal val="0"/>
                                          </p:val>
                                        </p:tav>
                                        <p:tav tm="100000">
                                          <p:val>
                                            <p:fltVal val="1"/>
                                          </p:val>
                                        </p:tav>
                                      </p:tavLst>
                                    </p:anim>
                                    <p:anim calcmode="lin" valueType="num">
                                      <p:cBhvr>
                                        <p:cTn id="1002" dur="4000" fill="hold"/>
                                        <p:tgtEl>
                                          <p:spTgt spid="16"/>
                                        </p:tgtEl>
                                        <p:attrNameLst>
                                          <p:attrName>ppt_h</p:attrName>
                                        </p:attrNameLst>
                                      </p:cBhvr>
                                      <p:tavLst>
                                        <p:tav tm="0">
                                          <p:val>
                                            <p:strVal val="#ppt_h"/>
                                          </p:val>
                                        </p:tav>
                                        <p:tav tm="100000">
                                          <p:val>
                                            <p:strVal val="#ppt_h"/>
                                          </p:val>
                                        </p:tav>
                                      </p:tavLst>
                                    </p:anim>
                                  </p:childTnLst>
                                </p:cTn>
                              </p:par>
                              <p:par>
                                <p:cTn id="1003" presetID="2" presetClass="exit" presetSubtype="1" fill="hold" grpId="2" nodeType="withEffect">
                                  <p:stCondLst>
                                    <p:cond delay="0"/>
                                  </p:stCondLst>
                                  <p:childTnLst>
                                    <p:anim calcmode="lin" valueType="num">
                                      <p:cBhvr additive="base">
                                        <p:cTn id="1004" dur="4500"/>
                                        <p:tgtEl>
                                          <p:spTgt spid="16"/>
                                        </p:tgtEl>
                                        <p:attrNameLst>
                                          <p:attrName>ppt_x</p:attrName>
                                        </p:attrNameLst>
                                      </p:cBhvr>
                                      <p:tavLst>
                                        <p:tav tm="0">
                                          <p:val>
                                            <p:strVal val="ppt_x"/>
                                          </p:val>
                                        </p:tav>
                                        <p:tav tm="100000">
                                          <p:val>
                                            <p:strVal val="ppt_x"/>
                                          </p:val>
                                        </p:tav>
                                      </p:tavLst>
                                    </p:anim>
                                    <p:anim calcmode="lin" valueType="num">
                                      <p:cBhvr additive="base">
                                        <p:cTn id="1005" dur="4500"/>
                                        <p:tgtEl>
                                          <p:spTgt spid="16"/>
                                        </p:tgtEl>
                                        <p:attrNameLst>
                                          <p:attrName>ppt_y</p:attrName>
                                        </p:attrNameLst>
                                      </p:cBhvr>
                                      <p:tavLst>
                                        <p:tav tm="0">
                                          <p:val>
                                            <p:strVal val="ppt_y"/>
                                          </p:val>
                                        </p:tav>
                                        <p:tav tm="100000">
                                          <p:val>
                                            <p:strVal val="0-ppt_h/2"/>
                                          </p:val>
                                        </p:tav>
                                      </p:tavLst>
                                    </p:anim>
                                    <p:set>
                                      <p:cBhvr>
                                        <p:cTn id="1006" dur="1" fill="hold">
                                          <p:stCondLst>
                                            <p:cond delay="4499"/>
                                          </p:stCondLst>
                                        </p:cTn>
                                        <p:tgtEl>
                                          <p:spTgt spid="16"/>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16"/>
                                        </p:tgtEl>
                                      </p:cBhvr>
                                    </p:animEffect>
                                    <p:set>
                                      <p:cBhvr>
                                        <p:cTn id="1009" dur="1" fill="hold">
                                          <p:stCondLst>
                                            <p:cond delay="5999"/>
                                          </p:stCondLst>
                                        </p:cTn>
                                        <p:tgtEl>
                                          <p:spTgt spid="16"/>
                                        </p:tgtEl>
                                        <p:attrNameLst>
                                          <p:attrName>style.visibility</p:attrName>
                                        </p:attrNameLst>
                                      </p:cBhvr>
                                      <p:to>
                                        <p:strVal val="hidden"/>
                                      </p:to>
                                    </p:set>
                                  </p:childTnLst>
                                </p:cTn>
                              </p:par>
                              <p:par>
                                <p:cTn id="1010" presetID="8" presetClass="emph" presetSubtype="0" fill="hold" grpId="4" nodeType="withEffect">
                                  <p:stCondLst>
                                    <p:cond delay="0"/>
                                  </p:stCondLst>
                                  <p:childTnLst>
                                    <p:animRot by="-21600000">
                                      <p:cBhvr>
                                        <p:cTn id="1011" dur="5000" fill="hold"/>
                                        <p:tgtEl>
                                          <p:spTgt spid="16"/>
                                        </p:tgtEl>
                                        <p:attrNameLst>
                                          <p:attrName>r</p:attrName>
                                        </p:attrNameLst>
                                      </p:cBhvr>
                                    </p:animRot>
                                  </p:childTnLst>
                                </p:cTn>
                              </p:par>
                              <p:par>
                                <p:cTn id="1012" presetID="45" presetClass="exit" presetSubtype="0" fill="hold" grpId="5" nodeType="withEffect">
                                  <p:stCondLst>
                                    <p:cond delay="0"/>
                                  </p:stCondLst>
                                  <p:childTnLst>
                                    <p:animEffect transition="out" filter="fade">
                                      <p:cBhvr>
                                        <p:cTn id="1013" dur="5000"/>
                                        <p:tgtEl>
                                          <p:spTgt spid="16"/>
                                        </p:tgtEl>
                                      </p:cBhvr>
                                    </p:animEffect>
                                    <p:anim calcmode="lin" valueType="num">
                                      <p:cBhvr>
                                        <p:cTn id="1014"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15" dur="5000"/>
                                        <p:tgtEl>
                                          <p:spTgt spid="16"/>
                                        </p:tgtEl>
                                        <p:attrNameLst>
                                          <p:attrName>ppt_h</p:attrName>
                                        </p:attrNameLst>
                                      </p:cBhvr>
                                      <p:tavLst>
                                        <p:tav tm="0">
                                          <p:val>
                                            <p:strVal val="ppt_h"/>
                                          </p:val>
                                        </p:tav>
                                        <p:tav tm="100000">
                                          <p:val>
                                            <p:strVal val="ppt_h"/>
                                          </p:val>
                                        </p:tav>
                                      </p:tavLst>
                                    </p:anim>
                                    <p:set>
                                      <p:cBhvr>
                                        <p:cTn id="1016" dur="1" fill="hold">
                                          <p:stCondLst>
                                            <p:cond delay="4999"/>
                                          </p:stCondLst>
                                        </p:cTn>
                                        <p:tgtEl>
                                          <p:spTgt spid="16"/>
                                        </p:tgtEl>
                                        <p:attrNameLst>
                                          <p:attrName>style.visibility</p:attrName>
                                        </p:attrNameLst>
                                      </p:cBhvr>
                                      <p:to>
                                        <p:strVal val="hidden"/>
                                      </p:to>
                                    </p:set>
                                  </p:childTnLst>
                                </p:cTn>
                              </p:par>
                              <p:par>
                                <p:cTn id="1017" presetID="2" presetClass="entr" presetSubtype="4" fill="hold" grpId="0" nodeType="withEffect">
                                  <p:stCondLst>
                                    <p:cond delay="0"/>
                                  </p:stCondLst>
                                  <p:childTnLst>
                                    <p:set>
                                      <p:cBhvr>
                                        <p:cTn id="1018" dur="1" fill="hold">
                                          <p:stCondLst>
                                            <p:cond delay="0"/>
                                          </p:stCondLst>
                                        </p:cTn>
                                        <p:tgtEl>
                                          <p:spTgt spid="21"/>
                                        </p:tgtEl>
                                        <p:attrNameLst>
                                          <p:attrName>style.visibility</p:attrName>
                                        </p:attrNameLst>
                                      </p:cBhvr>
                                      <p:to>
                                        <p:strVal val="visible"/>
                                      </p:to>
                                    </p:set>
                                    <p:anim calcmode="lin" valueType="num">
                                      <p:cBhvr additive="base">
                                        <p:cTn id="1019" dur="4000" fill="hold"/>
                                        <p:tgtEl>
                                          <p:spTgt spid="21"/>
                                        </p:tgtEl>
                                        <p:attrNameLst>
                                          <p:attrName>ppt_x</p:attrName>
                                        </p:attrNameLst>
                                      </p:cBhvr>
                                      <p:tavLst>
                                        <p:tav tm="0">
                                          <p:val>
                                            <p:strVal val="#ppt_x"/>
                                          </p:val>
                                        </p:tav>
                                        <p:tav tm="100000">
                                          <p:val>
                                            <p:strVal val="#ppt_x"/>
                                          </p:val>
                                        </p:tav>
                                      </p:tavLst>
                                    </p:anim>
                                    <p:anim calcmode="lin" valueType="num">
                                      <p:cBhvr additive="base">
                                        <p:cTn id="1020" dur="4000" fill="hold"/>
                                        <p:tgtEl>
                                          <p:spTgt spid="21"/>
                                        </p:tgtEl>
                                        <p:attrNameLst>
                                          <p:attrName>ppt_y</p:attrName>
                                        </p:attrNameLst>
                                      </p:cBhvr>
                                      <p:tavLst>
                                        <p:tav tm="0">
                                          <p:val>
                                            <p:strVal val="1+#ppt_h/2"/>
                                          </p:val>
                                        </p:tav>
                                        <p:tav tm="100000">
                                          <p:val>
                                            <p:strVal val="#ppt_y"/>
                                          </p:val>
                                        </p:tav>
                                      </p:tavLst>
                                    </p:anim>
                                  </p:childTnLst>
                                </p:cTn>
                              </p:par>
                              <p:par>
                                <p:cTn id="1021" presetID="19" presetClass="entr" presetSubtype="10" fill="hold" grpId="1" nodeType="withEffect">
                                  <p:stCondLst>
                                    <p:cond delay="0"/>
                                  </p:stCondLst>
                                  <p:childTnLst>
                                    <p:set>
                                      <p:cBhvr>
                                        <p:cTn id="1022" dur="1" fill="hold">
                                          <p:stCondLst>
                                            <p:cond delay="0"/>
                                          </p:stCondLst>
                                        </p:cTn>
                                        <p:tgtEl>
                                          <p:spTgt spid="21"/>
                                        </p:tgtEl>
                                        <p:attrNameLst>
                                          <p:attrName>style.visibility</p:attrName>
                                        </p:attrNameLst>
                                      </p:cBhvr>
                                      <p:to>
                                        <p:strVal val="visible"/>
                                      </p:to>
                                    </p:set>
                                    <p:anim calcmode="lin" valueType="num">
                                      <p:cBhvr>
                                        <p:cTn id="1023" dur="4000" fill="hold"/>
                                        <p:tgtEl>
                                          <p:spTgt spid="21"/>
                                        </p:tgtEl>
                                        <p:attrNameLst>
                                          <p:attrName>ppt_w</p:attrName>
                                        </p:attrNameLst>
                                      </p:cBhvr>
                                      <p:tavLst>
                                        <p:tav tm="0" fmla="#ppt_w*sin(2.5*pi*$)">
                                          <p:val>
                                            <p:fltVal val="0"/>
                                          </p:val>
                                        </p:tav>
                                        <p:tav tm="100000">
                                          <p:val>
                                            <p:fltVal val="1"/>
                                          </p:val>
                                        </p:tav>
                                      </p:tavLst>
                                    </p:anim>
                                    <p:anim calcmode="lin" valueType="num">
                                      <p:cBhvr>
                                        <p:cTn id="1024" dur="4000" fill="hold"/>
                                        <p:tgtEl>
                                          <p:spTgt spid="21"/>
                                        </p:tgtEl>
                                        <p:attrNameLst>
                                          <p:attrName>ppt_h</p:attrName>
                                        </p:attrNameLst>
                                      </p:cBhvr>
                                      <p:tavLst>
                                        <p:tav tm="0">
                                          <p:val>
                                            <p:strVal val="#ppt_h"/>
                                          </p:val>
                                        </p:tav>
                                        <p:tav tm="100000">
                                          <p:val>
                                            <p:strVal val="#ppt_h"/>
                                          </p:val>
                                        </p:tav>
                                      </p:tavLst>
                                    </p:anim>
                                  </p:childTnLst>
                                </p:cTn>
                              </p:par>
                              <p:par>
                                <p:cTn id="1025" presetID="2" presetClass="exit" presetSubtype="1" fill="hold" grpId="2" nodeType="withEffect">
                                  <p:stCondLst>
                                    <p:cond delay="0"/>
                                  </p:stCondLst>
                                  <p:childTnLst>
                                    <p:anim calcmode="lin" valueType="num">
                                      <p:cBhvr additive="base">
                                        <p:cTn id="1026" dur="4500"/>
                                        <p:tgtEl>
                                          <p:spTgt spid="21"/>
                                        </p:tgtEl>
                                        <p:attrNameLst>
                                          <p:attrName>ppt_x</p:attrName>
                                        </p:attrNameLst>
                                      </p:cBhvr>
                                      <p:tavLst>
                                        <p:tav tm="0">
                                          <p:val>
                                            <p:strVal val="ppt_x"/>
                                          </p:val>
                                        </p:tav>
                                        <p:tav tm="100000">
                                          <p:val>
                                            <p:strVal val="ppt_x"/>
                                          </p:val>
                                        </p:tav>
                                      </p:tavLst>
                                    </p:anim>
                                    <p:anim calcmode="lin" valueType="num">
                                      <p:cBhvr additive="base">
                                        <p:cTn id="1027" dur="4500"/>
                                        <p:tgtEl>
                                          <p:spTgt spid="21"/>
                                        </p:tgtEl>
                                        <p:attrNameLst>
                                          <p:attrName>ppt_y</p:attrName>
                                        </p:attrNameLst>
                                      </p:cBhvr>
                                      <p:tavLst>
                                        <p:tav tm="0">
                                          <p:val>
                                            <p:strVal val="ppt_y"/>
                                          </p:val>
                                        </p:tav>
                                        <p:tav tm="100000">
                                          <p:val>
                                            <p:strVal val="0-ppt_h/2"/>
                                          </p:val>
                                        </p:tav>
                                      </p:tavLst>
                                    </p:anim>
                                    <p:set>
                                      <p:cBhvr>
                                        <p:cTn id="1028" dur="1" fill="hold">
                                          <p:stCondLst>
                                            <p:cond delay="4499"/>
                                          </p:stCondLst>
                                        </p:cTn>
                                        <p:tgtEl>
                                          <p:spTgt spid="21"/>
                                        </p:tgtEl>
                                        <p:attrNameLst>
                                          <p:attrName>style.visibility</p:attrName>
                                        </p:attrNameLst>
                                      </p:cBhvr>
                                      <p:to>
                                        <p:strVal val="hidden"/>
                                      </p:to>
                                    </p:set>
                                  </p:childTnLst>
                                </p:cTn>
                              </p:par>
                              <p:par>
                                <p:cTn id="1029" presetID="3" presetClass="exit" presetSubtype="10" fill="hold" grpId="3" nodeType="withEffect">
                                  <p:stCondLst>
                                    <p:cond delay="0"/>
                                  </p:stCondLst>
                                  <p:childTnLst>
                                    <p:animEffect transition="out" filter="blinds(horizontal)">
                                      <p:cBhvr>
                                        <p:cTn id="1030" dur="6000"/>
                                        <p:tgtEl>
                                          <p:spTgt spid="21"/>
                                        </p:tgtEl>
                                      </p:cBhvr>
                                    </p:animEffect>
                                    <p:set>
                                      <p:cBhvr>
                                        <p:cTn id="1031" dur="1" fill="hold">
                                          <p:stCondLst>
                                            <p:cond delay="5999"/>
                                          </p:stCondLst>
                                        </p:cTn>
                                        <p:tgtEl>
                                          <p:spTgt spid="21"/>
                                        </p:tgtEl>
                                        <p:attrNameLst>
                                          <p:attrName>style.visibility</p:attrName>
                                        </p:attrNameLst>
                                      </p:cBhvr>
                                      <p:to>
                                        <p:strVal val="hidden"/>
                                      </p:to>
                                    </p:set>
                                  </p:childTnLst>
                                </p:cTn>
                              </p:par>
                              <p:par>
                                <p:cTn id="1032" presetID="8" presetClass="emph" presetSubtype="0" fill="hold" grpId="4" nodeType="withEffect">
                                  <p:stCondLst>
                                    <p:cond delay="0"/>
                                  </p:stCondLst>
                                  <p:childTnLst>
                                    <p:animRot by="-21600000">
                                      <p:cBhvr>
                                        <p:cTn id="1033" dur="5000" fill="hold"/>
                                        <p:tgtEl>
                                          <p:spTgt spid="21"/>
                                        </p:tgtEl>
                                        <p:attrNameLst>
                                          <p:attrName>r</p:attrName>
                                        </p:attrNameLst>
                                      </p:cBhvr>
                                    </p:animRot>
                                  </p:childTnLst>
                                </p:cTn>
                              </p:par>
                              <p:par>
                                <p:cTn id="1034" presetID="45" presetClass="exit" presetSubtype="0" fill="hold" grpId="5" nodeType="withEffect">
                                  <p:stCondLst>
                                    <p:cond delay="0"/>
                                  </p:stCondLst>
                                  <p:childTnLst>
                                    <p:animEffect transition="out" filter="fade">
                                      <p:cBhvr>
                                        <p:cTn id="1035" dur="5000"/>
                                        <p:tgtEl>
                                          <p:spTgt spid="21"/>
                                        </p:tgtEl>
                                      </p:cBhvr>
                                    </p:animEffect>
                                    <p:anim calcmode="lin" valueType="num">
                                      <p:cBhvr>
                                        <p:cTn id="1036"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7" dur="5000"/>
                                        <p:tgtEl>
                                          <p:spTgt spid="21"/>
                                        </p:tgtEl>
                                        <p:attrNameLst>
                                          <p:attrName>ppt_h</p:attrName>
                                        </p:attrNameLst>
                                      </p:cBhvr>
                                      <p:tavLst>
                                        <p:tav tm="0">
                                          <p:val>
                                            <p:strVal val="ppt_h"/>
                                          </p:val>
                                        </p:tav>
                                        <p:tav tm="100000">
                                          <p:val>
                                            <p:strVal val="ppt_h"/>
                                          </p:val>
                                        </p:tav>
                                      </p:tavLst>
                                    </p:anim>
                                    <p:set>
                                      <p:cBhvr>
                                        <p:cTn id="1038" dur="1" fill="hold">
                                          <p:stCondLst>
                                            <p:cond delay="4999"/>
                                          </p:stCondLst>
                                        </p:cTn>
                                        <p:tgtEl>
                                          <p:spTgt spid="21"/>
                                        </p:tgtEl>
                                        <p:attrNameLst>
                                          <p:attrName>style.visibility</p:attrName>
                                        </p:attrNameLst>
                                      </p:cBhvr>
                                      <p:to>
                                        <p:strVal val="hidden"/>
                                      </p:to>
                                    </p:set>
                                  </p:childTnLst>
                                </p:cTn>
                              </p:par>
                              <p:par>
                                <p:cTn id="1039" presetID="2" presetClass="entr" presetSubtype="4" fill="hold" grpId="0" nodeType="withEffect">
                                  <p:stCondLst>
                                    <p:cond delay="0"/>
                                  </p:stCondLst>
                                  <p:childTnLst>
                                    <p:set>
                                      <p:cBhvr>
                                        <p:cTn id="1040" dur="1" fill="hold">
                                          <p:stCondLst>
                                            <p:cond delay="0"/>
                                          </p:stCondLst>
                                        </p:cTn>
                                        <p:tgtEl>
                                          <p:spTgt spid="20"/>
                                        </p:tgtEl>
                                        <p:attrNameLst>
                                          <p:attrName>style.visibility</p:attrName>
                                        </p:attrNameLst>
                                      </p:cBhvr>
                                      <p:to>
                                        <p:strVal val="visible"/>
                                      </p:to>
                                    </p:set>
                                    <p:anim calcmode="lin" valueType="num">
                                      <p:cBhvr additive="base">
                                        <p:cTn id="1041" dur="4000" fill="hold"/>
                                        <p:tgtEl>
                                          <p:spTgt spid="20"/>
                                        </p:tgtEl>
                                        <p:attrNameLst>
                                          <p:attrName>ppt_x</p:attrName>
                                        </p:attrNameLst>
                                      </p:cBhvr>
                                      <p:tavLst>
                                        <p:tav tm="0">
                                          <p:val>
                                            <p:strVal val="#ppt_x"/>
                                          </p:val>
                                        </p:tav>
                                        <p:tav tm="100000">
                                          <p:val>
                                            <p:strVal val="#ppt_x"/>
                                          </p:val>
                                        </p:tav>
                                      </p:tavLst>
                                    </p:anim>
                                    <p:anim calcmode="lin" valueType="num">
                                      <p:cBhvr additive="base">
                                        <p:cTn id="1042" dur="4000" fill="hold"/>
                                        <p:tgtEl>
                                          <p:spTgt spid="20"/>
                                        </p:tgtEl>
                                        <p:attrNameLst>
                                          <p:attrName>ppt_y</p:attrName>
                                        </p:attrNameLst>
                                      </p:cBhvr>
                                      <p:tavLst>
                                        <p:tav tm="0">
                                          <p:val>
                                            <p:strVal val="1+#ppt_h/2"/>
                                          </p:val>
                                        </p:tav>
                                        <p:tav tm="100000">
                                          <p:val>
                                            <p:strVal val="#ppt_y"/>
                                          </p:val>
                                        </p:tav>
                                      </p:tavLst>
                                    </p:anim>
                                  </p:childTnLst>
                                </p:cTn>
                              </p:par>
                              <p:par>
                                <p:cTn id="1043" presetID="19" presetClass="entr" presetSubtype="10" fill="hold" grpId="1" nodeType="withEffect">
                                  <p:stCondLst>
                                    <p:cond delay="0"/>
                                  </p:stCondLst>
                                  <p:childTnLst>
                                    <p:set>
                                      <p:cBhvr>
                                        <p:cTn id="1044" dur="1" fill="hold">
                                          <p:stCondLst>
                                            <p:cond delay="0"/>
                                          </p:stCondLst>
                                        </p:cTn>
                                        <p:tgtEl>
                                          <p:spTgt spid="20"/>
                                        </p:tgtEl>
                                        <p:attrNameLst>
                                          <p:attrName>style.visibility</p:attrName>
                                        </p:attrNameLst>
                                      </p:cBhvr>
                                      <p:to>
                                        <p:strVal val="visible"/>
                                      </p:to>
                                    </p:set>
                                    <p:anim calcmode="lin" valueType="num">
                                      <p:cBhvr>
                                        <p:cTn id="1045" dur="4000" fill="hold"/>
                                        <p:tgtEl>
                                          <p:spTgt spid="20"/>
                                        </p:tgtEl>
                                        <p:attrNameLst>
                                          <p:attrName>ppt_w</p:attrName>
                                        </p:attrNameLst>
                                      </p:cBhvr>
                                      <p:tavLst>
                                        <p:tav tm="0" fmla="#ppt_w*sin(2.5*pi*$)">
                                          <p:val>
                                            <p:fltVal val="0"/>
                                          </p:val>
                                        </p:tav>
                                        <p:tav tm="100000">
                                          <p:val>
                                            <p:fltVal val="1"/>
                                          </p:val>
                                        </p:tav>
                                      </p:tavLst>
                                    </p:anim>
                                    <p:anim calcmode="lin" valueType="num">
                                      <p:cBhvr>
                                        <p:cTn id="1046" dur="4000" fill="hold"/>
                                        <p:tgtEl>
                                          <p:spTgt spid="20"/>
                                        </p:tgtEl>
                                        <p:attrNameLst>
                                          <p:attrName>ppt_h</p:attrName>
                                        </p:attrNameLst>
                                      </p:cBhvr>
                                      <p:tavLst>
                                        <p:tav tm="0">
                                          <p:val>
                                            <p:strVal val="#ppt_h"/>
                                          </p:val>
                                        </p:tav>
                                        <p:tav tm="100000">
                                          <p:val>
                                            <p:strVal val="#ppt_h"/>
                                          </p:val>
                                        </p:tav>
                                      </p:tavLst>
                                    </p:anim>
                                  </p:childTnLst>
                                </p:cTn>
                              </p:par>
                              <p:par>
                                <p:cTn id="1047" presetID="2" presetClass="exit" presetSubtype="1" fill="hold" grpId="2" nodeType="withEffect">
                                  <p:stCondLst>
                                    <p:cond delay="0"/>
                                  </p:stCondLst>
                                  <p:childTnLst>
                                    <p:anim calcmode="lin" valueType="num">
                                      <p:cBhvr additive="base">
                                        <p:cTn id="1048" dur="4500"/>
                                        <p:tgtEl>
                                          <p:spTgt spid="20"/>
                                        </p:tgtEl>
                                        <p:attrNameLst>
                                          <p:attrName>ppt_x</p:attrName>
                                        </p:attrNameLst>
                                      </p:cBhvr>
                                      <p:tavLst>
                                        <p:tav tm="0">
                                          <p:val>
                                            <p:strVal val="ppt_x"/>
                                          </p:val>
                                        </p:tav>
                                        <p:tav tm="100000">
                                          <p:val>
                                            <p:strVal val="ppt_x"/>
                                          </p:val>
                                        </p:tav>
                                      </p:tavLst>
                                    </p:anim>
                                    <p:anim calcmode="lin" valueType="num">
                                      <p:cBhvr additive="base">
                                        <p:cTn id="1049" dur="4500"/>
                                        <p:tgtEl>
                                          <p:spTgt spid="20"/>
                                        </p:tgtEl>
                                        <p:attrNameLst>
                                          <p:attrName>ppt_y</p:attrName>
                                        </p:attrNameLst>
                                      </p:cBhvr>
                                      <p:tavLst>
                                        <p:tav tm="0">
                                          <p:val>
                                            <p:strVal val="ppt_y"/>
                                          </p:val>
                                        </p:tav>
                                        <p:tav tm="100000">
                                          <p:val>
                                            <p:strVal val="0-ppt_h/2"/>
                                          </p:val>
                                        </p:tav>
                                      </p:tavLst>
                                    </p:anim>
                                    <p:set>
                                      <p:cBhvr>
                                        <p:cTn id="1050" dur="1" fill="hold">
                                          <p:stCondLst>
                                            <p:cond delay="4499"/>
                                          </p:stCondLst>
                                        </p:cTn>
                                        <p:tgtEl>
                                          <p:spTgt spid="20"/>
                                        </p:tgtEl>
                                        <p:attrNameLst>
                                          <p:attrName>style.visibility</p:attrName>
                                        </p:attrNameLst>
                                      </p:cBhvr>
                                      <p:to>
                                        <p:strVal val="hidden"/>
                                      </p:to>
                                    </p:set>
                                  </p:childTnLst>
                                </p:cTn>
                              </p:par>
                              <p:par>
                                <p:cTn id="1051" presetID="3" presetClass="exit" presetSubtype="10" fill="hold" grpId="3" nodeType="withEffect">
                                  <p:stCondLst>
                                    <p:cond delay="0"/>
                                  </p:stCondLst>
                                  <p:childTnLst>
                                    <p:animEffect transition="out" filter="blinds(horizontal)">
                                      <p:cBhvr>
                                        <p:cTn id="1052" dur="6000"/>
                                        <p:tgtEl>
                                          <p:spTgt spid="20"/>
                                        </p:tgtEl>
                                      </p:cBhvr>
                                    </p:animEffect>
                                    <p:set>
                                      <p:cBhvr>
                                        <p:cTn id="1053" dur="1" fill="hold">
                                          <p:stCondLst>
                                            <p:cond delay="5999"/>
                                          </p:stCondLst>
                                        </p:cTn>
                                        <p:tgtEl>
                                          <p:spTgt spid="20"/>
                                        </p:tgtEl>
                                        <p:attrNameLst>
                                          <p:attrName>style.visibility</p:attrName>
                                        </p:attrNameLst>
                                      </p:cBhvr>
                                      <p:to>
                                        <p:strVal val="hidden"/>
                                      </p:to>
                                    </p:set>
                                  </p:childTnLst>
                                </p:cTn>
                              </p:par>
                              <p:par>
                                <p:cTn id="1054" presetID="8" presetClass="emph" presetSubtype="0" fill="hold" grpId="4" nodeType="withEffect">
                                  <p:stCondLst>
                                    <p:cond delay="0"/>
                                  </p:stCondLst>
                                  <p:childTnLst>
                                    <p:animRot by="-21600000">
                                      <p:cBhvr>
                                        <p:cTn id="1055" dur="5000" fill="hold"/>
                                        <p:tgtEl>
                                          <p:spTgt spid="20"/>
                                        </p:tgtEl>
                                        <p:attrNameLst>
                                          <p:attrName>r</p:attrName>
                                        </p:attrNameLst>
                                      </p:cBhvr>
                                    </p:animRot>
                                  </p:childTnLst>
                                </p:cTn>
                              </p:par>
                              <p:par>
                                <p:cTn id="1056" presetID="45" presetClass="exit" presetSubtype="0" fill="hold" grpId="5" nodeType="withEffect">
                                  <p:stCondLst>
                                    <p:cond delay="0"/>
                                  </p:stCondLst>
                                  <p:childTnLst>
                                    <p:animEffect transition="out" filter="fade">
                                      <p:cBhvr>
                                        <p:cTn id="1057" dur="5000"/>
                                        <p:tgtEl>
                                          <p:spTgt spid="20"/>
                                        </p:tgtEl>
                                      </p:cBhvr>
                                    </p:animEffect>
                                    <p:anim calcmode="lin" valueType="num">
                                      <p:cBhvr>
                                        <p:cTn id="1058"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9" dur="5000"/>
                                        <p:tgtEl>
                                          <p:spTgt spid="20"/>
                                        </p:tgtEl>
                                        <p:attrNameLst>
                                          <p:attrName>ppt_h</p:attrName>
                                        </p:attrNameLst>
                                      </p:cBhvr>
                                      <p:tavLst>
                                        <p:tav tm="0">
                                          <p:val>
                                            <p:strVal val="ppt_h"/>
                                          </p:val>
                                        </p:tav>
                                        <p:tav tm="100000">
                                          <p:val>
                                            <p:strVal val="ppt_h"/>
                                          </p:val>
                                        </p:tav>
                                      </p:tavLst>
                                    </p:anim>
                                    <p:set>
                                      <p:cBhvr>
                                        <p:cTn id="1060" dur="1" fill="hold">
                                          <p:stCondLst>
                                            <p:cond delay="4999"/>
                                          </p:stCondLst>
                                        </p:cTn>
                                        <p:tgtEl>
                                          <p:spTgt spid="20"/>
                                        </p:tgtEl>
                                        <p:attrNameLst>
                                          <p:attrName>style.visibility</p:attrName>
                                        </p:attrNameLst>
                                      </p:cBhvr>
                                      <p:to>
                                        <p:strVal val="hidden"/>
                                      </p:to>
                                    </p:set>
                                  </p:childTnLst>
                                </p:cTn>
                              </p:par>
                              <p:par>
                                <p:cTn id="1061" presetID="2" presetClass="entr" presetSubtype="4" fill="hold" grpId="0" nodeType="withEffect">
                                  <p:stCondLst>
                                    <p:cond delay="0"/>
                                  </p:stCondLst>
                                  <p:childTnLst>
                                    <p:set>
                                      <p:cBhvr>
                                        <p:cTn id="1062" dur="1" fill="hold">
                                          <p:stCondLst>
                                            <p:cond delay="0"/>
                                          </p:stCondLst>
                                        </p:cTn>
                                        <p:tgtEl>
                                          <p:spTgt spid="19"/>
                                        </p:tgtEl>
                                        <p:attrNameLst>
                                          <p:attrName>style.visibility</p:attrName>
                                        </p:attrNameLst>
                                      </p:cBhvr>
                                      <p:to>
                                        <p:strVal val="visible"/>
                                      </p:to>
                                    </p:set>
                                    <p:anim calcmode="lin" valueType="num">
                                      <p:cBhvr additive="base">
                                        <p:cTn id="1063" dur="4000" fill="hold"/>
                                        <p:tgtEl>
                                          <p:spTgt spid="19"/>
                                        </p:tgtEl>
                                        <p:attrNameLst>
                                          <p:attrName>ppt_x</p:attrName>
                                        </p:attrNameLst>
                                      </p:cBhvr>
                                      <p:tavLst>
                                        <p:tav tm="0">
                                          <p:val>
                                            <p:strVal val="#ppt_x"/>
                                          </p:val>
                                        </p:tav>
                                        <p:tav tm="100000">
                                          <p:val>
                                            <p:strVal val="#ppt_x"/>
                                          </p:val>
                                        </p:tav>
                                      </p:tavLst>
                                    </p:anim>
                                    <p:anim calcmode="lin" valueType="num">
                                      <p:cBhvr additive="base">
                                        <p:cTn id="1064" dur="4000" fill="hold"/>
                                        <p:tgtEl>
                                          <p:spTgt spid="19"/>
                                        </p:tgtEl>
                                        <p:attrNameLst>
                                          <p:attrName>ppt_y</p:attrName>
                                        </p:attrNameLst>
                                      </p:cBhvr>
                                      <p:tavLst>
                                        <p:tav tm="0">
                                          <p:val>
                                            <p:strVal val="1+#ppt_h/2"/>
                                          </p:val>
                                        </p:tav>
                                        <p:tav tm="100000">
                                          <p:val>
                                            <p:strVal val="#ppt_y"/>
                                          </p:val>
                                        </p:tav>
                                      </p:tavLst>
                                    </p:anim>
                                  </p:childTnLst>
                                </p:cTn>
                              </p:par>
                              <p:par>
                                <p:cTn id="1065" presetID="19" presetClass="entr" presetSubtype="10" fill="hold" grpId="1" nodeType="withEffect">
                                  <p:stCondLst>
                                    <p:cond delay="0"/>
                                  </p:stCondLst>
                                  <p:childTnLst>
                                    <p:set>
                                      <p:cBhvr>
                                        <p:cTn id="1066" dur="1" fill="hold">
                                          <p:stCondLst>
                                            <p:cond delay="0"/>
                                          </p:stCondLst>
                                        </p:cTn>
                                        <p:tgtEl>
                                          <p:spTgt spid="19"/>
                                        </p:tgtEl>
                                        <p:attrNameLst>
                                          <p:attrName>style.visibility</p:attrName>
                                        </p:attrNameLst>
                                      </p:cBhvr>
                                      <p:to>
                                        <p:strVal val="visible"/>
                                      </p:to>
                                    </p:set>
                                    <p:anim calcmode="lin" valueType="num">
                                      <p:cBhvr>
                                        <p:cTn id="1067" dur="4000" fill="hold"/>
                                        <p:tgtEl>
                                          <p:spTgt spid="19"/>
                                        </p:tgtEl>
                                        <p:attrNameLst>
                                          <p:attrName>ppt_w</p:attrName>
                                        </p:attrNameLst>
                                      </p:cBhvr>
                                      <p:tavLst>
                                        <p:tav tm="0" fmla="#ppt_w*sin(2.5*pi*$)">
                                          <p:val>
                                            <p:fltVal val="0"/>
                                          </p:val>
                                        </p:tav>
                                        <p:tav tm="100000">
                                          <p:val>
                                            <p:fltVal val="1"/>
                                          </p:val>
                                        </p:tav>
                                      </p:tavLst>
                                    </p:anim>
                                    <p:anim calcmode="lin" valueType="num">
                                      <p:cBhvr>
                                        <p:cTn id="1068" dur="4000" fill="hold"/>
                                        <p:tgtEl>
                                          <p:spTgt spid="19"/>
                                        </p:tgtEl>
                                        <p:attrNameLst>
                                          <p:attrName>ppt_h</p:attrName>
                                        </p:attrNameLst>
                                      </p:cBhvr>
                                      <p:tavLst>
                                        <p:tav tm="0">
                                          <p:val>
                                            <p:strVal val="#ppt_h"/>
                                          </p:val>
                                        </p:tav>
                                        <p:tav tm="100000">
                                          <p:val>
                                            <p:strVal val="#ppt_h"/>
                                          </p:val>
                                        </p:tav>
                                      </p:tavLst>
                                    </p:anim>
                                  </p:childTnLst>
                                </p:cTn>
                              </p:par>
                              <p:par>
                                <p:cTn id="1069" presetID="2" presetClass="exit" presetSubtype="1" fill="hold" grpId="2" nodeType="withEffect">
                                  <p:stCondLst>
                                    <p:cond delay="0"/>
                                  </p:stCondLst>
                                  <p:childTnLst>
                                    <p:anim calcmode="lin" valueType="num">
                                      <p:cBhvr additive="base">
                                        <p:cTn id="1070" dur="4500"/>
                                        <p:tgtEl>
                                          <p:spTgt spid="19"/>
                                        </p:tgtEl>
                                        <p:attrNameLst>
                                          <p:attrName>ppt_x</p:attrName>
                                        </p:attrNameLst>
                                      </p:cBhvr>
                                      <p:tavLst>
                                        <p:tav tm="0">
                                          <p:val>
                                            <p:strVal val="ppt_x"/>
                                          </p:val>
                                        </p:tav>
                                        <p:tav tm="100000">
                                          <p:val>
                                            <p:strVal val="ppt_x"/>
                                          </p:val>
                                        </p:tav>
                                      </p:tavLst>
                                    </p:anim>
                                    <p:anim calcmode="lin" valueType="num">
                                      <p:cBhvr additive="base">
                                        <p:cTn id="1071" dur="4500"/>
                                        <p:tgtEl>
                                          <p:spTgt spid="19"/>
                                        </p:tgtEl>
                                        <p:attrNameLst>
                                          <p:attrName>ppt_y</p:attrName>
                                        </p:attrNameLst>
                                      </p:cBhvr>
                                      <p:tavLst>
                                        <p:tav tm="0">
                                          <p:val>
                                            <p:strVal val="ppt_y"/>
                                          </p:val>
                                        </p:tav>
                                        <p:tav tm="100000">
                                          <p:val>
                                            <p:strVal val="0-ppt_h/2"/>
                                          </p:val>
                                        </p:tav>
                                      </p:tavLst>
                                    </p:anim>
                                    <p:set>
                                      <p:cBhvr>
                                        <p:cTn id="1072" dur="1" fill="hold">
                                          <p:stCondLst>
                                            <p:cond delay="4499"/>
                                          </p:stCondLst>
                                        </p:cTn>
                                        <p:tgtEl>
                                          <p:spTgt spid="19"/>
                                        </p:tgtEl>
                                        <p:attrNameLst>
                                          <p:attrName>style.visibility</p:attrName>
                                        </p:attrNameLst>
                                      </p:cBhvr>
                                      <p:to>
                                        <p:strVal val="hidden"/>
                                      </p:to>
                                    </p:set>
                                  </p:childTnLst>
                                </p:cTn>
                              </p:par>
                              <p:par>
                                <p:cTn id="1073" presetID="3" presetClass="exit" presetSubtype="10" fill="hold" grpId="3" nodeType="withEffect">
                                  <p:stCondLst>
                                    <p:cond delay="0"/>
                                  </p:stCondLst>
                                  <p:childTnLst>
                                    <p:animEffect transition="out" filter="blinds(horizontal)">
                                      <p:cBhvr>
                                        <p:cTn id="1074" dur="6000"/>
                                        <p:tgtEl>
                                          <p:spTgt spid="19"/>
                                        </p:tgtEl>
                                      </p:cBhvr>
                                    </p:animEffect>
                                    <p:set>
                                      <p:cBhvr>
                                        <p:cTn id="1075" dur="1" fill="hold">
                                          <p:stCondLst>
                                            <p:cond delay="5999"/>
                                          </p:stCondLst>
                                        </p:cTn>
                                        <p:tgtEl>
                                          <p:spTgt spid="19"/>
                                        </p:tgtEl>
                                        <p:attrNameLst>
                                          <p:attrName>style.visibility</p:attrName>
                                        </p:attrNameLst>
                                      </p:cBhvr>
                                      <p:to>
                                        <p:strVal val="hidden"/>
                                      </p:to>
                                    </p:set>
                                  </p:childTnLst>
                                </p:cTn>
                              </p:par>
                              <p:par>
                                <p:cTn id="1076" presetID="8" presetClass="emph" presetSubtype="0" fill="hold" grpId="4" nodeType="withEffect">
                                  <p:stCondLst>
                                    <p:cond delay="0"/>
                                  </p:stCondLst>
                                  <p:childTnLst>
                                    <p:animRot by="-21600000">
                                      <p:cBhvr>
                                        <p:cTn id="1077" dur="5000" fill="hold"/>
                                        <p:tgtEl>
                                          <p:spTgt spid="19"/>
                                        </p:tgtEl>
                                        <p:attrNameLst>
                                          <p:attrName>r</p:attrName>
                                        </p:attrNameLst>
                                      </p:cBhvr>
                                    </p:animRot>
                                  </p:childTnLst>
                                </p:cTn>
                              </p:par>
                              <p:par>
                                <p:cTn id="1078" presetID="45" presetClass="exit" presetSubtype="0" fill="hold" grpId="5" nodeType="withEffect">
                                  <p:stCondLst>
                                    <p:cond delay="0"/>
                                  </p:stCondLst>
                                  <p:childTnLst>
                                    <p:animEffect transition="out" filter="fade">
                                      <p:cBhvr>
                                        <p:cTn id="1079" dur="5000"/>
                                        <p:tgtEl>
                                          <p:spTgt spid="19"/>
                                        </p:tgtEl>
                                      </p:cBhvr>
                                    </p:animEffect>
                                    <p:anim calcmode="lin" valueType="num">
                                      <p:cBhvr>
                                        <p:cTn id="1080"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1" dur="5000"/>
                                        <p:tgtEl>
                                          <p:spTgt spid="19"/>
                                        </p:tgtEl>
                                        <p:attrNameLst>
                                          <p:attrName>ppt_h</p:attrName>
                                        </p:attrNameLst>
                                      </p:cBhvr>
                                      <p:tavLst>
                                        <p:tav tm="0">
                                          <p:val>
                                            <p:strVal val="ppt_h"/>
                                          </p:val>
                                        </p:tav>
                                        <p:tav tm="100000">
                                          <p:val>
                                            <p:strVal val="ppt_h"/>
                                          </p:val>
                                        </p:tav>
                                      </p:tavLst>
                                    </p:anim>
                                    <p:set>
                                      <p:cBhvr>
                                        <p:cTn id="1082" dur="1" fill="hold">
                                          <p:stCondLst>
                                            <p:cond delay="4999"/>
                                          </p:stCondLst>
                                        </p:cTn>
                                        <p:tgtEl>
                                          <p:spTgt spid="19"/>
                                        </p:tgtEl>
                                        <p:attrNameLst>
                                          <p:attrName>style.visibility</p:attrName>
                                        </p:attrNameLst>
                                      </p:cBhvr>
                                      <p:to>
                                        <p:strVal val="hidden"/>
                                      </p:to>
                                    </p:set>
                                  </p:childTnLst>
                                </p:cTn>
                              </p:par>
                              <p:par>
                                <p:cTn id="1083" presetID="2" presetClass="entr" presetSubtype="4" fill="hold" grpId="0" nodeType="withEffect">
                                  <p:stCondLst>
                                    <p:cond delay="0"/>
                                  </p:stCondLst>
                                  <p:childTnLst>
                                    <p:set>
                                      <p:cBhvr>
                                        <p:cTn id="1084" dur="1" fill="hold">
                                          <p:stCondLst>
                                            <p:cond delay="0"/>
                                          </p:stCondLst>
                                        </p:cTn>
                                        <p:tgtEl>
                                          <p:spTgt spid="10"/>
                                        </p:tgtEl>
                                        <p:attrNameLst>
                                          <p:attrName>style.visibility</p:attrName>
                                        </p:attrNameLst>
                                      </p:cBhvr>
                                      <p:to>
                                        <p:strVal val="visible"/>
                                      </p:to>
                                    </p:set>
                                    <p:anim calcmode="lin" valueType="num">
                                      <p:cBhvr additive="base">
                                        <p:cTn id="1085" dur="4000" fill="hold"/>
                                        <p:tgtEl>
                                          <p:spTgt spid="10"/>
                                        </p:tgtEl>
                                        <p:attrNameLst>
                                          <p:attrName>ppt_x</p:attrName>
                                        </p:attrNameLst>
                                      </p:cBhvr>
                                      <p:tavLst>
                                        <p:tav tm="0">
                                          <p:val>
                                            <p:strVal val="#ppt_x"/>
                                          </p:val>
                                        </p:tav>
                                        <p:tav tm="100000">
                                          <p:val>
                                            <p:strVal val="#ppt_x"/>
                                          </p:val>
                                        </p:tav>
                                      </p:tavLst>
                                    </p:anim>
                                    <p:anim calcmode="lin" valueType="num">
                                      <p:cBhvr additive="base">
                                        <p:cTn id="1086" dur="4000" fill="hold"/>
                                        <p:tgtEl>
                                          <p:spTgt spid="10"/>
                                        </p:tgtEl>
                                        <p:attrNameLst>
                                          <p:attrName>ppt_y</p:attrName>
                                        </p:attrNameLst>
                                      </p:cBhvr>
                                      <p:tavLst>
                                        <p:tav tm="0">
                                          <p:val>
                                            <p:strVal val="1+#ppt_h/2"/>
                                          </p:val>
                                        </p:tav>
                                        <p:tav tm="100000">
                                          <p:val>
                                            <p:strVal val="#ppt_y"/>
                                          </p:val>
                                        </p:tav>
                                      </p:tavLst>
                                    </p:anim>
                                  </p:childTnLst>
                                </p:cTn>
                              </p:par>
                              <p:par>
                                <p:cTn id="1087" presetID="19" presetClass="entr" presetSubtype="10" fill="hold" grpId="1" nodeType="withEffect">
                                  <p:stCondLst>
                                    <p:cond delay="0"/>
                                  </p:stCondLst>
                                  <p:childTnLst>
                                    <p:set>
                                      <p:cBhvr>
                                        <p:cTn id="1088" dur="1" fill="hold">
                                          <p:stCondLst>
                                            <p:cond delay="0"/>
                                          </p:stCondLst>
                                        </p:cTn>
                                        <p:tgtEl>
                                          <p:spTgt spid="10"/>
                                        </p:tgtEl>
                                        <p:attrNameLst>
                                          <p:attrName>style.visibility</p:attrName>
                                        </p:attrNameLst>
                                      </p:cBhvr>
                                      <p:to>
                                        <p:strVal val="visible"/>
                                      </p:to>
                                    </p:set>
                                    <p:anim calcmode="lin" valueType="num">
                                      <p:cBhvr>
                                        <p:cTn id="1089" dur="4000" fill="hold"/>
                                        <p:tgtEl>
                                          <p:spTgt spid="10"/>
                                        </p:tgtEl>
                                        <p:attrNameLst>
                                          <p:attrName>ppt_w</p:attrName>
                                        </p:attrNameLst>
                                      </p:cBhvr>
                                      <p:tavLst>
                                        <p:tav tm="0" fmla="#ppt_w*sin(2.5*pi*$)">
                                          <p:val>
                                            <p:fltVal val="0"/>
                                          </p:val>
                                        </p:tav>
                                        <p:tav tm="100000">
                                          <p:val>
                                            <p:fltVal val="1"/>
                                          </p:val>
                                        </p:tav>
                                      </p:tavLst>
                                    </p:anim>
                                    <p:anim calcmode="lin" valueType="num">
                                      <p:cBhvr>
                                        <p:cTn id="1090" dur="4000" fill="hold"/>
                                        <p:tgtEl>
                                          <p:spTgt spid="10"/>
                                        </p:tgtEl>
                                        <p:attrNameLst>
                                          <p:attrName>ppt_h</p:attrName>
                                        </p:attrNameLst>
                                      </p:cBhvr>
                                      <p:tavLst>
                                        <p:tav tm="0">
                                          <p:val>
                                            <p:strVal val="#ppt_h"/>
                                          </p:val>
                                        </p:tav>
                                        <p:tav tm="100000">
                                          <p:val>
                                            <p:strVal val="#ppt_h"/>
                                          </p:val>
                                        </p:tav>
                                      </p:tavLst>
                                    </p:anim>
                                  </p:childTnLst>
                                </p:cTn>
                              </p:par>
                              <p:par>
                                <p:cTn id="1091" presetID="2" presetClass="exit" presetSubtype="1" fill="hold" grpId="2" nodeType="withEffect">
                                  <p:stCondLst>
                                    <p:cond delay="0"/>
                                  </p:stCondLst>
                                  <p:childTnLst>
                                    <p:anim calcmode="lin" valueType="num">
                                      <p:cBhvr additive="base">
                                        <p:cTn id="1092" dur="4500"/>
                                        <p:tgtEl>
                                          <p:spTgt spid="10"/>
                                        </p:tgtEl>
                                        <p:attrNameLst>
                                          <p:attrName>ppt_x</p:attrName>
                                        </p:attrNameLst>
                                      </p:cBhvr>
                                      <p:tavLst>
                                        <p:tav tm="0">
                                          <p:val>
                                            <p:strVal val="ppt_x"/>
                                          </p:val>
                                        </p:tav>
                                        <p:tav tm="100000">
                                          <p:val>
                                            <p:strVal val="ppt_x"/>
                                          </p:val>
                                        </p:tav>
                                      </p:tavLst>
                                    </p:anim>
                                    <p:anim calcmode="lin" valueType="num">
                                      <p:cBhvr additive="base">
                                        <p:cTn id="1093" dur="4500"/>
                                        <p:tgtEl>
                                          <p:spTgt spid="10"/>
                                        </p:tgtEl>
                                        <p:attrNameLst>
                                          <p:attrName>ppt_y</p:attrName>
                                        </p:attrNameLst>
                                      </p:cBhvr>
                                      <p:tavLst>
                                        <p:tav tm="0">
                                          <p:val>
                                            <p:strVal val="ppt_y"/>
                                          </p:val>
                                        </p:tav>
                                        <p:tav tm="100000">
                                          <p:val>
                                            <p:strVal val="0-ppt_h/2"/>
                                          </p:val>
                                        </p:tav>
                                      </p:tavLst>
                                    </p:anim>
                                    <p:set>
                                      <p:cBhvr>
                                        <p:cTn id="1094" dur="1" fill="hold">
                                          <p:stCondLst>
                                            <p:cond delay="4499"/>
                                          </p:stCondLst>
                                        </p:cTn>
                                        <p:tgtEl>
                                          <p:spTgt spid="10"/>
                                        </p:tgtEl>
                                        <p:attrNameLst>
                                          <p:attrName>style.visibility</p:attrName>
                                        </p:attrNameLst>
                                      </p:cBhvr>
                                      <p:to>
                                        <p:strVal val="hidden"/>
                                      </p:to>
                                    </p:set>
                                  </p:childTnLst>
                                </p:cTn>
                              </p:par>
                              <p:par>
                                <p:cTn id="1095" presetID="3" presetClass="exit" presetSubtype="10" fill="hold" grpId="3" nodeType="withEffect">
                                  <p:stCondLst>
                                    <p:cond delay="0"/>
                                  </p:stCondLst>
                                  <p:childTnLst>
                                    <p:animEffect transition="out" filter="blinds(horizontal)">
                                      <p:cBhvr>
                                        <p:cTn id="1096" dur="6000"/>
                                        <p:tgtEl>
                                          <p:spTgt spid="10"/>
                                        </p:tgtEl>
                                      </p:cBhvr>
                                    </p:animEffect>
                                    <p:set>
                                      <p:cBhvr>
                                        <p:cTn id="1097" dur="1" fill="hold">
                                          <p:stCondLst>
                                            <p:cond delay="5999"/>
                                          </p:stCondLst>
                                        </p:cTn>
                                        <p:tgtEl>
                                          <p:spTgt spid="10"/>
                                        </p:tgtEl>
                                        <p:attrNameLst>
                                          <p:attrName>style.visibility</p:attrName>
                                        </p:attrNameLst>
                                      </p:cBhvr>
                                      <p:to>
                                        <p:strVal val="hidden"/>
                                      </p:to>
                                    </p:set>
                                  </p:childTnLst>
                                </p:cTn>
                              </p:par>
                              <p:par>
                                <p:cTn id="1098" presetID="8" presetClass="emph" presetSubtype="0" fill="hold" grpId="4" nodeType="withEffect">
                                  <p:stCondLst>
                                    <p:cond delay="0"/>
                                  </p:stCondLst>
                                  <p:childTnLst>
                                    <p:animRot by="-21600000">
                                      <p:cBhvr>
                                        <p:cTn id="1099" dur="5000" fill="hold"/>
                                        <p:tgtEl>
                                          <p:spTgt spid="10"/>
                                        </p:tgtEl>
                                        <p:attrNameLst>
                                          <p:attrName>r</p:attrName>
                                        </p:attrNameLst>
                                      </p:cBhvr>
                                    </p:animRot>
                                  </p:childTnLst>
                                </p:cTn>
                              </p:par>
                              <p:par>
                                <p:cTn id="1100" presetID="45" presetClass="exit" presetSubtype="0" fill="hold" grpId="5" nodeType="withEffect">
                                  <p:stCondLst>
                                    <p:cond delay="0"/>
                                  </p:stCondLst>
                                  <p:childTnLst>
                                    <p:animEffect transition="out" filter="fade">
                                      <p:cBhvr>
                                        <p:cTn id="1101" dur="5000"/>
                                        <p:tgtEl>
                                          <p:spTgt spid="10"/>
                                        </p:tgtEl>
                                      </p:cBhvr>
                                    </p:animEffect>
                                    <p:anim calcmode="lin" valueType="num">
                                      <p:cBhvr>
                                        <p:cTn id="1102"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3" dur="5000"/>
                                        <p:tgtEl>
                                          <p:spTgt spid="10"/>
                                        </p:tgtEl>
                                        <p:attrNameLst>
                                          <p:attrName>ppt_h</p:attrName>
                                        </p:attrNameLst>
                                      </p:cBhvr>
                                      <p:tavLst>
                                        <p:tav tm="0">
                                          <p:val>
                                            <p:strVal val="ppt_h"/>
                                          </p:val>
                                        </p:tav>
                                        <p:tav tm="100000">
                                          <p:val>
                                            <p:strVal val="ppt_h"/>
                                          </p:val>
                                        </p:tav>
                                      </p:tavLst>
                                    </p:anim>
                                    <p:set>
                                      <p:cBhvr>
                                        <p:cTn id="1104" dur="1" fill="hold">
                                          <p:stCondLst>
                                            <p:cond delay="4999"/>
                                          </p:stCondLst>
                                        </p:cTn>
                                        <p:tgtEl>
                                          <p:spTgt spid="10"/>
                                        </p:tgtEl>
                                        <p:attrNameLst>
                                          <p:attrName>style.visibility</p:attrName>
                                        </p:attrNameLst>
                                      </p:cBhvr>
                                      <p:to>
                                        <p:strVal val="hidden"/>
                                      </p:to>
                                    </p:set>
                                  </p:childTnLst>
                                </p:cTn>
                              </p:par>
                              <p:par>
                                <p:cTn id="1105" presetID="2" presetClass="entr" presetSubtype="4" fill="hold" grpId="0" nodeType="withEffect">
                                  <p:stCondLst>
                                    <p:cond delay="0"/>
                                  </p:stCondLst>
                                  <p:childTnLst>
                                    <p:set>
                                      <p:cBhvr>
                                        <p:cTn id="1106" dur="1" fill="hold">
                                          <p:stCondLst>
                                            <p:cond delay="0"/>
                                          </p:stCondLst>
                                        </p:cTn>
                                        <p:tgtEl>
                                          <p:spTgt spid="9"/>
                                        </p:tgtEl>
                                        <p:attrNameLst>
                                          <p:attrName>style.visibility</p:attrName>
                                        </p:attrNameLst>
                                      </p:cBhvr>
                                      <p:to>
                                        <p:strVal val="visible"/>
                                      </p:to>
                                    </p:set>
                                    <p:anim calcmode="lin" valueType="num">
                                      <p:cBhvr additive="base">
                                        <p:cTn id="1107" dur="4000" fill="hold"/>
                                        <p:tgtEl>
                                          <p:spTgt spid="9"/>
                                        </p:tgtEl>
                                        <p:attrNameLst>
                                          <p:attrName>ppt_x</p:attrName>
                                        </p:attrNameLst>
                                      </p:cBhvr>
                                      <p:tavLst>
                                        <p:tav tm="0">
                                          <p:val>
                                            <p:strVal val="#ppt_x"/>
                                          </p:val>
                                        </p:tav>
                                        <p:tav tm="100000">
                                          <p:val>
                                            <p:strVal val="#ppt_x"/>
                                          </p:val>
                                        </p:tav>
                                      </p:tavLst>
                                    </p:anim>
                                    <p:anim calcmode="lin" valueType="num">
                                      <p:cBhvr additive="base">
                                        <p:cTn id="1108" dur="4000" fill="hold"/>
                                        <p:tgtEl>
                                          <p:spTgt spid="9"/>
                                        </p:tgtEl>
                                        <p:attrNameLst>
                                          <p:attrName>ppt_y</p:attrName>
                                        </p:attrNameLst>
                                      </p:cBhvr>
                                      <p:tavLst>
                                        <p:tav tm="0">
                                          <p:val>
                                            <p:strVal val="1+#ppt_h/2"/>
                                          </p:val>
                                        </p:tav>
                                        <p:tav tm="100000">
                                          <p:val>
                                            <p:strVal val="#ppt_y"/>
                                          </p:val>
                                        </p:tav>
                                      </p:tavLst>
                                    </p:anim>
                                  </p:childTnLst>
                                </p:cTn>
                              </p:par>
                              <p:par>
                                <p:cTn id="1109" presetID="19" presetClass="entr" presetSubtype="10" fill="hold" grpId="1" nodeType="withEffect">
                                  <p:stCondLst>
                                    <p:cond delay="0"/>
                                  </p:stCondLst>
                                  <p:childTnLst>
                                    <p:set>
                                      <p:cBhvr>
                                        <p:cTn id="1110" dur="1" fill="hold">
                                          <p:stCondLst>
                                            <p:cond delay="0"/>
                                          </p:stCondLst>
                                        </p:cTn>
                                        <p:tgtEl>
                                          <p:spTgt spid="9"/>
                                        </p:tgtEl>
                                        <p:attrNameLst>
                                          <p:attrName>style.visibility</p:attrName>
                                        </p:attrNameLst>
                                      </p:cBhvr>
                                      <p:to>
                                        <p:strVal val="visible"/>
                                      </p:to>
                                    </p:set>
                                    <p:anim calcmode="lin" valueType="num">
                                      <p:cBhvr>
                                        <p:cTn id="1111" dur="4000" fill="hold"/>
                                        <p:tgtEl>
                                          <p:spTgt spid="9"/>
                                        </p:tgtEl>
                                        <p:attrNameLst>
                                          <p:attrName>ppt_w</p:attrName>
                                        </p:attrNameLst>
                                      </p:cBhvr>
                                      <p:tavLst>
                                        <p:tav tm="0" fmla="#ppt_w*sin(2.5*pi*$)">
                                          <p:val>
                                            <p:fltVal val="0"/>
                                          </p:val>
                                        </p:tav>
                                        <p:tav tm="100000">
                                          <p:val>
                                            <p:fltVal val="1"/>
                                          </p:val>
                                        </p:tav>
                                      </p:tavLst>
                                    </p:anim>
                                    <p:anim calcmode="lin" valueType="num">
                                      <p:cBhvr>
                                        <p:cTn id="1112" dur="4000" fill="hold"/>
                                        <p:tgtEl>
                                          <p:spTgt spid="9"/>
                                        </p:tgtEl>
                                        <p:attrNameLst>
                                          <p:attrName>ppt_h</p:attrName>
                                        </p:attrNameLst>
                                      </p:cBhvr>
                                      <p:tavLst>
                                        <p:tav tm="0">
                                          <p:val>
                                            <p:strVal val="#ppt_h"/>
                                          </p:val>
                                        </p:tav>
                                        <p:tav tm="100000">
                                          <p:val>
                                            <p:strVal val="#ppt_h"/>
                                          </p:val>
                                        </p:tav>
                                      </p:tavLst>
                                    </p:anim>
                                  </p:childTnLst>
                                </p:cTn>
                              </p:par>
                              <p:par>
                                <p:cTn id="1113" presetID="2" presetClass="exit" presetSubtype="1" fill="hold" grpId="2" nodeType="withEffect">
                                  <p:stCondLst>
                                    <p:cond delay="0"/>
                                  </p:stCondLst>
                                  <p:childTnLst>
                                    <p:anim calcmode="lin" valueType="num">
                                      <p:cBhvr additive="base">
                                        <p:cTn id="1114" dur="4500"/>
                                        <p:tgtEl>
                                          <p:spTgt spid="9"/>
                                        </p:tgtEl>
                                        <p:attrNameLst>
                                          <p:attrName>ppt_x</p:attrName>
                                        </p:attrNameLst>
                                      </p:cBhvr>
                                      <p:tavLst>
                                        <p:tav tm="0">
                                          <p:val>
                                            <p:strVal val="ppt_x"/>
                                          </p:val>
                                        </p:tav>
                                        <p:tav tm="100000">
                                          <p:val>
                                            <p:strVal val="ppt_x"/>
                                          </p:val>
                                        </p:tav>
                                      </p:tavLst>
                                    </p:anim>
                                    <p:anim calcmode="lin" valueType="num">
                                      <p:cBhvr additive="base">
                                        <p:cTn id="1115" dur="4500"/>
                                        <p:tgtEl>
                                          <p:spTgt spid="9"/>
                                        </p:tgtEl>
                                        <p:attrNameLst>
                                          <p:attrName>ppt_y</p:attrName>
                                        </p:attrNameLst>
                                      </p:cBhvr>
                                      <p:tavLst>
                                        <p:tav tm="0">
                                          <p:val>
                                            <p:strVal val="ppt_y"/>
                                          </p:val>
                                        </p:tav>
                                        <p:tav tm="100000">
                                          <p:val>
                                            <p:strVal val="0-ppt_h/2"/>
                                          </p:val>
                                        </p:tav>
                                      </p:tavLst>
                                    </p:anim>
                                    <p:set>
                                      <p:cBhvr>
                                        <p:cTn id="1116" dur="1" fill="hold">
                                          <p:stCondLst>
                                            <p:cond delay="4499"/>
                                          </p:stCondLst>
                                        </p:cTn>
                                        <p:tgtEl>
                                          <p:spTgt spid="9"/>
                                        </p:tgtEl>
                                        <p:attrNameLst>
                                          <p:attrName>style.visibility</p:attrName>
                                        </p:attrNameLst>
                                      </p:cBhvr>
                                      <p:to>
                                        <p:strVal val="hidden"/>
                                      </p:to>
                                    </p:set>
                                  </p:childTnLst>
                                </p:cTn>
                              </p:par>
                              <p:par>
                                <p:cTn id="1117" presetID="3" presetClass="exit" presetSubtype="10" fill="hold" grpId="3" nodeType="withEffect">
                                  <p:stCondLst>
                                    <p:cond delay="0"/>
                                  </p:stCondLst>
                                  <p:childTnLst>
                                    <p:animEffect transition="out" filter="blinds(horizontal)">
                                      <p:cBhvr>
                                        <p:cTn id="1118" dur="6000"/>
                                        <p:tgtEl>
                                          <p:spTgt spid="9"/>
                                        </p:tgtEl>
                                      </p:cBhvr>
                                    </p:animEffect>
                                    <p:set>
                                      <p:cBhvr>
                                        <p:cTn id="1119" dur="1" fill="hold">
                                          <p:stCondLst>
                                            <p:cond delay="5999"/>
                                          </p:stCondLst>
                                        </p:cTn>
                                        <p:tgtEl>
                                          <p:spTgt spid="9"/>
                                        </p:tgtEl>
                                        <p:attrNameLst>
                                          <p:attrName>style.visibility</p:attrName>
                                        </p:attrNameLst>
                                      </p:cBhvr>
                                      <p:to>
                                        <p:strVal val="hidden"/>
                                      </p:to>
                                    </p:set>
                                  </p:childTnLst>
                                </p:cTn>
                              </p:par>
                              <p:par>
                                <p:cTn id="1120" presetID="8" presetClass="emph" presetSubtype="0" fill="hold" grpId="4" nodeType="withEffect">
                                  <p:stCondLst>
                                    <p:cond delay="0"/>
                                  </p:stCondLst>
                                  <p:childTnLst>
                                    <p:animRot by="-21600000">
                                      <p:cBhvr>
                                        <p:cTn id="1121" dur="5000" fill="hold"/>
                                        <p:tgtEl>
                                          <p:spTgt spid="9"/>
                                        </p:tgtEl>
                                        <p:attrNameLst>
                                          <p:attrName>r</p:attrName>
                                        </p:attrNameLst>
                                      </p:cBhvr>
                                    </p:animRot>
                                  </p:childTnLst>
                                </p:cTn>
                              </p:par>
                              <p:par>
                                <p:cTn id="1122" presetID="45" presetClass="exit" presetSubtype="0" fill="hold" grpId="5" nodeType="withEffect">
                                  <p:stCondLst>
                                    <p:cond delay="0"/>
                                  </p:stCondLst>
                                  <p:childTnLst>
                                    <p:animEffect transition="out" filter="fade">
                                      <p:cBhvr>
                                        <p:cTn id="1123" dur="5000"/>
                                        <p:tgtEl>
                                          <p:spTgt spid="9"/>
                                        </p:tgtEl>
                                      </p:cBhvr>
                                    </p:animEffect>
                                    <p:anim calcmode="lin" valueType="num">
                                      <p:cBhvr>
                                        <p:cTn id="1124"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5" dur="5000"/>
                                        <p:tgtEl>
                                          <p:spTgt spid="9"/>
                                        </p:tgtEl>
                                        <p:attrNameLst>
                                          <p:attrName>ppt_h</p:attrName>
                                        </p:attrNameLst>
                                      </p:cBhvr>
                                      <p:tavLst>
                                        <p:tav tm="0">
                                          <p:val>
                                            <p:strVal val="ppt_h"/>
                                          </p:val>
                                        </p:tav>
                                        <p:tav tm="100000">
                                          <p:val>
                                            <p:strVal val="ppt_h"/>
                                          </p:val>
                                        </p:tav>
                                      </p:tavLst>
                                    </p:anim>
                                    <p:set>
                                      <p:cBhvr>
                                        <p:cTn id="1126" dur="1" fill="hold">
                                          <p:stCondLst>
                                            <p:cond delay="4999"/>
                                          </p:stCondLst>
                                        </p:cTn>
                                        <p:tgtEl>
                                          <p:spTgt spid="9"/>
                                        </p:tgtEl>
                                        <p:attrNameLst>
                                          <p:attrName>style.visibility</p:attrName>
                                        </p:attrNameLst>
                                      </p:cBhvr>
                                      <p:to>
                                        <p:strVal val="hidden"/>
                                      </p:to>
                                    </p:set>
                                  </p:childTnLst>
                                </p:cTn>
                              </p:par>
                              <p:par>
                                <p:cTn id="1127" presetID="2" presetClass="entr" presetSubtype="4" fill="hold" grpId="0" nodeType="withEffect">
                                  <p:stCondLst>
                                    <p:cond delay="0"/>
                                  </p:stCondLst>
                                  <p:childTnLst>
                                    <p:set>
                                      <p:cBhvr>
                                        <p:cTn id="1128" dur="1" fill="hold">
                                          <p:stCondLst>
                                            <p:cond delay="0"/>
                                          </p:stCondLst>
                                        </p:cTn>
                                        <p:tgtEl>
                                          <p:spTgt spid="8"/>
                                        </p:tgtEl>
                                        <p:attrNameLst>
                                          <p:attrName>style.visibility</p:attrName>
                                        </p:attrNameLst>
                                      </p:cBhvr>
                                      <p:to>
                                        <p:strVal val="visible"/>
                                      </p:to>
                                    </p:set>
                                    <p:anim calcmode="lin" valueType="num">
                                      <p:cBhvr additive="base">
                                        <p:cTn id="1129" dur="4000" fill="hold"/>
                                        <p:tgtEl>
                                          <p:spTgt spid="8"/>
                                        </p:tgtEl>
                                        <p:attrNameLst>
                                          <p:attrName>ppt_x</p:attrName>
                                        </p:attrNameLst>
                                      </p:cBhvr>
                                      <p:tavLst>
                                        <p:tav tm="0">
                                          <p:val>
                                            <p:strVal val="#ppt_x"/>
                                          </p:val>
                                        </p:tav>
                                        <p:tav tm="100000">
                                          <p:val>
                                            <p:strVal val="#ppt_x"/>
                                          </p:val>
                                        </p:tav>
                                      </p:tavLst>
                                    </p:anim>
                                    <p:anim calcmode="lin" valueType="num">
                                      <p:cBhvr additive="base">
                                        <p:cTn id="1130" dur="4000" fill="hold"/>
                                        <p:tgtEl>
                                          <p:spTgt spid="8"/>
                                        </p:tgtEl>
                                        <p:attrNameLst>
                                          <p:attrName>ppt_y</p:attrName>
                                        </p:attrNameLst>
                                      </p:cBhvr>
                                      <p:tavLst>
                                        <p:tav tm="0">
                                          <p:val>
                                            <p:strVal val="1+#ppt_h/2"/>
                                          </p:val>
                                        </p:tav>
                                        <p:tav tm="100000">
                                          <p:val>
                                            <p:strVal val="#ppt_y"/>
                                          </p:val>
                                        </p:tav>
                                      </p:tavLst>
                                    </p:anim>
                                  </p:childTnLst>
                                </p:cTn>
                              </p:par>
                              <p:par>
                                <p:cTn id="1131" presetID="19" presetClass="entr" presetSubtype="10" fill="hold" grpId="1" nodeType="withEffect">
                                  <p:stCondLst>
                                    <p:cond delay="0"/>
                                  </p:stCondLst>
                                  <p:childTnLst>
                                    <p:set>
                                      <p:cBhvr>
                                        <p:cTn id="1132" dur="1" fill="hold">
                                          <p:stCondLst>
                                            <p:cond delay="0"/>
                                          </p:stCondLst>
                                        </p:cTn>
                                        <p:tgtEl>
                                          <p:spTgt spid="8"/>
                                        </p:tgtEl>
                                        <p:attrNameLst>
                                          <p:attrName>style.visibility</p:attrName>
                                        </p:attrNameLst>
                                      </p:cBhvr>
                                      <p:to>
                                        <p:strVal val="visible"/>
                                      </p:to>
                                    </p:set>
                                    <p:anim calcmode="lin" valueType="num">
                                      <p:cBhvr>
                                        <p:cTn id="1133" dur="4000" fill="hold"/>
                                        <p:tgtEl>
                                          <p:spTgt spid="8"/>
                                        </p:tgtEl>
                                        <p:attrNameLst>
                                          <p:attrName>ppt_w</p:attrName>
                                        </p:attrNameLst>
                                      </p:cBhvr>
                                      <p:tavLst>
                                        <p:tav tm="0" fmla="#ppt_w*sin(2.5*pi*$)">
                                          <p:val>
                                            <p:fltVal val="0"/>
                                          </p:val>
                                        </p:tav>
                                        <p:tav tm="100000">
                                          <p:val>
                                            <p:fltVal val="1"/>
                                          </p:val>
                                        </p:tav>
                                      </p:tavLst>
                                    </p:anim>
                                    <p:anim calcmode="lin" valueType="num">
                                      <p:cBhvr>
                                        <p:cTn id="1134" dur="4000" fill="hold"/>
                                        <p:tgtEl>
                                          <p:spTgt spid="8"/>
                                        </p:tgtEl>
                                        <p:attrNameLst>
                                          <p:attrName>ppt_h</p:attrName>
                                        </p:attrNameLst>
                                      </p:cBhvr>
                                      <p:tavLst>
                                        <p:tav tm="0">
                                          <p:val>
                                            <p:strVal val="#ppt_h"/>
                                          </p:val>
                                        </p:tav>
                                        <p:tav tm="100000">
                                          <p:val>
                                            <p:strVal val="#ppt_h"/>
                                          </p:val>
                                        </p:tav>
                                      </p:tavLst>
                                    </p:anim>
                                  </p:childTnLst>
                                </p:cTn>
                              </p:par>
                              <p:par>
                                <p:cTn id="1135" presetID="2" presetClass="exit" presetSubtype="1" fill="hold" grpId="2" nodeType="withEffect">
                                  <p:stCondLst>
                                    <p:cond delay="0"/>
                                  </p:stCondLst>
                                  <p:childTnLst>
                                    <p:anim calcmode="lin" valueType="num">
                                      <p:cBhvr additive="base">
                                        <p:cTn id="1136" dur="4500"/>
                                        <p:tgtEl>
                                          <p:spTgt spid="8"/>
                                        </p:tgtEl>
                                        <p:attrNameLst>
                                          <p:attrName>ppt_x</p:attrName>
                                        </p:attrNameLst>
                                      </p:cBhvr>
                                      <p:tavLst>
                                        <p:tav tm="0">
                                          <p:val>
                                            <p:strVal val="ppt_x"/>
                                          </p:val>
                                        </p:tav>
                                        <p:tav tm="100000">
                                          <p:val>
                                            <p:strVal val="ppt_x"/>
                                          </p:val>
                                        </p:tav>
                                      </p:tavLst>
                                    </p:anim>
                                    <p:anim calcmode="lin" valueType="num">
                                      <p:cBhvr additive="base">
                                        <p:cTn id="1137" dur="4500"/>
                                        <p:tgtEl>
                                          <p:spTgt spid="8"/>
                                        </p:tgtEl>
                                        <p:attrNameLst>
                                          <p:attrName>ppt_y</p:attrName>
                                        </p:attrNameLst>
                                      </p:cBhvr>
                                      <p:tavLst>
                                        <p:tav tm="0">
                                          <p:val>
                                            <p:strVal val="ppt_y"/>
                                          </p:val>
                                        </p:tav>
                                        <p:tav tm="100000">
                                          <p:val>
                                            <p:strVal val="0-ppt_h/2"/>
                                          </p:val>
                                        </p:tav>
                                      </p:tavLst>
                                    </p:anim>
                                    <p:set>
                                      <p:cBhvr>
                                        <p:cTn id="1138" dur="1" fill="hold">
                                          <p:stCondLst>
                                            <p:cond delay="4499"/>
                                          </p:stCondLst>
                                        </p:cTn>
                                        <p:tgtEl>
                                          <p:spTgt spid="8"/>
                                        </p:tgtEl>
                                        <p:attrNameLst>
                                          <p:attrName>style.visibility</p:attrName>
                                        </p:attrNameLst>
                                      </p:cBhvr>
                                      <p:to>
                                        <p:strVal val="hidden"/>
                                      </p:to>
                                    </p:set>
                                  </p:childTnLst>
                                </p:cTn>
                              </p:par>
                              <p:par>
                                <p:cTn id="1139" presetID="3" presetClass="exit" presetSubtype="10" fill="hold" grpId="3" nodeType="withEffect">
                                  <p:stCondLst>
                                    <p:cond delay="0"/>
                                  </p:stCondLst>
                                  <p:childTnLst>
                                    <p:animEffect transition="out" filter="blinds(horizontal)">
                                      <p:cBhvr>
                                        <p:cTn id="1140" dur="6000"/>
                                        <p:tgtEl>
                                          <p:spTgt spid="8"/>
                                        </p:tgtEl>
                                      </p:cBhvr>
                                    </p:animEffect>
                                    <p:set>
                                      <p:cBhvr>
                                        <p:cTn id="1141" dur="1" fill="hold">
                                          <p:stCondLst>
                                            <p:cond delay="5999"/>
                                          </p:stCondLst>
                                        </p:cTn>
                                        <p:tgtEl>
                                          <p:spTgt spid="8"/>
                                        </p:tgtEl>
                                        <p:attrNameLst>
                                          <p:attrName>style.visibility</p:attrName>
                                        </p:attrNameLst>
                                      </p:cBhvr>
                                      <p:to>
                                        <p:strVal val="hidden"/>
                                      </p:to>
                                    </p:set>
                                  </p:childTnLst>
                                </p:cTn>
                              </p:par>
                              <p:par>
                                <p:cTn id="1142" presetID="8" presetClass="emph" presetSubtype="0" fill="hold" grpId="4" nodeType="withEffect">
                                  <p:stCondLst>
                                    <p:cond delay="0"/>
                                  </p:stCondLst>
                                  <p:childTnLst>
                                    <p:animRot by="-21600000">
                                      <p:cBhvr>
                                        <p:cTn id="1143" dur="5000" fill="hold"/>
                                        <p:tgtEl>
                                          <p:spTgt spid="8"/>
                                        </p:tgtEl>
                                        <p:attrNameLst>
                                          <p:attrName>r</p:attrName>
                                        </p:attrNameLst>
                                      </p:cBhvr>
                                    </p:animRot>
                                  </p:childTnLst>
                                </p:cTn>
                              </p:par>
                              <p:par>
                                <p:cTn id="1144" presetID="45" presetClass="exit" presetSubtype="0" fill="hold" grpId="5" nodeType="withEffect">
                                  <p:stCondLst>
                                    <p:cond delay="0"/>
                                  </p:stCondLst>
                                  <p:childTnLst>
                                    <p:animEffect transition="out" filter="fade">
                                      <p:cBhvr>
                                        <p:cTn id="1145" dur="5000"/>
                                        <p:tgtEl>
                                          <p:spTgt spid="8"/>
                                        </p:tgtEl>
                                      </p:cBhvr>
                                    </p:animEffect>
                                    <p:anim calcmode="lin" valueType="num">
                                      <p:cBhvr>
                                        <p:cTn id="1146"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7" dur="5000"/>
                                        <p:tgtEl>
                                          <p:spTgt spid="8"/>
                                        </p:tgtEl>
                                        <p:attrNameLst>
                                          <p:attrName>ppt_h</p:attrName>
                                        </p:attrNameLst>
                                      </p:cBhvr>
                                      <p:tavLst>
                                        <p:tav tm="0">
                                          <p:val>
                                            <p:strVal val="ppt_h"/>
                                          </p:val>
                                        </p:tav>
                                        <p:tav tm="100000">
                                          <p:val>
                                            <p:strVal val="ppt_h"/>
                                          </p:val>
                                        </p:tav>
                                      </p:tavLst>
                                    </p:anim>
                                    <p:set>
                                      <p:cBhvr>
                                        <p:cTn id="1148" dur="1" fill="hold">
                                          <p:stCondLst>
                                            <p:cond delay="4999"/>
                                          </p:stCondLst>
                                        </p:cTn>
                                        <p:tgtEl>
                                          <p:spTgt spid="8"/>
                                        </p:tgtEl>
                                        <p:attrNameLst>
                                          <p:attrName>style.visibility</p:attrName>
                                        </p:attrNameLst>
                                      </p:cBhvr>
                                      <p:to>
                                        <p:strVal val="hidden"/>
                                      </p:to>
                                    </p:set>
                                  </p:childTnLst>
                                </p:cTn>
                              </p:par>
                              <p:par>
                                <p:cTn id="1149" presetID="2" presetClass="entr" presetSubtype="4" fill="hold" grpId="0" nodeType="withEffect">
                                  <p:stCondLst>
                                    <p:cond delay="0"/>
                                  </p:stCondLst>
                                  <p:childTnLst>
                                    <p:set>
                                      <p:cBhvr>
                                        <p:cTn id="1150" dur="1" fill="hold">
                                          <p:stCondLst>
                                            <p:cond delay="0"/>
                                          </p:stCondLst>
                                        </p:cTn>
                                        <p:tgtEl>
                                          <p:spTgt spid="7"/>
                                        </p:tgtEl>
                                        <p:attrNameLst>
                                          <p:attrName>style.visibility</p:attrName>
                                        </p:attrNameLst>
                                      </p:cBhvr>
                                      <p:to>
                                        <p:strVal val="visible"/>
                                      </p:to>
                                    </p:set>
                                    <p:anim calcmode="lin" valueType="num">
                                      <p:cBhvr additive="base">
                                        <p:cTn id="1151" dur="4000" fill="hold"/>
                                        <p:tgtEl>
                                          <p:spTgt spid="7"/>
                                        </p:tgtEl>
                                        <p:attrNameLst>
                                          <p:attrName>ppt_x</p:attrName>
                                        </p:attrNameLst>
                                      </p:cBhvr>
                                      <p:tavLst>
                                        <p:tav tm="0">
                                          <p:val>
                                            <p:strVal val="#ppt_x"/>
                                          </p:val>
                                        </p:tav>
                                        <p:tav tm="100000">
                                          <p:val>
                                            <p:strVal val="#ppt_x"/>
                                          </p:val>
                                        </p:tav>
                                      </p:tavLst>
                                    </p:anim>
                                    <p:anim calcmode="lin" valueType="num">
                                      <p:cBhvr additive="base">
                                        <p:cTn id="1152" dur="4000" fill="hold"/>
                                        <p:tgtEl>
                                          <p:spTgt spid="7"/>
                                        </p:tgtEl>
                                        <p:attrNameLst>
                                          <p:attrName>ppt_y</p:attrName>
                                        </p:attrNameLst>
                                      </p:cBhvr>
                                      <p:tavLst>
                                        <p:tav tm="0">
                                          <p:val>
                                            <p:strVal val="1+#ppt_h/2"/>
                                          </p:val>
                                        </p:tav>
                                        <p:tav tm="100000">
                                          <p:val>
                                            <p:strVal val="#ppt_y"/>
                                          </p:val>
                                        </p:tav>
                                      </p:tavLst>
                                    </p:anim>
                                  </p:childTnLst>
                                </p:cTn>
                              </p:par>
                              <p:par>
                                <p:cTn id="1153" presetID="19" presetClass="entr" presetSubtype="10" fill="hold" grpId="1" nodeType="withEffect">
                                  <p:stCondLst>
                                    <p:cond delay="0"/>
                                  </p:stCondLst>
                                  <p:childTnLst>
                                    <p:set>
                                      <p:cBhvr>
                                        <p:cTn id="1154" dur="1" fill="hold">
                                          <p:stCondLst>
                                            <p:cond delay="0"/>
                                          </p:stCondLst>
                                        </p:cTn>
                                        <p:tgtEl>
                                          <p:spTgt spid="7"/>
                                        </p:tgtEl>
                                        <p:attrNameLst>
                                          <p:attrName>style.visibility</p:attrName>
                                        </p:attrNameLst>
                                      </p:cBhvr>
                                      <p:to>
                                        <p:strVal val="visible"/>
                                      </p:to>
                                    </p:set>
                                    <p:anim calcmode="lin" valueType="num">
                                      <p:cBhvr>
                                        <p:cTn id="1155" dur="4000" fill="hold"/>
                                        <p:tgtEl>
                                          <p:spTgt spid="7"/>
                                        </p:tgtEl>
                                        <p:attrNameLst>
                                          <p:attrName>ppt_w</p:attrName>
                                        </p:attrNameLst>
                                      </p:cBhvr>
                                      <p:tavLst>
                                        <p:tav tm="0" fmla="#ppt_w*sin(2.5*pi*$)">
                                          <p:val>
                                            <p:fltVal val="0"/>
                                          </p:val>
                                        </p:tav>
                                        <p:tav tm="100000">
                                          <p:val>
                                            <p:fltVal val="1"/>
                                          </p:val>
                                        </p:tav>
                                      </p:tavLst>
                                    </p:anim>
                                    <p:anim calcmode="lin" valueType="num">
                                      <p:cBhvr>
                                        <p:cTn id="1156" dur="4000" fill="hold"/>
                                        <p:tgtEl>
                                          <p:spTgt spid="7"/>
                                        </p:tgtEl>
                                        <p:attrNameLst>
                                          <p:attrName>ppt_h</p:attrName>
                                        </p:attrNameLst>
                                      </p:cBhvr>
                                      <p:tavLst>
                                        <p:tav tm="0">
                                          <p:val>
                                            <p:strVal val="#ppt_h"/>
                                          </p:val>
                                        </p:tav>
                                        <p:tav tm="100000">
                                          <p:val>
                                            <p:strVal val="#ppt_h"/>
                                          </p:val>
                                        </p:tav>
                                      </p:tavLst>
                                    </p:anim>
                                  </p:childTnLst>
                                </p:cTn>
                              </p:par>
                              <p:par>
                                <p:cTn id="1157" presetID="2" presetClass="exit" presetSubtype="1" fill="hold" grpId="2" nodeType="withEffect">
                                  <p:stCondLst>
                                    <p:cond delay="0"/>
                                  </p:stCondLst>
                                  <p:childTnLst>
                                    <p:anim calcmode="lin" valueType="num">
                                      <p:cBhvr additive="base">
                                        <p:cTn id="1158" dur="4500"/>
                                        <p:tgtEl>
                                          <p:spTgt spid="7"/>
                                        </p:tgtEl>
                                        <p:attrNameLst>
                                          <p:attrName>ppt_x</p:attrName>
                                        </p:attrNameLst>
                                      </p:cBhvr>
                                      <p:tavLst>
                                        <p:tav tm="0">
                                          <p:val>
                                            <p:strVal val="ppt_x"/>
                                          </p:val>
                                        </p:tav>
                                        <p:tav tm="100000">
                                          <p:val>
                                            <p:strVal val="ppt_x"/>
                                          </p:val>
                                        </p:tav>
                                      </p:tavLst>
                                    </p:anim>
                                    <p:anim calcmode="lin" valueType="num">
                                      <p:cBhvr additive="base">
                                        <p:cTn id="1159" dur="4500"/>
                                        <p:tgtEl>
                                          <p:spTgt spid="7"/>
                                        </p:tgtEl>
                                        <p:attrNameLst>
                                          <p:attrName>ppt_y</p:attrName>
                                        </p:attrNameLst>
                                      </p:cBhvr>
                                      <p:tavLst>
                                        <p:tav tm="0">
                                          <p:val>
                                            <p:strVal val="ppt_y"/>
                                          </p:val>
                                        </p:tav>
                                        <p:tav tm="100000">
                                          <p:val>
                                            <p:strVal val="0-ppt_h/2"/>
                                          </p:val>
                                        </p:tav>
                                      </p:tavLst>
                                    </p:anim>
                                    <p:set>
                                      <p:cBhvr>
                                        <p:cTn id="1160" dur="1" fill="hold">
                                          <p:stCondLst>
                                            <p:cond delay="4499"/>
                                          </p:stCondLst>
                                        </p:cTn>
                                        <p:tgtEl>
                                          <p:spTgt spid="7"/>
                                        </p:tgtEl>
                                        <p:attrNameLst>
                                          <p:attrName>style.visibility</p:attrName>
                                        </p:attrNameLst>
                                      </p:cBhvr>
                                      <p:to>
                                        <p:strVal val="hidden"/>
                                      </p:to>
                                    </p:set>
                                  </p:childTnLst>
                                </p:cTn>
                              </p:par>
                              <p:par>
                                <p:cTn id="1161" presetID="3" presetClass="exit" presetSubtype="10" fill="hold" grpId="3" nodeType="withEffect">
                                  <p:stCondLst>
                                    <p:cond delay="0"/>
                                  </p:stCondLst>
                                  <p:childTnLst>
                                    <p:animEffect transition="out" filter="blinds(horizontal)">
                                      <p:cBhvr>
                                        <p:cTn id="1162" dur="6000"/>
                                        <p:tgtEl>
                                          <p:spTgt spid="7"/>
                                        </p:tgtEl>
                                      </p:cBhvr>
                                    </p:animEffect>
                                    <p:set>
                                      <p:cBhvr>
                                        <p:cTn id="1163" dur="1" fill="hold">
                                          <p:stCondLst>
                                            <p:cond delay="5999"/>
                                          </p:stCondLst>
                                        </p:cTn>
                                        <p:tgtEl>
                                          <p:spTgt spid="7"/>
                                        </p:tgtEl>
                                        <p:attrNameLst>
                                          <p:attrName>style.visibility</p:attrName>
                                        </p:attrNameLst>
                                      </p:cBhvr>
                                      <p:to>
                                        <p:strVal val="hidden"/>
                                      </p:to>
                                    </p:set>
                                  </p:childTnLst>
                                </p:cTn>
                              </p:par>
                              <p:par>
                                <p:cTn id="1164" presetID="8" presetClass="emph" presetSubtype="0" fill="hold" grpId="4" nodeType="withEffect">
                                  <p:stCondLst>
                                    <p:cond delay="0"/>
                                  </p:stCondLst>
                                  <p:childTnLst>
                                    <p:animRot by="-21600000">
                                      <p:cBhvr>
                                        <p:cTn id="1165" dur="5000" fill="hold"/>
                                        <p:tgtEl>
                                          <p:spTgt spid="7"/>
                                        </p:tgtEl>
                                        <p:attrNameLst>
                                          <p:attrName>r</p:attrName>
                                        </p:attrNameLst>
                                      </p:cBhvr>
                                    </p:animRot>
                                  </p:childTnLst>
                                </p:cTn>
                              </p:par>
                              <p:par>
                                <p:cTn id="1166" presetID="45" presetClass="exit" presetSubtype="0" fill="hold" grpId="5" nodeType="withEffect">
                                  <p:stCondLst>
                                    <p:cond delay="0"/>
                                  </p:stCondLst>
                                  <p:childTnLst>
                                    <p:animEffect transition="out" filter="fade">
                                      <p:cBhvr>
                                        <p:cTn id="1167" dur="5000"/>
                                        <p:tgtEl>
                                          <p:spTgt spid="7"/>
                                        </p:tgtEl>
                                      </p:cBhvr>
                                    </p:animEffect>
                                    <p:anim calcmode="lin" valueType="num">
                                      <p:cBhvr>
                                        <p:cTn id="1168"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9" dur="5000"/>
                                        <p:tgtEl>
                                          <p:spTgt spid="7"/>
                                        </p:tgtEl>
                                        <p:attrNameLst>
                                          <p:attrName>ppt_h</p:attrName>
                                        </p:attrNameLst>
                                      </p:cBhvr>
                                      <p:tavLst>
                                        <p:tav tm="0">
                                          <p:val>
                                            <p:strVal val="ppt_h"/>
                                          </p:val>
                                        </p:tav>
                                        <p:tav tm="100000">
                                          <p:val>
                                            <p:strVal val="ppt_h"/>
                                          </p:val>
                                        </p:tav>
                                      </p:tavLst>
                                    </p:anim>
                                    <p:set>
                                      <p:cBhvr>
                                        <p:cTn id="1170" dur="1" fill="hold">
                                          <p:stCondLst>
                                            <p:cond delay="4999"/>
                                          </p:stCondLst>
                                        </p:cTn>
                                        <p:tgtEl>
                                          <p:spTgt spid="7"/>
                                        </p:tgtEl>
                                        <p:attrNameLst>
                                          <p:attrName>style.visibility</p:attrName>
                                        </p:attrNameLst>
                                      </p:cBhvr>
                                      <p:to>
                                        <p:strVal val="hidden"/>
                                      </p:to>
                                    </p:set>
                                  </p:childTnLst>
                                </p:cTn>
                              </p:par>
                              <p:par>
                                <p:cTn id="1171" presetID="2" presetClass="entr" presetSubtype="4" fill="hold" grpId="0" nodeType="withEffect">
                                  <p:stCondLst>
                                    <p:cond delay="0"/>
                                  </p:stCondLst>
                                  <p:childTnLst>
                                    <p:set>
                                      <p:cBhvr>
                                        <p:cTn id="1172" dur="1" fill="hold">
                                          <p:stCondLst>
                                            <p:cond delay="0"/>
                                          </p:stCondLst>
                                        </p:cTn>
                                        <p:tgtEl>
                                          <p:spTgt spid="4"/>
                                        </p:tgtEl>
                                        <p:attrNameLst>
                                          <p:attrName>style.visibility</p:attrName>
                                        </p:attrNameLst>
                                      </p:cBhvr>
                                      <p:to>
                                        <p:strVal val="visible"/>
                                      </p:to>
                                    </p:set>
                                    <p:anim calcmode="lin" valueType="num">
                                      <p:cBhvr additive="base">
                                        <p:cTn id="1173" dur="4000" fill="hold"/>
                                        <p:tgtEl>
                                          <p:spTgt spid="4"/>
                                        </p:tgtEl>
                                        <p:attrNameLst>
                                          <p:attrName>ppt_x</p:attrName>
                                        </p:attrNameLst>
                                      </p:cBhvr>
                                      <p:tavLst>
                                        <p:tav tm="0">
                                          <p:val>
                                            <p:strVal val="#ppt_x"/>
                                          </p:val>
                                        </p:tav>
                                        <p:tav tm="100000">
                                          <p:val>
                                            <p:strVal val="#ppt_x"/>
                                          </p:val>
                                        </p:tav>
                                      </p:tavLst>
                                    </p:anim>
                                    <p:anim calcmode="lin" valueType="num">
                                      <p:cBhvr additive="base">
                                        <p:cTn id="1174" dur="4000" fill="hold"/>
                                        <p:tgtEl>
                                          <p:spTgt spid="4"/>
                                        </p:tgtEl>
                                        <p:attrNameLst>
                                          <p:attrName>ppt_y</p:attrName>
                                        </p:attrNameLst>
                                      </p:cBhvr>
                                      <p:tavLst>
                                        <p:tav tm="0">
                                          <p:val>
                                            <p:strVal val="1+#ppt_h/2"/>
                                          </p:val>
                                        </p:tav>
                                        <p:tav tm="100000">
                                          <p:val>
                                            <p:strVal val="#ppt_y"/>
                                          </p:val>
                                        </p:tav>
                                      </p:tavLst>
                                    </p:anim>
                                  </p:childTnLst>
                                </p:cTn>
                              </p:par>
                              <p:par>
                                <p:cTn id="1175" presetID="19" presetClass="entr" presetSubtype="10" fill="hold" grpId="1" nodeType="withEffect">
                                  <p:stCondLst>
                                    <p:cond delay="0"/>
                                  </p:stCondLst>
                                  <p:childTnLst>
                                    <p:set>
                                      <p:cBhvr>
                                        <p:cTn id="1176" dur="1" fill="hold">
                                          <p:stCondLst>
                                            <p:cond delay="0"/>
                                          </p:stCondLst>
                                        </p:cTn>
                                        <p:tgtEl>
                                          <p:spTgt spid="4"/>
                                        </p:tgtEl>
                                        <p:attrNameLst>
                                          <p:attrName>style.visibility</p:attrName>
                                        </p:attrNameLst>
                                      </p:cBhvr>
                                      <p:to>
                                        <p:strVal val="visible"/>
                                      </p:to>
                                    </p:set>
                                    <p:anim calcmode="lin" valueType="num">
                                      <p:cBhvr>
                                        <p:cTn id="1177" dur="4000" fill="hold"/>
                                        <p:tgtEl>
                                          <p:spTgt spid="4"/>
                                        </p:tgtEl>
                                        <p:attrNameLst>
                                          <p:attrName>ppt_w</p:attrName>
                                        </p:attrNameLst>
                                      </p:cBhvr>
                                      <p:tavLst>
                                        <p:tav tm="0" fmla="#ppt_w*sin(2.5*pi*$)">
                                          <p:val>
                                            <p:fltVal val="0"/>
                                          </p:val>
                                        </p:tav>
                                        <p:tav tm="100000">
                                          <p:val>
                                            <p:fltVal val="1"/>
                                          </p:val>
                                        </p:tav>
                                      </p:tavLst>
                                    </p:anim>
                                    <p:anim calcmode="lin" valueType="num">
                                      <p:cBhvr>
                                        <p:cTn id="1178" dur="4000" fill="hold"/>
                                        <p:tgtEl>
                                          <p:spTgt spid="4"/>
                                        </p:tgtEl>
                                        <p:attrNameLst>
                                          <p:attrName>ppt_h</p:attrName>
                                        </p:attrNameLst>
                                      </p:cBhvr>
                                      <p:tavLst>
                                        <p:tav tm="0">
                                          <p:val>
                                            <p:strVal val="#ppt_h"/>
                                          </p:val>
                                        </p:tav>
                                        <p:tav tm="100000">
                                          <p:val>
                                            <p:strVal val="#ppt_h"/>
                                          </p:val>
                                        </p:tav>
                                      </p:tavLst>
                                    </p:anim>
                                  </p:childTnLst>
                                </p:cTn>
                              </p:par>
                              <p:par>
                                <p:cTn id="1179" presetID="2" presetClass="exit" presetSubtype="1" fill="hold" grpId="2" nodeType="withEffect">
                                  <p:stCondLst>
                                    <p:cond delay="0"/>
                                  </p:stCondLst>
                                  <p:childTnLst>
                                    <p:anim calcmode="lin" valueType="num">
                                      <p:cBhvr additive="base">
                                        <p:cTn id="1180" dur="4500"/>
                                        <p:tgtEl>
                                          <p:spTgt spid="4"/>
                                        </p:tgtEl>
                                        <p:attrNameLst>
                                          <p:attrName>ppt_x</p:attrName>
                                        </p:attrNameLst>
                                      </p:cBhvr>
                                      <p:tavLst>
                                        <p:tav tm="0">
                                          <p:val>
                                            <p:strVal val="ppt_x"/>
                                          </p:val>
                                        </p:tav>
                                        <p:tav tm="100000">
                                          <p:val>
                                            <p:strVal val="ppt_x"/>
                                          </p:val>
                                        </p:tav>
                                      </p:tavLst>
                                    </p:anim>
                                    <p:anim calcmode="lin" valueType="num">
                                      <p:cBhvr additive="base">
                                        <p:cTn id="1181" dur="4500"/>
                                        <p:tgtEl>
                                          <p:spTgt spid="4"/>
                                        </p:tgtEl>
                                        <p:attrNameLst>
                                          <p:attrName>ppt_y</p:attrName>
                                        </p:attrNameLst>
                                      </p:cBhvr>
                                      <p:tavLst>
                                        <p:tav tm="0">
                                          <p:val>
                                            <p:strVal val="ppt_y"/>
                                          </p:val>
                                        </p:tav>
                                        <p:tav tm="100000">
                                          <p:val>
                                            <p:strVal val="0-ppt_h/2"/>
                                          </p:val>
                                        </p:tav>
                                      </p:tavLst>
                                    </p:anim>
                                    <p:set>
                                      <p:cBhvr>
                                        <p:cTn id="1182" dur="1" fill="hold">
                                          <p:stCondLst>
                                            <p:cond delay="4499"/>
                                          </p:stCondLst>
                                        </p:cTn>
                                        <p:tgtEl>
                                          <p:spTgt spid="4"/>
                                        </p:tgtEl>
                                        <p:attrNameLst>
                                          <p:attrName>style.visibility</p:attrName>
                                        </p:attrNameLst>
                                      </p:cBhvr>
                                      <p:to>
                                        <p:strVal val="hidden"/>
                                      </p:to>
                                    </p:set>
                                  </p:childTnLst>
                                </p:cTn>
                              </p:par>
                              <p:par>
                                <p:cTn id="1183" presetID="3" presetClass="exit" presetSubtype="10" fill="hold" grpId="3" nodeType="withEffect">
                                  <p:stCondLst>
                                    <p:cond delay="0"/>
                                  </p:stCondLst>
                                  <p:childTnLst>
                                    <p:animEffect transition="out" filter="blinds(horizontal)">
                                      <p:cBhvr>
                                        <p:cTn id="1184" dur="6000"/>
                                        <p:tgtEl>
                                          <p:spTgt spid="4"/>
                                        </p:tgtEl>
                                      </p:cBhvr>
                                    </p:animEffect>
                                    <p:set>
                                      <p:cBhvr>
                                        <p:cTn id="1185" dur="1" fill="hold">
                                          <p:stCondLst>
                                            <p:cond delay="5999"/>
                                          </p:stCondLst>
                                        </p:cTn>
                                        <p:tgtEl>
                                          <p:spTgt spid="4"/>
                                        </p:tgtEl>
                                        <p:attrNameLst>
                                          <p:attrName>style.visibility</p:attrName>
                                        </p:attrNameLst>
                                      </p:cBhvr>
                                      <p:to>
                                        <p:strVal val="hidden"/>
                                      </p:to>
                                    </p:set>
                                  </p:childTnLst>
                                </p:cTn>
                              </p:par>
                              <p:par>
                                <p:cTn id="1186" presetID="8" presetClass="emph" presetSubtype="0" fill="hold" grpId="4" nodeType="withEffect">
                                  <p:stCondLst>
                                    <p:cond delay="0"/>
                                  </p:stCondLst>
                                  <p:childTnLst>
                                    <p:animRot by="-21600000">
                                      <p:cBhvr>
                                        <p:cTn id="1187" dur="5000" fill="hold"/>
                                        <p:tgtEl>
                                          <p:spTgt spid="4"/>
                                        </p:tgtEl>
                                        <p:attrNameLst>
                                          <p:attrName>r</p:attrName>
                                        </p:attrNameLst>
                                      </p:cBhvr>
                                    </p:animRot>
                                  </p:childTnLst>
                                </p:cTn>
                              </p:par>
                              <p:par>
                                <p:cTn id="1188" presetID="45" presetClass="exit" presetSubtype="0" fill="hold" grpId="5" nodeType="withEffect">
                                  <p:stCondLst>
                                    <p:cond delay="0"/>
                                  </p:stCondLst>
                                  <p:childTnLst>
                                    <p:animEffect transition="out" filter="fade">
                                      <p:cBhvr>
                                        <p:cTn id="1189" dur="5000"/>
                                        <p:tgtEl>
                                          <p:spTgt spid="4"/>
                                        </p:tgtEl>
                                      </p:cBhvr>
                                    </p:animEffect>
                                    <p:anim calcmode="lin" valueType="num">
                                      <p:cBhvr>
                                        <p:cTn id="1190"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1" dur="5000"/>
                                        <p:tgtEl>
                                          <p:spTgt spid="4"/>
                                        </p:tgtEl>
                                        <p:attrNameLst>
                                          <p:attrName>ppt_h</p:attrName>
                                        </p:attrNameLst>
                                      </p:cBhvr>
                                      <p:tavLst>
                                        <p:tav tm="0">
                                          <p:val>
                                            <p:strVal val="ppt_h"/>
                                          </p:val>
                                        </p:tav>
                                        <p:tav tm="100000">
                                          <p:val>
                                            <p:strVal val="ppt_h"/>
                                          </p:val>
                                        </p:tav>
                                      </p:tavLst>
                                    </p:anim>
                                    <p:set>
                                      <p:cBhvr>
                                        <p:cTn id="1192" dur="1" fill="hold">
                                          <p:stCondLst>
                                            <p:cond delay="4999"/>
                                          </p:stCondLst>
                                        </p:cTn>
                                        <p:tgtEl>
                                          <p:spTgt spid="4"/>
                                        </p:tgtEl>
                                        <p:attrNameLst>
                                          <p:attrName>style.visibility</p:attrName>
                                        </p:attrNameLst>
                                      </p:cBhvr>
                                      <p:to>
                                        <p:strVal val="hidden"/>
                                      </p:to>
                                    </p:set>
                                  </p:childTnLst>
                                </p:cTn>
                              </p:par>
                              <p:par>
                                <p:cTn id="1193" presetID="2" presetClass="entr" presetSubtype="4" fill="hold" grpId="0" nodeType="withEffect">
                                  <p:stCondLst>
                                    <p:cond delay="0"/>
                                  </p:stCondLst>
                                  <p:childTnLst>
                                    <p:set>
                                      <p:cBhvr>
                                        <p:cTn id="1194" dur="1" fill="hold">
                                          <p:stCondLst>
                                            <p:cond delay="0"/>
                                          </p:stCondLst>
                                        </p:cTn>
                                        <p:tgtEl>
                                          <p:spTgt spid="3"/>
                                        </p:tgtEl>
                                        <p:attrNameLst>
                                          <p:attrName>style.visibility</p:attrName>
                                        </p:attrNameLst>
                                      </p:cBhvr>
                                      <p:to>
                                        <p:strVal val="visible"/>
                                      </p:to>
                                    </p:set>
                                    <p:anim calcmode="lin" valueType="num">
                                      <p:cBhvr additive="base">
                                        <p:cTn id="1195" dur="4000" fill="hold"/>
                                        <p:tgtEl>
                                          <p:spTgt spid="3"/>
                                        </p:tgtEl>
                                        <p:attrNameLst>
                                          <p:attrName>ppt_x</p:attrName>
                                        </p:attrNameLst>
                                      </p:cBhvr>
                                      <p:tavLst>
                                        <p:tav tm="0">
                                          <p:val>
                                            <p:strVal val="#ppt_x"/>
                                          </p:val>
                                        </p:tav>
                                        <p:tav tm="100000">
                                          <p:val>
                                            <p:strVal val="#ppt_x"/>
                                          </p:val>
                                        </p:tav>
                                      </p:tavLst>
                                    </p:anim>
                                    <p:anim calcmode="lin" valueType="num">
                                      <p:cBhvr additive="base">
                                        <p:cTn id="1196" dur="4000" fill="hold"/>
                                        <p:tgtEl>
                                          <p:spTgt spid="3"/>
                                        </p:tgtEl>
                                        <p:attrNameLst>
                                          <p:attrName>ppt_y</p:attrName>
                                        </p:attrNameLst>
                                      </p:cBhvr>
                                      <p:tavLst>
                                        <p:tav tm="0">
                                          <p:val>
                                            <p:strVal val="1+#ppt_h/2"/>
                                          </p:val>
                                        </p:tav>
                                        <p:tav tm="100000">
                                          <p:val>
                                            <p:strVal val="#ppt_y"/>
                                          </p:val>
                                        </p:tav>
                                      </p:tavLst>
                                    </p:anim>
                                  </p:childTnLst>
                                </p:cTn>
                              </p:par>
                              <p:par>
                                <p:cTn id="1197" presetID="19" presetClass="entr" presetSubtype="10" fill="hold" grpId="1" nodeType="withEffect">
                                  <p:stCondLst>
                                    <p:cond delay="0"/>
                                  </p:stCondLst>
                                  <p:childTnLst>
                                    <p:set>
                                      <p:cBhvr>
                                        <p:cTn id="1198" dur="1" fill="hold">
                                          <p:stCondLst>
                                            <p:cond delay="0"/>
                                          </p:stCondLst>
                                        </p:cTn>
                                        <p:tgtEl>
                                          <p:spTgt spid="3"/>
                                        </p:tgtEl>
                                        <p:attrNameLst>
                                          <p:attrName>style.visibility</p:attrName>
                                        </p:attrNameLst>
                                      </p:cBhvr>
                                      <p:to>
                                        <p:strVal val="visible"/>
                                      </p:to>
                                    </p:set>
                                    <p:anim calcmode="lin" valueType="num">
                                      <p:cBhvr>
                                        <p:cTn id="1199" dur="4000" fill="hold"/>
                                        <p:tgtEl>
                                          <p:spTgt spid="3"/>
                                        </p:tgtEl>
                                        <p:attrNameLst>
                                          <p:attrName>ppt_w</p:attrName>
                                        </p:attrNameLst>
                                      </p:cBhvr>
                                      <p:tavLst>
                                        <p:tav tm="0" fmla="#ppt_w*sin(2.5*pi*$)">
                                          <p:val>
                                            <p:fltVal val="0"/>
                                          </p:val>
                                        </p:tav>
                                        <p:tav tm="100000">
                                          <p:val>
                                            <p:fltVal val="1"/>
                                          </p:val>
                                        </p:tav>
                                      </p:tavLst>
                                    </p:anim>
                                    <p:anim calcmode="lin" valueType="num">
                                      <p:cBhvr>
                                        <p:cTn id="1200" dur="4000" fill="hold"/>
                                        <p:tgtEl>
                                          <p:spTgt spid="3"/>
                                        </p:tgtEl>
                                        <p:attrNameLst>
                                          <p:attrName>ppt_h</p:attrName>
                                        </p:attrNameLst>
                                      </p:cBhvr>
                                      <p:tavLst>
                                        <p:tav tm="0">
                                          <p:val>
                                            <p:strVal val="#ppt_h"/>
                                          </p:val>
                                        </p:tav>
                                        <p:tav tm="100000">
                                          <p:val>
                                            <p:strVal val="#ppt_h"/>
                                          </p:val>
                                        </p:tav>
                                      </p:tavLst>
                                    </p:anim>
                                  </p:childTnLst>
                                </p:cTn>
                              </p:par>
                              <p:par>
                                <p:cTn id="1201" presetID="2" presetClass="exit" presetSubtype="1" fill="hold" grpId="2" nodeType="withEffect">
                                  <p:stCondLst>
                                    <p:cond delay="0"/>
                                  </p:stCondLst>
                                  <p:childTnLst>
                                    <p:anim calcmode="lin" valueType="num">
                                      <p:cBhvr additive="base">
                                        <p:cTn id="1202" dur="4500"/>
                                        <p:tgtEl>
                                          <p:spTgt spid="3"/>
                                        </p:tgtEl>
                                        <p:attrNameLst>
                                          <p:attrName>ppt_x</p:attrName>
                                        </p:attrNameLst>
                                      </p:cBhvr>
                                      <p:tavLst>
                                        <p:tav tm="0">
                                          <p:val>
                                            <p:strVal val="ppt_x"/>
                                          </p:val>
                                        </p:tav>
                                        <p:tav tm="100000">
                                          <p:val>
                                            <p:strVal val="ppt_x"/>
                                          </p:val>
                                        </p:tav>
                                      </p:tavLst>
                                    </p:anim>
                                    <p:anim calcmode="lin" valueType="num">
                                      <p:cBhvr additive="base">
                                        <p:cTn id="1203" dur="4500"/>
                                        <p:tgtEl>
                                          <p:spTgt spid="3"/>
                                        </p:tgtEl>
                                        <p:attrNameLst>
                                          <p:attrName>ppt_y</p:attrName>
                                        </p:attrNameLst>
                                      </p:cBhvr>
                                      <p:tavLst>
                                        <p:tav tm="0">
                                          <p:val>
                                            <p:strVal val="ppt_y"/>
                                          </p:val>
                                        </p:tav>
                                        <p:tav tm="100000">
                                          <p:val>
                                            <p:strVal val="0-ppt_h/2"/>
                                          </p:val>
                                        </p:tav>
                                      </p:tavLst>
                                    </p:anim>
                                    <p:set>
                                      <p:cBhvr>
                                        <p:cTn id="1204" dur="1" fill="hold">
                                          <p:stCondLst>
                                            <p:cond delay="4499"/>
                                          </p:stCondLst>
                                        </p:cTn>
                                        <p:tgtEl>
                                          <p:spTgt spid="3"/>
                                        </p:tgtEl>
                                        <p:attrNameLst>
                                          <p:attrName>style.visibility</p:attrName>
                                        </p:attrNameLst>
                                      </p:cBhvr>
                                      <p:to>
                                        <p:strVal val="hidden"/>
                                      </p:to>
                                    </p:set>
                                  </p:childTnLst>
                                </p:cTn>
                              </p:par>
                              <p:par>
                                <p:cTn id="1205" presetID="3" presetClass="exit" presetSubtype="10" fill="hold" grpId="3" nodeType="withEffect">
                                  <p:stCondLst>
                                    <p:cond delay="0"/>
                                  </p:stCondLst>
                                  <p:childTnLst>
                                    <p:animEffect transition="out" filter="blinds(horizontal)">
                                      <p:cBhvr>
                                        <p:cTn id="1206" dur="6000"/>
                                        <p:tgtEl>
                                          <p:spTgt spid="3"/>
                                        </p:tgtEl>
                                      </p:cBhvr>
                                    </p:animEffect>
                                    <p:set>
                                      <p:cBhvr>
                                        <p:cTn id="1207" dur="1" fill="hold">
                                          <p:stCondLst>
                                            <p:cond delay="5999"/>
                                          </p:stCondLst>
                                        </p:cTn>
                                        <p:tgtEl>
                                          <p:spTgt spid="3"/>
                                        </p:tgtEl>
                                        <p:attrNameLst>
                                          <p:attrName>style.visibility</p:attrName>
                                        </p:attrNameLst>
                                      </p:cBhvr>
                                      <p:to>
                                        <p:strVal val="hidden"/>
                                      </p:to>
                                    </p:set>
                                  </p:childTnLst>
                                </p:cTn>
                              </p:par>
                              <p:par>
                                <p:cTn id="1208" presetID="8" presetClass="emph" presetSubtype="0" fill="hold" grpId="4" nodeType="withEffect">
                                  <p:stCondLst>
                                    <p:cond delay="0"/>
                                  </p:stCondLst>
                                  <p:childTnLst>
                                    <p:animRot by="-21600000">
                                      <p:cBhvr>
                                        <p:cTn id="1209" dur="5000" fill="hold"/>
                                        <p:tgtEl>
                                          <p:spTgt spid="3"/>
                                        </p:tgtEl>
                                        <p:attrNameLst>
                                          <p:attrName>r</p:attrName>
                                        </p:attrNameLst>
                                      </p:cBhvr>
                                    </p:animRot>
                                  </p:childTnLst>
                                </p:cTn>
                              </p:par>
                              <p:par>
                                <p:cTn id="1210" presetID="45" presetClass="exit" presetSubtype="0" fill="hold" grpId="5" nodeType="withEffect">
                                  <p:stCondLst>
                                    <p:cond delay="0"/>
                                  </p:stCondLst>
                                  <p:childTnLst>
                                    <p:animEffect transition="out" filter="fade">
                                      <p:cBhvr>
                                        <p:cTn id="1211" dur="5000"/>
                                        <p:tgtEl>
                                          <p:spTgt spid="3"/>
                                        </p:tgtEl>
                                      </p:cBhvr>
                                    </p:animEffect>
                                    <p:anim calcmode="lin" valueType="num">
                                      <p:cBhvr>
                                        <p:cTn id="1212"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3" dur="5000"/>
                                        <p:tgtEl>
                                          <p:spTgt spid="3"/>
                                        </p:tgtEl>
                                        <p:attrNameLst>
                                          <p:attrName>ppt_h</p:attrName>
                                        </p:attrNameLst>
                                      </p:cBhvr>
                                      <p:tavLst>
                                        <p:tav tm="0">
                                          <p:val>
                                            <p:strVal val="ppt_h"/>
                                          </p:val>
                                        </p:tav>
                                        <p:tav tm="100000">
                                          <p:val>
                                            <p:strVal val="ppt_h"/>
                                          </p:val>
                                        </p:tav>
                                      </p:tavLst>
                                    </p:anim>
                                    <p:set>
                                      <p:cBhvr>
                                        <p:cTn id="1214" dur="1" fill="hold">
                                          <p:stCondLst>
                                            <p:cond delay="4999"/>
                                          </p:stCondLst>
                                        </p:cTn>
                                        <p:tgtEl>
                                          <p:spTgt spid="3"/>
                                        </p:tgtEl>
                                        <p:attrNameLst>
                                          <p:attrName>style.visibility</p:attrName>
                                        </p:attrNameLst>
                                      </p:cBhvr>
                                      <p:to>
                                        <p:strVal val="hidden"/>
                                      </p:to>
                                    </p:set>
                                  </p:childTnLst>
                                </p:cTn>
                              </p:par>
                              <p:par>
                                <p:cTn id="1215" presetID="2" presetClass="entr" presetSubtype="4" fill="hold" grpId="0" nodeType="withEffect">
                                  <p:stCondLst>
                                    <p:cond delay="0"/>
                                  </p:stCondLst>
                                  <p:childTnLst>
                                    <p:set>
                                      <p:cBhvr>
                                        <p:cTn id="1216" dur="1" fill="hold">
                                          <p:stCondLst>
                                            <p:cond delay="0"/>
                                          </p:stCondLst>
                                        </p:cTn>
                                        <p:tgtEl>
                                          <p:spTgt spid="2"/>
                                        </p:tgtEl>
                                        <p:attrNameLst>
                                          <p:attrName>style.visibility</p:attrName>
                                        </p:attrNameLst>
                                      </p:cBhvr>
                                      <p:to>
                                        <p:strVal val="visible"/>
                                      </p:to>
                                    </p:set>
                                    <p:anim calcmode="lin" valueType="num">
                                      <p:cBhvr additive="base">
                                        <p:cTn id="1217" dur="4000" fill="hold"/>
                                        <p:tgtEl>
                                          <p:spTgt spid="2"/>
                                        </p:tgtEl>
                                        <p:attrNameLst>
                                          <p:attrName>ppt_x</p:attrName>
                                        </p:attrNameLst>
                                      </p:cBhvr>
                                      <p:tavLst>
                                        <p:tav tm="0">
                                          <p:val>
                                            <p:strVal val="#ppt_x"/>
                                          </p:val>
                                        </p:tav>
                                        <p:tav tm="100000">
                                          <p:val>
                                            <p:strVal val="#ppt_x"/>
                                          </p:val>
                                        </p:tav>
                                      </p:tavLst>
                                    </p:anim>
                                    <p:anim calcmode="lin" valueType="num">
                                      <p:cBhvr additive="base">
                                        <p:cTn id="1218" dur="4000" fill="hold"/>
                                        <p:tgtEl>
                                          <p:spTgt spid="2"/>
                                        </p:tgtEl>
                                        <p:attrNameLst>
                                          <p:attrName>ppt_y</p:attrName>
                                        </p:attrNameLst>
                                      </p:cBhvr>
                                      <p:tavLst>
                                        <p:tav tm="0">
                                          <p:val>
                                            <p:strVal val="1+#ppt_h/2"/>
                                          </p:val>
                                        </p:tav>
                                        <p:tav tm="100000">
                                          <p:val>
                                            <p:strVal val="#ppt_y"/>
                                          </p:val>
                                        </p:tav>
                                      </p:tavLst>
                                    </p:anim>
                                  </p:childTnLst>
                                </p:cTn>
                              </p:par>
                              <p:par>
                                <p:cTn id="1219" presetID="19" presetClass="entr" presetSubtype="10" fill="hold" grpId="1" nodeType="withEffect">
                                  <p:stCondLst>
                                    <p:cond delay="0"/>
                                  </p:stCondLst>
                                  <p:childTnLst>
                                    <p:set>
                                      <p:cBhvr>
                                        <p:cTn id="1220" dur="1" fill="hold">
                                          <p:stCondLst>
                                            <p:cond delay="0"/>
                                          </p:stCondLst>
                                        </p:cTn>
                                        <p:tgtEl>
                                          <p:spTgt spid="2"/>
                                        </p:tgtEl>
                                        <p:attrNameLst>
                                          <p:attrName>style.visibility</p:attrName>
                                        </p:attrNameLst>
                                      </p:cBhvr>
                                      <p:to>
                                        <p:strVal val="visible"/>
                                      </p:to>
                                    </p:set>
                                    <p:anim calcmode="lin" valueType="num">
                                      <p:cBhvr>
                                        <p:cTn id="1221" dur="4000" fill="hold"/>
                                        <p:tgtEl>
                                          <p:spTgt spid="2"/>
                                        </p:tgtEl>
                                        <p:attrNameLst>
                                          <p:attrName>ppt_w</p:attrName>
                                        </p:attrNameLst>
                                      </p:cBhvr>
                                      <p:tavLst>
                                        <p:tav tm="0" fmla="#ppt_w*sin(2.5*pi*$)">
                                          <p:val>
                                            <p:fltVal val="0"/>
                                          </p:val>
                                        </p:tav>
                                        <p:tav tm="100000">
                                          <p:val>
                                            <p:fltVal val="1"/>
                                          </p:val>
                                        </p:tav>
                                      </p:tavLst>
                                    </p:anim>
                                    <p:anim calcmode="lin" valueType="num">
                                      <p:cBhvr>
                                        <p:cTn id="1222" dur="4000" fill="hold"/>
                                        <p:tgtEl>
                                          <p:spTgt spid="2"/>
                                        </p:tgtEl>
                                        <p:attrNameLst>
                                          <p:attrName>ppt_h</p:attrName>
                                        </p:attrNameLst>
                                      </p:cBhvr>
                                      <p:tavLst>
                                        <p:tav tm="0">
                                          <p:val>
                                            <p:strVal val="#ppt_h"/>
                                          </p:val>
                                        </p:tav>
                                        <p:tav tm="100000">
                                          <p:val>
                                            <p:strVal val="#ppt_h"/>
                                          </p:val>
                                        </p:tav>
                                      </p:tavLst>
                                    </p:anim>
                                  </p:childTnLst>
                                </p:cTn>
                              </p:par>
                              <p:par>
                                <p:cTn id="1223" presetID="2" presetClass="exit" presetSubtype="1" fill="hold" grpId="2" nodeType="withEffect">
                                  <p:stCondLst>
                                    <p:cond delay="0"/>
                                  </p:stCondLst>
                                  <p:childTnLst>
                                    <p:anim calcmode="lin" valueType="num">
                                      <p:cBhvr additive="base">
                                        <p:cTn id="1224" dur="4500"/>
                                        <p:tgtEl>
                                          <p:spTgt spid="2"/>
                                        </p:tgtEl>
                                        <p:attrNameLst>
                                          <p:attrName>ppt_x</p:attrName>
                                        </p:attrNameLst>
                                      </p:cBhvr>
                                      <p:tavLst>
                                        <p:tav tm="0">
                                          <p:val>
                                            <p:strVal val="ppt_x"/>
                                          </p:val>
                                        </p:tav>
                                        <p:tav tm="100000">
                                          <p:val>
                                            <p:strVal val="ppt_x"/>
                                          </p:val>
                                        </p:tav>
                                      </p:tavLst>
                                    </p:anim>
                                    <p:anim calcmode="lin" valueType="num">
                                      <p:cBhvr additive="base">
                                        <p:cTn id="1225" dur="4500"/>
                                        <p:tgtEl>
                                          <p:spTgt spid="2"/>
                                        </p:tgtEl>
                                        <p:attrNameLst>
                                          <p:attrName>ppt_y</p:attrName>
                                        </p:attrNameLst>
                                      </p:cBhvr>
                                      <p:tavLst>
                                        <p:tav tm="0">
                                          <p:val>
                                            <p:strVal val="ppt_y"/>
                                          </p:val>
                                        </p:tav>
                                        <p:tav tm="100000">
                                          <p:val>
                                            <p:strVal val="0-ppt_h/2"/>
                                          </p:val>
                                        </p:tav>
                                      </p:tavLst>
                                    </p:anim>
                                    <p:set>
                                      <p:cBhvr>
                                        <p:cTn id="1226" dur="1" fill="hold">
                                          <p:stCondLst>
                                            <p:cond delay="4499"/>
                                          </p:stCondLst>
                                        </p:cTn>
                                        <p:tgtEl>
                                          <p:spTgt spid="2"/>
                                        </p:tgtEl>
                                        <p:attrNameLst>
                                          <p:attrName>style.visibility</p:attrName>
                                        </p:attrNameLst>
                                      </p:cBhvr>
                                      <p:to>
                                        <p:strVal val="hidden"/>
                                      </p:to>
                                    </p:set>
                                  </p:childTnLst>
                                </p:cTn>
                              </p:par>
                              <p:par>
                                <p:cTn id="1227" presetID="3" presetClass="exit" presetSubtype="10" fill="hold" grpId="3" nodeType="withEffect">
                                  <p:stCondLst>
                                    <p:cond delay="0"/>
                                  </p:stCondLst>
                                  <p:childTnLst>
                                    <p:animEffect transition="out" filter="blinds(horizontal)">
                                      <p:cBhvr>
                                        <p:cTn id="1228" dur="6000"/>
                                        <p:tgtEl>
                                          <p:spTgt spid="2"/>
                                        </p:tgtEl>
                                      </p:cBhvr>
                                    </p:animEffect>
                                    <p:set>
                                      <p:cBhvr>
                                        <p:cTn id="1229" dur="1" fill="hold">
                                          <p:stCondLst>
                                            <p:cond delay="5999"/>
                                          </p:stCondLst>
                                        </p:cTn>
                                        <p:tgtEl>
                                          <p:spTgt spid="2"/>
                                        </p:tgtEl>
                                        <p:attrNameLst>
                                          <p:attrName>style.visibility</p:attrName>
                                        </p:attrNameLst>
                                      </p:cBhvr>
                                      <p:to>
                                        <p:strVal val="hidden"/>
                                      </p:to>
                                    </p:set>
                                  </p:childTnLst>
                                </p:cTn>
                              </p:par>
                              <p:par>
                                <p:cTn id="1230" presetID="8" presetClass="emph" presetSubtype="0" fill="hold" grpId="4" nodeType="withEffect">
                                  <p:stCondLst>
                                    <p:cond delay="0"/>
                                  </p:stCondLst>
                                  <p:childTnLst>
                                    <p:animRot by="-21600000">
                                      <p:cBhvr>
                                        <p:cTn id="1231" dur="5000" fill="hold"/>
                                        <p:tgtEl>
                                          <p:spTgt spid="2"/>
                                        </p:tgtEl>
                                        <p:attrNameLst>
                                          <p:attrName>r</p:attrName>
                                        </p:attrNameLst>
                                      </p:cBhvr>
                                    </p:animRot>
                                  </p:childTnLst>
                                </p:cTn>
                              </p:par>
                              <p:par>
                                <p:cTn id="1232" presetID="45" presetClass="exit" presetSubtype="0" fill="hold" grpId="5" nodeType="withEffect">
                                  <p:stCondLst>
                                    <p:cond delay="0"/>
                                  </p:stCondLst>
                                  <p:childTnLst>
                                    <p:animEffect transition="out" filter="fade">
                                      <p:cBhvr>
                                        <p:cTn id="1233" dur="5000"/>
                                        <p:tgtEl>
                                          <p:spTgt spid="2"/>
                                        </p:tgtEl>
                                      </p:cBhvr>
                                    </p:animEffect>
                                    <p:anim calcmode="lin" valueType="num">
                                      <p:cBhvr>
                                        <p:cTn id="1234" dur="5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5" dur="5000"/>
                                        <p:tgtEl>
                                          <p:spTgt spid="2"/>
                                        </p:tgtEl>
                                        <p:attrNameLst>
                                          <p:attrName>ppt_h</p:attrName>
                                        </p:attrNameLst>
                                      </p:cBhvr>
                                      <p:tavLst>
                                        <p:tav tm="0">
                                          <p:val>
                                            <p:strVal val="ppt_h"/>
                                          </p:val>
                                        </p:tav>
                                        <p:tav tm="100000">
                                          <p:val>
                                            <p:strVal val="ppt_h"/>
                                          </p:val>
                                        </p:tav>
                                      </p:tavLst>
                                    </p:anim>
                                    <p:set>
                                      <p:cBhvr>
                                        <p:cTn id="1236" dur="1" fill="hold">
                                          <p:stCondLst>
                                            <p:cond delay="4999"/>
                                          </p:stCondLst>
                                        </p:cTn>
                                        <p:tgtEl>
                                          <p:spTgt spid="2"/>
                                        </p:tgtEl>
                                        <p:attrNameLst>
                                          <p:attrName>style.visibility</p:attrName>
                                        </p:attrNameLst>
                                      </p:cBhvr>
                                      <p:to>
                                        <p:strVal val="hidden"/>
                                      </p:to>
                                    </p:set>
                                  </p:childTnLst>
                                </p:cTn>
                              </p:par>
                              <p:par>
                                <p:cTn id="1237" presetID="23" presetClass="entr" presetSubtype="288" fill="hold" nodeType="withEffect">
                                  <p:stCondLst>
                                    <p:cond delay="1000"/>
                                  </p:stCondLst>
                                  <p:childTnLst>
                                    <p:set>
                                      <p:cBhvr>
                                        <p:cTn id="1238" dur="1" fill="hold">
                                          <p:stCondLst>
                                            <p:cond delay="0"/>
                                          </p:stCondLst>
                                        </p:cTn>
                                        <p:tgtEl>
                                          <p:spTgt spid="66"/>
                                        </p:tgtEl>
                                        <p:attrNameLst>
                                          <p:attrName>style.visibility</p:attrName>
                                        </p:attrNameLst>
                                      </p:cBhvr>
                                      <p:to>
                                        <p:strVal val="visible"/>
                                      </p:to>
                                    </p:set>
                                    <p:anim calcmode="lin" valueType="num">
                                      <p:cBhvr>
                                        <p:cTn id="1239" dur="3750" fill="hold"/>
                                        <p:tgtEl>
                                          <p:spTgt spid="66"/>
                                        </p:tgtEl>
                                        <p:attrNameLst>
                                          <p:attrName>ppt_w</p:attrName>
                                        </p:attrNameLst>
                                      </p:cBhvr>
                                      <p:tavLst>
                                        <p:tav tm="0">
                                          <p:val>
                                            <p:strVal val="4/3*#ppt_w"/>
                                          </p:val>
                                        </p:tav>
                                        <p:tav tm="100000">
                                          <p:val>
                                            <p:strVal val="#ppt_w"/>
                                          </p:val>
                                        </p:tav>
                                      </p:tavLst>
                                    </p:anim>
                                    <p:anim calcmode="lin" valueType="num">
                                      <p:cBhvr>
                                        <p:cTn id="1240" dur="3750" fill="hold"/>
                                        <p:tgtEl>
                                          <p:spTgt spid="66"/>
                                        </p:tgtEl>
                                        <p:attrNameLst>
                                          <p:attrName>ppt_h</p:attrName>
                                        </p:attrNameLst>
                                      </p:cBhvr>
                                      <p:tavLst>
                                        <p:tav tm="0">
                                          <p:val>
                                            <p:strVal val="4/3*#ppt_h"/>
                                          </p:val>
                                        </p:tav>
                                        <p:tav tm="100000">
                                          <p:val>
                                            <p:strVal val="#ppt_h"/>
                                          </p:val>
                                        </p:tav>
                                      </p:tavLst>
                                    </p:anim>
                                  </p:childTnLst>
                                </p:cTn>
                              </p:par>
                              <p:par>
                                <p:cTn id="1241" presetID="16" presetClass="entr" presetSubtype="42" fill="hold" nodeType="withEffect">
                                  <p:stCondLst>
                                    <p:cond delay="1000"/>
                                  </p:stCondLst>
                                  <p:childTnLst>
                                    <p:set>
                                      <p:cBhvr>
                                        <p:cTn id="1242" dur="1" fill="hold">
                                          <p:stCondLst>
                                            <p:cond delay="0"/>
                                          </p:stCondLst>
                                        </p:cTn>
                                        <p:tgtEl>
                                          <p:spTgt spid="66"/>
                                        </p:tgtEl>
                                        <p:attrNameLst>
                                          <p:attrName>style.visibility</p:attrName>
                                        </p:attrNameLst>
                                      </p:cBhvr>
                                      <p:to>
                                        <p:strVal val="visible"/>
                                      </p:to>
                                    </p:set>
                                    <p:animEffect transition="in" filter="barn(outHorizontal)">
                                      <p:cBhvr>
                                        <p:cTn id="1243" dur="3750"/>
                                        <p:tgtEl>
                                          <p:spTgt spid="66"/>
                                        </p:tgtEl>
                                      </p:cBhvr>
                                    </p:animEffect>
                                  </p:childTnLst>
                                </p:cTn>
                              </p:par>
                              <p:par>
                                <p:cTn id="1244" presetID="9" presetClass="emph" presetSubtype="0" nodeType="withEffect">
                                  <p:stCondLst>
                                    <p:cond delay="0"/>
                                  </p:stCondLst>
                                  <p:childTnLst>
                                    <p:set>
                                      <p:cBhvr rctx="PPT">
                                        <p:cTn id="1245" dur="indefinite"/>
                                        <p:tgtEl>
                                          <p:spTgt spid="65"/>
                                        </p:tgtEl>
                                        <p:attrNameLst>
                                          <p:attrName>style.opacity</p:attrName>
                                        </p:attrNameLst>
                                      </p:cBhvr>
                                      <p:to>
                                        <p:strVal val="0"/>
                                      </p:to>
                                    </p:set>
                                    <p:animEffect filter="image" prLst="opacity: 0">
                                      <p:cBhvr rctx="IE">
                                        <p:cTn id="1246" dur="indefinite"/>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2"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5" grpId="0" animBg="1"/>
      <p:bldP spid="15" grpId="1" animBg="1"/>
      <p:bldP spid="15" grpId="2" animBg="1"/>
      <p:bldP spid="15" grpId="3" animBg="1"/>
      <p:bldP spid="15" grpId="4" animBg="1"/>
      <p:bldP spid="15"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37" grpId="0" animBg="1"/>
      <p:bldP spid="37" grpId="1" animBg="1"/>
      <p:bldP spid="37" grpId="2" animBg="1"/>
      <p:bldP spid="37" grpId="3" animBg="1"/>
      <p:bldP spid="37" grpId="4" animBg="1"/>
      <p:bldP spid="37"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28" grpId="0" animBg="1"/>
      <p:bldP spid="28" grpId="1" animBg="1"/>
      <p:bldP spid="28" grpId="2" animBg="1"/>
      <p:bldP spid="28" grpId="3" animBg="1"/>
      <p:bldP spid="28" grpId="4" animBg="1"/>
      <p:bldP spid="28" grpId="5" animBg="1"/>
      <p:bldP spid="62" grpId="0" animBg="1"/>
      <p:bldP spid="62" grpId="1" animBg="1"/>
      <p:bldP spid="62" grpId="2" animBg="1"/>
      <p:bldP spid="62" grpId="3" animBg="1"/>
      <p:bldP spid="62" grpId="4" animBg="1"/>
      <p:bldP spid="62"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58" grpId="0" animBg="1"/>
      <p:bldP spid="58" grpId="1" animBg="1"/>
      <p:bldP spid="58" grpId="2" animBg="1"/>
      <p:bldP spid="58" grpId="3" animBg="1"/>
      <p:bldP spid="58" grpId="4" animBg="1"/>
      <p:bldP spid="58"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5" grpId="0" animBg="1"/>
      <p:bldP spid="55" grpId="1" animBg="1"/>
      <p:bldP spid="55" grpId="2" animBg="1"/>
      <p:bldP spid="55" grpId="3" animBg="1"/>
      <p:bldP spid="55" grpId="4" animBg="1"/>
      <p:bldP spid="55"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49" grpId="0" animBg="1"/>
      <p:bldP spid="49" grpId="1" animBg="1"/>
      <p:bldP spid="49" grpId="2" animBg="1"/>
      <p:bldP spid="49" grpId="3" animBg="1"/>
      <p:bldP spid="49" grpId="4" animBg="1"/>
      <p:bldP spid="49" grpId="5" animBg="1"/>
      <p:bldP spid="83" grpId="0" animBg="1"/>
      <p:bldP spid="83" grpId="1" animBg="1"/>
      <p:bldP spid="83" grpId="2" animBg="1"/>
      <p:bldP spid="83" grpId="3" animBg="1"/>
      <p:bldP spid="83" grpId="4" animBg="1"/>
      <p:bldP spid="83" grpId="5" animBg="1"/>
      <p:bldP spid="84" grpId="0" animBg="1"/>
      <p:bldP spid="84" grpId="1" animBg="1"/>
      <p:bldP spid="84" grpId="2" animBg="1"/>
      <p:bldP spid="84" grpId="3" animBg="1"/>
      <p:bldP spid="84" grpId="4" animBg="1"/>
      <p:bldP spid="84" grpId="5" animBg="1"/>
      <p:bldP spid="85" grpId="0" animBg="1"/>
      <p:bldP spid="85" grpId="1" animBg="1"/>
      <p:bldP spid="85" grpId="2" animBg="1"/>
      <p:bldP spid="85" grpId="3" animBg="1"/>
      <p:bldP spid="85" grpId="4" animBg="1"/>
      <p:bldP spid="85" grpId="5" animBg="1"/>
      <p:bldP spid="80" grpId="0" animBg="1"/>
      <p:bldP spid="80" grpId="1" animBg="1"/>
      <p:bldP spid="80" grpId="2" animBg="1"/>
      <p:bldP spid="80" grpId="3" animBg="1"/>
      <p:bldP spid="80" grpId="4" animBg="1"/>
      <p:bldP spid="80" grpId="5" animBg="1"/>
      <p:bldP spid="81" grpId="0" animBg="1"/>
      <p:bldP spid="81" grpId="1" animBg="1"/>
      <p:bldP spid="81" grpId="2" animBg="1"/>
      <p:bldP spid="81" grpId="3" animBg="1"/>
      <p:bldP spid="81" grpId="4" animBg="1"/>
      <p:bldP spid="81" grpId="5" animBg="1"/>
      <p:bldP spid="82" grpId="0" animBg="1"/>
      <p:bldP spid="82" grpId="1" animBg="1"/>
      <p:bldP spid="82" grpId="2" animBg="1"/>
      <p:bldP spid="82" grpId="3" animBg="1"/>
      <p:bldP spid="82" grpId="4" animBg="1"/>
      <p:bldP spid="82" grpId="5" animBg="1"/>
      <p:bldP spid="79" grpId="0" animBg="1"/>
      <p:bldP spid="79" grpId="1" animBg="1"/>
      <p:bldP spid="79" grpId="2" animBg="1"/>
      <p:bldP spid="79" grpId="3" animBg="1"/>
      <p:bldP spid="79" grpId="4" animBg="1"/>
      <p:bldP spid="79" grpId="5" animBg="1"/>
      <p:bldP spid="74" grpId="0" animBg="1"/>
      <p:bldP spid="74" grpId="1" animBg="1"/>
      <p:bldP spid="74" grpId="2" animBg="1"/>
      <p:bldP spid="74" grpId="3" animBg="1"/>
      <p:bldP spid="74" grpId="4" animBg="1"/>
      <p:bldP spid="74" grpId="5" animBg="1"/>
      <p:bldP spid="75" grpId="0" animBg="1"/>
      <p:bldP spid="75" grpId="1" animBg="1"/>
      <p:bldP spid="75" grpId="2" animBg="1"/>
      <p:bldP spid="75" grpId="3" animBg="1"/>
      <p:bldP spid="75" grpId="4" animBg="1"/>
      <p:bldP spid="75" grpId="5" animBg="1"/>
      <p:bldP spid="76" grpId="0" animBg="1"/>
      <p:bldP spid="76" grpId="1" animBg="1"/>
      <p:bldP spid="76" grpId="2" animBg="1"/>
      <p:bldP spid="76" grpId="3" animBg="1"/>
      <p:bldP spid="76" grpId="4" animBg="1"/>
      <p:bldP spid="76"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P spid="73" grpId="0" animBg="1"/>
      <p:bldP spid="73" grpId="1" animBg="1"/>
      <p:bldP spid="73" grpId="2" animBg="1"/>
      <p:bldP spid="73" grpId="3" animBg="1"/>
      <p:bldP spid="73" grpId="4" animBg="1"/>
      <p:bldP spid="73" grpId="5" animBg="1"/>
      <p:bldP spid="70" grpId="0" animBg="1"/>
      <p:bldP spid="70" grpId="1" animBg="1"/>
      <p:bldP spid="70" grpId="2" animBg="1"/>
      <p:bldP spid="70" grpId="3" animBg="1"/>
      <p:bldP spid="70" grpId="4" animBg="1"/>
      <p:bldP spid="70" grpId="5"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038"/>
            <a:ext cx="9144000" cy="5143500"/>
          </a:xfrm>
          <a:prstGeom prst="rect">
            <a:avLst/>
          </a:prstGeom>
          <a:noFill/>
          <a:ln>
            <a:noFill/>
          </a:ln>
        </p:spPr>
      </p:pic>
      <p:sp>
        <p:nvSpPr>
          <p:cNvPr id="3" name="2 Rectángulo"/>
          <p:cNvSpPr/>
          <p:nvPr/>
        </p:nvSpPr>
        <p:spPr>
          <a:xfrm>
            <a:off x="1115616" y="1059582"/>
            <a:ext cx="5184576" cy="2800767"/>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El aceite de oliva es rico en grasas </a:t>
            </a:r>
            <a:r>
              <a:rPr lang="es-ES" dirty="0" err="1" smtClean="0">
                <a:solidFill>
                  <a:schemeClr val="bg1"/>
                </a:solidFill>
                <a:latin typeface="Hobo Std" pitchFamily="34" charset="0"/>
              </a:rPr>
              <a:t>monoinsaturadas</a:t>
            </a:r>
            <a:r>
              <a:rPr lang="es-ES" dirty="0" smtClean="0">
                <a:solidFill>
                  <a:schemeClr val="bg1"/>
                </a:solidFill>
                <a:latin typeface="Hobo Std" pitchFamily="34" charset="0"/>
              </a:rPr>
              <a:t> saludables</a:t>
            </a:r>
          </a:p>
          <a:p>
            <a:pPr algn="ctr"/>
            <a:r>
              <a:rPr lang="es-ES" sz="1400" dirty="0" smtClean="0">
                <a:solidFill>
                  <a:schemeClr val="bg1"/>
                </a:solidFill>
                <a:latin typeface="Hobo Std" pitchFamily="34" charset="0"/>
              </a:rPr>
              <a:t>El aceite de oliva es el aceite natural que se extrae de la aceituna, el fruto graso del olivo. Alrededor del 24% de este tipo de aceite está saturado de grasas y ácidos grasos omega-6 y ácidos grasos omega-3.</a:t>
            </a:r>
          </a:p>
          <a:p>
            <a:pPr algn="ctr"/>
            <a:r>
              <a:rPr lang="es-ES" sz="1400" dirty="0" smtClean="0">
                <a:solidFill>
                  <a:schemeClr val="bg1"/>
                </a:solidFill>
                <a:latin typeface="Hobo Std" pitchFamily="34" charset="0"/>
              </a:rPr>
              <a:t>Pero lo realmente positivo es que casi el 75% del ácido graso predominante en el aceite de oliva es una grasa </a:t>
            </a:r>
            <a:r>
              <a:rPr lang="es-ES" sz="1400" dirty="0" err="1" smtClean="0">
                <a:solidFill>
                  <a:schemeClr val="bg1"/>
                </a:solidFill>
                <a:latin typeface="Hobo Std" pitchFamily="34" charset="0"/>
              </a:rPr>
              <a:t>monoinsaturada</a:t>
            </a:r>
            <a:r>
              <a:rPr lang="es-ES" sz="1400" dirty="0" smtClean="0">
                <a:solidFill>
                  <a:schemeClr val="bg1"/>
                </a:solidFill>
                <a:latin typeface="Hobo Std" pitchFamily="34" charset="0"/>
              </a:rPr>
              <a:t> llamada ácido oleico, que es extremadamente saludable. Este ácido oleico ayuda a reducir la inflamación, y puede tener efectos beneficiosos sobre los genes que guardan relación con el cáncer.</a:t>
            </a:r>
            <a:endParaRPr lang="es-ES" sz="1400" dirty="0">
              <a:solidFill>
                <a:schemeClr val="bg1"/>
              </a:solidFill>
              <a:latin typeface="Hobo Std" pitchFamily="34" charset="0"/>
            </a:endParaRPr>
          </a:p>
        </p:txBody>
      </p:sp>
    </p:spTree>
    <p:extLst>
      <p:ext uri="{BB962C8B-B14F-4D97-AF65-F5344CB8AC3E}">
        <p14:creationId xmlns:p14="http://schemas.microsoft.com/office/powerpoint/2010/main" val="121231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35 Imagen" descr="Diapositiva1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1754" y="0"/>
            <a:ext cx="9144000" cy="5143500"/>
          </a:xfrm>
          <a:prstGeom prst="rect">
            <a:avLst/>
          </a:prstGeom>
          <a:noFill/>
          <a:ln>
            <a:noFill/>
          </a:ln>
        </p:spPr>
      </p:pic>
      <p:sp>
        <p:nvSpPr>
          <p:cNvPr id="2" name="1 Rectángulo"/>
          <p:cNvSpPr/>
          <p:nvPr/>
        </p:nvSpPr>
        <p:spPr>
          <a:xfrm rot="5400000">
            <a:off x="236096" y="-236096"/>
            <a:ext cx="915761" cy="1387954"/>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5" y="211411"/>
            <a:ext cx="915765" cy="1387954"/>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9" y="643460"/>
            <a:ext cx="915765" cy="1387954"/>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2" y="1095912"/>
            <a:ext cx="915761" cy="1387954"/>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4" y="1563908"/>
            <a:ext cx="915761" cy="1387954"/>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6" y="4034142"/>
            <a:ext cx="987775" cy="1230942"/>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80" y="3586637"/>
            <a:ext cx="987777" cy="1230941"/>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7" y="3154589"/>
            <a:ext cx="987777" cy="1230943"/>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40"/>
            <a:ext cx="987774" cy="1230943"/>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49201" y="2234141"/>
            <a:ext cx="987772" cy="1230943"/>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40" y="3992782"/>
            <a:ext cx="987775" cy="1313657"/>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3" y="3507343"/>
            <a:ext cx="987773" cy="1313657"/>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70" y="3113235"/>
            <a:ext cx="987773" cy="1313657"/>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20" y="2660785"/>
            <a:ext cx="987773" cy="1313657"/>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48392" y="2192785"/>
            <a:ext cx="987773" cy="1313657"/>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7" y="-191479"/>
            <a:ext cx="915767" cy="1298725"/>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7" y="256024"/>
            <a:ext cx="915767" cy="1298725"/>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3" y="688071"/>
            <a:ext cx="915767" cy="1298725"/>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3" y="1140522"/>
            <a:ext cx="915767" cy="1298725"/>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2"/>
            <a:ext cx="915768" cy="1298725"/>
          </a:xfrm>
          <a:prstGeom prst="rect">
            <a:avLst/>
          </a:prstGeom>
          <a:gradFill flip="none" rotWithShape="1">
            <a:gsLst>
              <a:gs pos="1250">
                <a:schemeClr val="tx1"/>
              </a:gs>
              <a:gs pos="22000">
                <a:schemeClr val="tx2">
                  <a:lumMod val="25000"/>
                </a:schemeClr>
              </a:gs>
              <a:gs pos="7000">
                <a:srgbClr val="CCFF33">
                  <a:lumMod val="81000"/>
                </a:srgbClr>
              </a:gs>
              <a:gs pos="27000">
                <a:schemeClr val="bg1">
                  <a:alpha val="0"/>
                </a:schemeClr>
              </a:gs>
            </a:gsLst>
            <a:path path="circle">
              <a:fillToRect l="50000" t="50000" r="50000" b="50000"/>
            </a:path>
            <a:tileRect/>
          </a:gradFill>
          <a:ln w="25400">
            <a:gradFill>
              <a:gsLst>
                <a:gs pos="0">
                  <a:srgbClr val="99FF33"/>
                </a:gs>
                <a:gs pos="50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2003015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16" presetClass="entr" presetSubtype="42"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3000"/>
                                        <p:tgtEl>
                                          <p:spTgt spid="2"/>
                                        </p:tgtEl>
                                      </p:cBhvr>
                                    </p:animEffect>
                                  </p:childTnLst>
                                </p:cTn>
                              </p:par>
                              <p:par>
                                <p:cTn id="12" presetID="8" presetClass="emph" presetSubtype="0" fill="hold" grpId="2"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1+#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16" presetClass="entr" presetSubtype="42" fill="hold" grpId="1"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outHorizontal)">
                                      <p:cBhvr>
                                        <p:cTn id="20" dur="3000"/>
                                        <p:tgtEl>
                                          <p:spTgt spid="3"/>
                                        </p:tgtEl>
                                      </p:cBhvr>
                                    </p:animEffect>
                                  </p:childTnLst>
                                </p:cTn>
                              </p:par>
                              <p:par>
                                <p:cTn id="21" presetID="8" presetClass="emph" presetSubtype="0" fill="hold" grpId="2" nodeType="withEffect">
                                  <p:stCondLst>
                                    <p:cond delay="0"/>
                                  </p:stCondLst>
                                  <p:childTnLst>
                                    <p:animRot by="21600000">
                                      <p:cBhvr>
                                        <p:cTn id="22" dur="3000" fill="hold"/>
                                        <p:tgtEl>
                                          <p:spTgt spid="3"/>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1+#ppt_w/2"/>
                                          </p:val>
                                        </p:tav>
                                        <p:tav tm="100000">
                                          <p:val>
                                            <p:strVal val="#ppt_x"/>
                                          </p:val>
                                        </p:tav>
                                      </p:tavLst>
                                    </p:anim>
                                    <p:anim calcmode="lin" valueType="num">
                                      <p:cBhvr additive="base">
                                        <p:cTn id="26" dur="3000" fill="hold"/>
                                        <p:tgtEl>
                                          <p:spTgt spid="5"/>
                                        </p:tgtEl>
                                        <p:attrNameLst>
                                          <p:attrName>ppt_y</p:attrName>
                                        </p:attrNameLst>
                                      </p:cBhvr>
                                      <p:tavLst>
                                        <p:tav tm="0">
                                          <p:val>
                                            <p:strVal val="1+#ppt_h/2"/>
                                          </p:val>
                                        </p:tav>
                                        <p:tav tm="100000">
                                          <p:val>
                                            <p:strVal val="#ppt_y"/>
                                          </p:val>
                                        </p:tav>
                                      </p:tavLst>
                                    </p:anim>
                                  </p:childTnLst>
                                </p:cTn>
                              </p:par>
                              <p:par>
                                <p:cTn id="27" presetID="16" presetClass="entr" presetSubtype="4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3000"/>
                                        <p:tgtEl>
                                          <p:spTgt spid="5"/>
                                        </p:tgtEl>
                                      </p:cBhvr>
                                    </p:animEffect>
                                  </p:childTnLst>
                                </p:cTn>
                              </p:par>
                              <p:par>
                                <p:cTn id="30" presetID="8" presetClass="emph" presetSubtype="0" fill="hold" grpId="2"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16" presetClass="entr" presetSubtype="42"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outHorizontal)">
                                      <p:cBhvr>
                                        <p:cTn id="38" dur="3000"/>
                                        <p:tgtEl>
                                          <p:spTgt spid="6"/>
                                        </p:tgtEl>
                                      </p:cBhvr>
                                    </p:animEffect>
                                  </p:childTnLst>
                                </p:cTn>
                              </p:par>
                              <p:par>
                                <p:cTn id="39" presetID="8" presetClass="emph" presetSubtype="0" fill="hold" grpId="2" nodeType="withEffect">
                                  <p:stCondLst>
                                    <p:cond delay="0"/>
                                  </p:stCondLst>
                                  <p:childTnLst>
                                    <p:animRot by="21600000">
                                      <p:cBhvr>
                                        <p:cTn id="40" dur="3000" fill="hold"/>
                                        <p:tgtEl>
                                          <p:spTgt spid="6"/>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1+#ppt_h/2"/>
                                          </p:val>
                                        </p:tav>
                                        <p:tav tm="100000">
                                          <p:val>
                                            <p:strVal val="#ppt_y"/>
                                          </p:val>
                                        </p:tav>
                                      </p:tavLst>
                                    </p:anim>
                                  </p:childTnLst>
                                </p:cTn>
                              </p:par>
                              <p:par>
                                <p:cTn id="45" presetID="16" presetClass="entr" presetSubtype="42"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outHorizontal)">
                                      <p:cBhvr>
                                        <p:cTn id="47" dur="3000"/>
                                        <p:tgtEl>
                                          <p:spTgt spid="10"/>
                                        </p:tgtEl>
                                      </p:cBhvr>
                                    </p:animEffect>
                                  </p:childTnLst>
                                </p:cTn>
                              </p:par>
                              <p:par>
                                <p:cTn id="48" presetID="8" presetClass="emph" presetSubtype="0" fill="hold" grpId="2" nodeType="withEffect">
                                  <p:stCondLst>
                                    <p:cond delay="0"/>
                                  </p:stCondLst>
                                  <p:childTnLst>
                                    <p:animRot by="-21600000">
                                      <p:cBhvr>
                                        <p:cTn id="49" dur="3000" fill="hold"/>
                                        <p:tgtEl>
                                          <p:spTgt spid="10"/>
                                        </p:tgtEl>
                                        <p:attrNameLst>
                                          <p:attrName>r</p:attrName>
                                        </p:attrNameLst>
                                      </p:cBhvr>
                                    </p:animRot>
                                  </p:childTnLst>
                                </p:cTn>
                              </p:par>
                              <p:par>
                                <p:cTn id="50" presetID="2" presetClass="entr" presetSubtype="12"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1+#ppt_h/2"/>
                                          </p:val>
                                        </p:tav>
                                        <p:tav tm="100000">
                                          <p:val>
                                            <p:strVal val="#ppt_y"/>
                                          </p:val>
                                        </p:tav>
                                      </p:tavLst>
                                    </p:anim>
                                  </p:childTnLst>
                                </p:cTn>
                              </p:par>
                              <p:par>
                                <p:cTn id="54" presetID="16" presetClass="entr" presetSubtype="42"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3000"/>
                                        <p:tgtEl>
                                          <p:spTgt spid="11"/>
                                        </p:tgtEl>
                                      </p:cBhvr>
                                    </p:animEffect>
                                  </p:childTnLst>
                                </p:cTn>
                              </p:par>
                              <p:par>
                                <p:cTn id="57" presetID="8" presetClass="emph" presetSubtype="0" fill="hold" grpId="2" nodeType="withEffect">
                                  <p:stCondLst>
                                    <p:cond delay="0"/>
                                  </p:stCondLst>
                                  <p:childTnLst>
                                    <p:animRot by="-21600000">
                                      <p:cBhvr>
                                        <p:cTn id="58" dur="3000" fill="hold"/>
                                        <p:tgtEl>
                                          <p:spTgt spid="11"/>
                                        </p:tgtEl>
                                        <p:attrNameLst>
                                          <p:attrName>r</p:attrName>
                                        </p:attrNameLst>
                                      </p:cBhvr>
                                    </p:animRot>
                                  </p:childTnLst>
                                </p:cTn>
                              </p:par>
                              <p:par>
                                <p:cTn id="59" presetID="2" presetClass="entr" presetSubtype="12"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0-#ppt_w/2"/>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16" presetClass="entr" presetSubtype="42"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arn(outHorizontal)">
                                      <p:cBhvr>
                                        <p:cTn id="65" dur="3000"/>
                                        <p:tgtEl>
                                          <p:spTgt spid="12"/>
                                        </p:tgtEl>
                                      </p:cBhvr>
                                    </p:animEffect>
                                  </p:childTnLst>
                                </p:cTn>
                              </p:par>
                              <p:par>
                                <p:cTn id="66" presetID="8" presetClass="emph" presetSubtype="0" fill="hold" grpId="2" nodeType="withEffect">
                                  <p:stCondLst>
                                    <p:cond delay="0"/>
                                  </p:stCondLst>
                                  <p:childTnLst>
                                    <p:animRot by="-21600000">
                                      <p:cBhvr>
                                        <p:cTn id="67" dur="3000" fill="hold"/>
                                        <p:tgtEl>
                                          <p:spTgt spid="12"/>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0-#ppt_w/2"/>
                                          </p:val>
                                        </p:tav>
                                        <p:tav tm="100000">
                                          <p:val>
                                            <p:strVal val="#ppt_x"/>
                                          </p:val>
                                        </p:tav>
                                      </p:tavLst>
                                    </p:anim>
                                    <p:anim calcmode="lin" valueType="num">
                                      <p:cBhvr additive="base">
                                        <p:cTn id="71" dur="3000" fill="hold"/>
                                        <p:tgtEl>
                                          <p:spTgt spid="13"/>
                                        </p:tgtEl>
                                        <p:attrNameLst>
                                          <p:attrName>ppt_y</p:attrName>
                                        </p:attrNameLst>
                                      </p:cBhvr>
                                      <p:tavLst>
                                        <p:tav tm="0">
                                          <p:val>
                                            <p:strVal val="1+#ppt_h/2"/>
                                          </p:val>
                                        </p:tav>
                                        <p:tav tm="100000">
                                          <p:val>
                                            <p:strVal val="#ppt_y"/>
                                          </p:val>
                                        </p:tav>
                                      </p:tavLst>
                                    </p:anim>
                                  </p:childTnLst>
                                </p:cTn>
                              </p:par>
                              <p:par>
                                <p:cTn id="72" presetID="16" presetClass="entr" presetSubtype="42"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arn(outHorizontal)">
                                      <p:cBhvr>
                                        <p:cTn id="74" dur="3000"/>
                                        <p:tgtEl>
                                          <p:spTgt spid="13"/>
                                        </p:tgtEl>
                                      </p:cBhvr>
                                    </p:animEffect>
                                  </p:childTnLst>
                                </p:cTn>
                              </p:par>
                              <p:par>
                                <p:cTn id="75" presetID="8" presetClass="emph" presetSubtype="0" fill="hold" grpId="2" nodeType="withEffect">
                                  <p:stCondLst>
                                    <p:cond delay="0"/>
                                  </p:stCondLst>
                                  <p:childTnLst>
                                    <p:animRot by="-21600000">
                                      <p:cBhvr>
                                        <p:cTn id="76" dur="3000" fill="hold"/>
                                        <p:tgtEl>
                                          <p:spTgt spid="13"/>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3000" fill="hold"/>
                                        <p:tgtEl>
                                          <p:spTgt spid="14"/>
                                        </p:tgtEl>
                                        <p:attrNameLst>
                                          <p:attrName>ppt_x</p:attrName>
                                        </p:attrNameLst>
                                      </p:cBhvr>
                                      <p:tavLst>
                                        <p:tav tm="0">
                                          <p:val>
                                            <p:strVal val="0-#ppt_w/2"/>
                                          </p:val>
                                        </p:tav>
                                        <p:tav tm="100000">
                                          <p:val>
                                            <p:strVal val="#ppt_x"/>
                                          </p:val>
                                        </p:tav>
                                      </p:tavLst>
                                    </p:anim>
                                    <p:anim calcmode="lin" valueType="num">
                                      <p:cBhvr additive="base">
                                        <p:cTn id="80" dur="3000" fill="hold"/>
                                        <p:tgtEl>
                                          <p:spTgt spid="14"/>
                                        </p:tgtEl>
                                        <p:attrNameLst>
                                          <p:attrName>ppt_y</p:attrName>
                                        </p:attrNameLst>
                                      </p:cBhvr>
                                      <p:tavLst>
                                        <p:tav tm="0">
                                          <p:val>
                                            <p:strVal val="1+#ppt_h/2"/>
                                          </p:val>
                                        </p:tav>
                                        <p:tav tm="100000">
                                          <p:val>
                                            <p:strVal val="#ppt_y"/>
                                          </p:val>
                                        </p:tav>
                                      </p:tavLst>
                                    </p:anim>
                                  </p:childTnLst>
                                </p:cTn>
                              </p:par>
                              <p:par>
                                <p:cTn id="81" presetID="16" presetClass="entr" presetSubtype="42" fill="hold" grpId="1"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barn(outHorizontal)">
                                      <p:cBhvr>
                                        <p:cTn id="83" dur="3000"/>
                                        <p:tgtEl>
                                          <p:spTgt spid="14"/>
                                        </p:tgtEl>
                                      </p:cBhvr>
                                    </p:animEffect>
                                  </p:childTnLst>
                                </p:cTn>
                              </p:par>
                              <p:par>
                                <p:cTn id="84" presetID="8" presetClass="emph" presetSubtype="0" fill="hold" grpId="2" nodeType="withEffect">
                                  <p:stCondLst>
                                    <p:cond delay="0"/>
                                  </p:stCondLst>
                                  <p:childTnLst>
                                    <p:animRot by="-21600000">
                                      <p:cBhvr>
                                        <p:cTn id="85" dur="3000" fill="hold"/>
                                        <p:tgtEl>
                                          <p:spTgt spid="14"/>
                                        </p:tgtEl>
                                        <p:attrNameLst>
                                          <p:attrName>r</p:attrName>
                                        </p:attrNameLst>
                                      </p:cBhvr>
                                    </p:animRot>
                                  </p:childTnLst>
                                </p:cTn>
                              </p:par>
                              <p:par>
                                <p:cTn id="86" presetID="2" presetClass="entr" presetSubtype="3"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3000" fill="hold"/>
                                        <p:tgtEl>
                                          <p:spTgt spid="24"/>
                                        </p:tgtEl>
                                        <p:attrNameLst>
                                          <p:attrName>ppt_x</p:attrName>
                                        </p:attrNameLst>
                                      </p:cBhvr>
                                      <p:tavLst>
                                        <p:tav tm="0">
                                          <p:val>
                                            <p:strVal val="1+#ppt_w/2"/>
                                          </p:val>
                                        </p:tav>
                                        <p:tav tm="100000">
                                          <p:val>
                                            <p:strVal val="#ppt_x"/>
                                          </p:val>
                                        </p:tav>
                                      </p:tavLst>
                                    </p:anim>
                                    <p:anim calcmode="lin" valueType="num">
                                      <p:cBhvr additive="base">
                                        <p:cTn id="89" dur="3000" fill="hold"/>
                                        <p:tgtEl>
                                          <p:spTgt spid="24"/>
                                        </p:tgtEl>
                                        <p:attrNameLst>
                                          <p:attrName>ppt_y</p:attrName>
                                        </p:attrNameLst>
                                      </p:cBhvr>
                                      <p:tavLst>
                                        <p:tav tm="0">
                                          <p:val>
                                            <p:strVal val="0-#ppt_h/2"/>
                                          </p:val>
                                        </p:tav>
                                        <p:tav tm="100000">
                                          <p:val>
                                            <p:strVal val="#ppt_y"/>
                                          </p:val>
                                        </p:tav>
                                      </p:tavLst>
                                    </p:anim>
                                  </p:childTnLst>
                                </p:cTn>
                              </p:par>
                              <p:par>
                                <p:cTn id="90" presetID="16" presetClass="entr" presetSubtype="42" fill="hold" grpId="1" nodeType="with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barn(outHorizontal)">
                                      <p:cBhvr>
                                        <p:cTn id="92" dur="3000"/>
                                        <p:tgtEl>
                                          <p:spTgt spid="24"/>
                                        </p:tgtEl>
                                      </p:cBhvr>
                                    </p:animEffect>
                                  </p:childTnLst>
                                </p:cTn>
                              </p:par>
                              <p:par>
                                <p:cTn id="93" presetID="8" presetClass="emph" presetSubtype="0" fill="hold" grpId="2" nodeType="withEffect">
                                  <p:stCondLst>
                                    <p:cond delay="0"/>
                                  </p:stCondLst>
                                  <p:childTnLst>
                                    <p:animRot by="-21600000">
                                      <p:cBhvr>
                                        <p:cTn id="94" dur="3000" fill="hold"/>
                                        <p:tgtEl>
                                          <p:spTgt spid="24"/>
                                        </p:tgtEl>
                                        <p:attrNameLst>
                                          <p:attrName>r</p:attrName>
                                        </p:attrNameLst>
                                      </p:cBhvr>
                                    </p:animRot>
                                  </p:childTnLst>
                                </p:cTn>
                              </p:par>
                              <p:par>
                                <p:cTn id="95" presetID="2" presetClass="entr" presetSubtype="3"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1+#ppt_w/2"/>
                                          </p:val>
                                        </p:tav>
                                        <p:tav tm="100000">
                                          <p:val>
                                            <p:strVal val="#ppt_x"/>
                                          </p:val>
                                        </p:tav>
                                      </p:tavLst>
                                    </p:anim>
                                    <p:anim calcmode="lin" valueType="num">
                                      <p:cBhvr additive="base">
                                        <p:cTn id="98" dur="3000" fill="hold"/>
                                        <p:tgtEl>
                                          <p:spTgt spid="25"/>
                                        </p:tgtEl>
                                        <p:attrNameLst>
                                          <p:attrName>ppt_y</p:attrName>
                                        </p:attrNameLst>
                                      </p:cBhvr>
                                      <p:tavLst>
                                        <p:tav tm="0">
                                          <p:val>
                                            <p:strVal val="0-#ppt_h/2"/>
                                          </p:val>
                                        </p:tav>
                                        <p:tav tm="100000">
                                          <p:val>
                                            <p:strVal val="#ppt_y"/>
                                          </p:val>
                                        </p:tav>
                                      </p:tavLst>
                                    </p:anim>
                                  </p:childTnLst>
                                </p:cTn>
                              </p:par>
                              <p:par>
                                <p:cTn id="99" presetID="16" presetClass="entr" presetSubtype="42" fill="hold" grpId="1"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barn(outHorizontal)">
                                      <p:cBhvr>
                                        <p:cTn id="101" dur="3000"/>
                                        <p:tgtEl>
                                          <p:spTgt spid="25"/>
                                        </p:tgtEl>
                                      </p:cBhvr>
                                    </p:animEffect>
                                  </p:childTnLst>
                                </p:cTn>
                              </p:par>
                              <p:par>
                                <p:cTn id="102" presetID="8" presetClass="emph" presetSubtype="0" fill="hold" grpId="2" nodeType="withEffect">
                                  <p:stCondLst>
                                    <p:cond delay="0"/>
                                  </p:stCondLst>
                                  <p:childTnLst>
                                    <p:animRot by="-21600000">
                                      <p:cBhvr>
                                        <p:cTn id="103" dur="3000" fill="hold"/>
                                        <p:tgtEl>
                                          <p:spTgt spid="25"/>
                                        </p:tgtEl>
                                        <p:attrNameLst>
                                          <p:attrName>r</p:attrName>
                                        </p:attrNameLst>
                                      </p:cBhvr>
                                    </p:animRot>
                                  </p:childTnLst>
                                </p:cTn>
                              </p:par>
                              <p:par>
                                <p:cTn id="104" presetID="2" presetClass="entr" presetSubtype="3"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000" fill="hold"/>
                                        <p:tgtEl>
                                          <p:spTgt spid="26"/>
                                        </p:tgtEl>
                                        <p:attrNameLst>
                                          <p:attrName>ppt_x</p:attrName>
                                        </p:attrNameLst>
                                      </p:cBhvr>
                                      <p:tavLst>
                                        <p:tav tm="0">
                                          <p:val>
                                            <p:strVal val="1+#ppt_w/2"/>
                                          </p:val>
                                        </p:tav>
                                        <p:tav tm="100000">
                                          <p:val>
                                            <p:strVal val="#ppt_x"/>
                                          </p:val>
                                        </p:tav>
                                      </p:tavLst>
                                    </p:anim>
                                    <p:anim calcmode="lin" valueType="num">
                                      <p:cBhvr additive="base">
                                        <p:cTn id="107" dur="3000" fill="hold"/>
                                        <p:tgtEl>
                                          <p:spTgt spid="26"/>
                                        </p:tgtEl>
                                        <p:attrNameLst>
                                          <p:attrName>ppt_y</p:attrName>
                                        </p:attrNameLst>
                                      </p:cBhvr>
                                      <p:tavLst>
                                        <p:tav tm="0">
                                          <p:val>
                                            <p:strVal val="0-#ppt_h/2"/>
                                          </p:val>
                                        </p:tav>
                                        <p:tav tm="100000">
                                          <p:val>
                                            <p:strVal val="#ppt_y"/>
                                          </p:val>
                                        </p:tav>
                                      </p:tavLst>
                                    </p:anim>
                                  </p:childTnLst>
                                </p:cTn>
                              </p:par>
                              <p:par>
                                <p:cTn id="108" presetID="16" presetClass="entr" presetSubtype="42" fill="hold" grpId="1" nodeType="withEffect">
                                  <p:stCondLst>
                                    <p:cond delay="0"/>
                                  </p:stCondLst>
                                  <p:childTnLst>
                                    <p:set>
                                      <p:cBhvr>
                                        <p:cTn id="109" dur="1" fill="hold">
                                          <p:stCondLst>
                                            <p:cond delay="0"/>
                                          </p:stCondLst>
                                        </p:cTn>
                                        <p:tgtEl>
                                          <p:spTgt spid="26"/>
                                        </p:tgtEl>
                                        <p:attrNameLst>
                                          <p:attrName>style.visibility</p:attrName>
                                        </p:attrNameLst>
                                      </p:cBhvr>
                                      <p:to>
                                        <p:strVal val="visible"/>
                                      </p:to>
                                    </p:set>
                                    <p:animEffect transition="in" filter="barn(outHorizontal)">
                                      <p:cBhvr>
                                        <p:cTn id="110" dur="3000"/>
                                        <p:tgtEl>
                                          <p:spTgt spid="26"/>
                                        </p:tgtEl>
                                      </p:cBhvr>
                                    </p:animEffect>
                                  </p:childTnLst>
                                </p:cTn>
                              </p:par>
                              <p:par>
                                <p:cTn id="111" presetID="8" presetClass="emph" presetSubtype="0" fill="hold" grpId="2" nodeType="withEffect">
                                  <p:stCondLst>
                                    <p:cond delay="0"/>
                                  </p:stCondLst>
                                  <p:childTnLst>
                                    <p:animRot by="-21600000">
                                      <p:cBhvr>
                                        <p:cTn id="112" dur="3000" fill="hold"/>
                                        <p:tgtEl>
                                          <p:spTgt spid="26"/>
                                        </p:tgtEl>
                                        <p:attrNameLst>
                                          <p:attrName>r</p:attrName>
                                        </p:attrNameLst>
                                      </p:cBhvr>
                                    </p:animRot>
                                  </p:childTnLst>
                                </p:cTn>
                              </p:par>
                              <p:par>
                                <p:cTn id="113" presetID="2" presetClass="entr" presetSubtype="3"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000" fill="hold"/>
                                        <p:tgtEl>
                                          <p:spTgt spid="27"/>
                                        </p:tgtEl>
                                        <p:attrNameLst>
                                          <p:attrName>ppt_x</p:attrName>
                                        </p:attrNameLst>
                                      </p:cBhvr>
                                      <p:tavLst>
                                        <p:tav tm="0">
                                          <p:val>
                                            <p:strVal val="1+#ppt_w/2"/>
                                          </p:val>
                                        </p:tav>
                                        <p:tav tm="100000">
                                          <p:val>
                                            <p:strVal val="#ppt_x"/>
                                          </p:val>
                                        </p:tav>
                                      </p:tavLst>
                                    </p:anim>
                                    <p:anim calcmode="lin" valueType="num">
                                      <p:cBhvr additive="base">
                                        <p:cTn id="116" dur="3000" fill="hold"/>
                                        <p:tgtEl>
                                          <p:spTgt spid="27"/>
                                        </p:tgtEl>
                                        <p:attrNameLst>
                                          <p:attrName>ppt_y</p:attrName>
                                        </p:attrNameLst>
                                      </p:cBhvr>
                                      <p:tavLst>
                                        <p:tav tm="0">
                                          <p:val>
                                            <p:strVal val="0-#ppt_h/2"/>
                                          </p:val>
                                        </p:tav>
                                        <p:tav tm="100000">
                                          <p:val>
                                            <p:strVal val="#ppt_y"/>
                                          </p:val>
                                        </p:tav>
                                      </p:tavLst>
                                    </p:anim>
                                  </p:childTnLst>
                                </p:cTn>
                              </p:par>
                              <p:par>
                                <p:cTn id="117" presetID="16" presetClass="entr" presetSubtype="42" fill="hold" grpId="1" nodeType="with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barn(outHorizontal)">
                                      <p:cBhvr>
                                        <p:cTn id="119" dur="3000"/>
                                        <p:tgtEl>
                                          <p:spTgt spid="27"/>
                                        </p:tgtEl>
                                      </p:cBhvr>
                                    </p:animEffect>
                                  </p:childTnLst>
                                </p:cTn>
                              </p:par>
                              <p:par>
                                <p:cTn id="120" presetID="8" presetClass="emph" presetSubtype="0" fill="hold" grpId="2" nodeType="withEffect">
                                  <p:stCondLst>
                                    <p:cond delay="0"/>
                                  </p:stCondLst>
                                  <p:childTnLst>
                                    <p:animRot by="-21600000">
                                      <p:cBhvr>
                                        <p:cTn id="121" dur="3000" fill="hold"/>
                                        <p:tgtEl>
                                          <p:spTgt spid="27"/>
                                        </p:tgtEl>
                                        <p:attrNameLst>
                                          <p:attrName>r</p:attrName>
                                        </p:attrNameLst>
                                      </p:cBhvr>
                                    </p:animRot>
                                  </p:childTnLst>
                                </p:cTn>
                              </p:par>
                              <p:par>
                                <p:cTn id="122" presetID="2" presetClass="entr" presetSubtype="3" fill="hold" grpId="0" nodeType="withEffect">
                                  <p:stCondLst>
                                    <p:cond delay="0"/>
                                  </p:stCondLst>
                                  <p:childTnLst>
                                    <p:set>
                                      <p:cBhvr>
                                        <p:cTn id="123" dur="1" fill="hold">
                                          <p:stCondLst>
                                            <p:cond delay="0"/>
                                          </p:stCondLst>
                                        </p:cTn>
                                        <p:tgtEl>
                                          <p:spTgt spid="28"/>
                                        </p:tgtEl>
                                        <p:attrNameLst>
                                          <p:attrName>style.visibility</p:attrName>
                                        </p:attrNameLst>
                                      </p:cBhvr>
                                      <p:to>
                                        <p:strVal val="visible"/>
                                      </p:to>
                                    </p:set>
                                    <p:anim calcmode="lin" valueType="num">
                                      <p:cBhvr additive="base">
                                        <p:cTn id="124" dur="3000" fill="hold"/>
                                        <p:tgtEl>
                                          <p:spTgt spid="28"/>
                                        </p:tgtEl>
                                        <p:attrNameLst>
                                          <p:attrName>ppt_x</p:attrName>
                                        </p:attrNameLst>
                                      </p:cBhvr>
                                      <p:tavLst>
                                        <p:tav tm="0">
                                          <p:val>
                                            <p:strVal val="1+#ppt_w/2"/>
                                          </p:val>
                                        </p:tav>
                                        <p:tav tm="100000">
                                          <p:val>
                                            <p:strVal val="#ppt_x"/>
                                          </p:val>
                                        </p:tav>
                                      </p:tavLst>
                                    </p:anim>
                                    <p:anim calcmode="lin" valueType="num">
                                      <p:cBhvr additive="base">
                                        <p:cTn id="125" dur="3000" fill="hold"/>
                                        <p:tgtEl>
                                          <p:spTgt spid="28"/>
                                        </p:tgtEl>
                                        <p:attrNameLst>
                                          <p:attrName>ppt_y</p:attrName>
                                        </p:attrNameLst>
                                      </p:cBhvr>
                                      <p:tavLst>
                                        <p:tav tm="0">
                                          <p:val>
                                            <p:strVal val="0-#ppt_h/2"/>
                                          </p:val>
                                        </p:tav>
                                        <p:tav tm="100000">
                                          <p:val>
                                            <p:strVal val="#ppt_y"/>
                                          </p:val>
                                        </p:tav>
                                      </p:tavLst>
                                    </p:anim>
                                  </p:childTnLst>
                                </p:cTn>
                              </p:par>
                              <p:par>
                                <p:cTn id="126" presetID="16" presetClass="entr" presetSubtype="42" fill="hold" grpId="1" nodeType="with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barn(outHorizontal)">
                                      <p:cBhvr>
                                        <p:cTn id="128" dur="3000"/>
                                        <p:tgtEl>
                                          <p:spTgt spid="28"/>
                                        </p:tgtEl>
                                      </p:cBhvr>
                                    </p:animEffect>
                                  </p:childTnLst>
                                </p:cTn>
                              </p:par>
                              <p:par>
                                <p:cTn id="129" presetID="8" presetClass="emph" presetSubtype="0" fill="hold" grpId="2" nodeType="withEffect">
                                  <p:stCondLst>
                                    <p:cond delay="0"/>
                                  </p:stCondLst>
                                  <p:childTnLst>
                                    <p:animRot by="-21600000">
                                      <p:cBhvr>
                                        <p:cTn id="130" dur="3000" fill="hold"/>
                                        <p:tgtEl>
                                          <p:spTgt spid="28"/>
                                        </p:tgtEl>
                                        <p:attrNameLst>
                                          <p:attrName>r</p:attrName>
                                        </p:attrNameLst>
                                      </p:cBhvr>
                                    </p:animRot>
                                  </p:childTnLst>
                                </p:cTn>
                              </p:par>
                              <p:par>
                                <p:cTn id="131" presetID="2" presetClass="entr" presetSubtype="9"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3000" fill="hold"/>
                                        <p:tgtEl>
                                          <p:spTgt spid="17"/>
                                        </p:tgtEl>
                                        <p:attrNameLst>
                                          <p:attrName>ppt_x</p:attrName>
                                        </p:attrNameLst>
                                      </p:cBhvr>
                                      <p:tavLst>
                                        <p:tav tm="0">
                                          <p:val>
                                            <p:strVal val="0-#ppt_w/2"/>
                                          </p:val>
                                        </p:tav>
                                        <p:tav tm="100000">
                                          <p:val>
                                            <p:strVal val="#ppt_x"/>
                                          </p:val>
                                        </p:tav>
                                      </p:tavLst>
                                    </p:anim>
                                    <p:anim calcmode="lin" valueType="num">
                                      <p:cBhvr additive="base">
                                        <p:cTn id="134" dur="300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42"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outHorizontal)">
                                      <p:cBhvr>
                                        <p:cTn id="137" dur="3000"/>
                                        <p:tgtEl>
                                          <p:spTgt spid="17"/>
                                        </p:tgtEl>
                                      </p:cBhvr>
                                    </p:animEffect>
                                  </p:childTnLst>
                                </p:cTn>
                              </p:par>
                              <p:par>
                                <p:cTn id="138" presetID="8" presetClass="emph" presetSubtype="0" fill="hold" grpId="2" nodeType="withEffect">
                                  <p:stCondLst>
                                    <p:cond delay="0"/>
                                  </p:stCondLst>
                                  <p:childTnLst>
                                    <p:animRot by="21600000">
                                      <p:cBhvr>
                                        <p:cTn id="139" dur="3000" fill="hold"/>
                                        <p:tgtEl>
                                          <p:spTgt spid="17"/>
                                        </p:tgtEl>
                                        <p:attrNameLst>
                                          <p:attrName>r</p:attrName>
                                        </p:attrNameLst>
                                      </p:cBhvr>
                                    </p:animRot>
                                  </p:childTnLst>
                                </p:cTn>
                              </p:par>
                              <p:par>
                                <p:cTn id="140" presetID="2" presetClass="entr" presetSubtype="9" fill="hold" grpId="0"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0-#ppt_h/2"/>
                                          </p:val>
                                        </p:tav>
                                        <p:tav tm="100000">
                                          <p:val>
                                            <p:strVal val="#ppt_y"/>
                                          </p:val>
                                        </p:tav>
                                      </p:tavLst>
                                    </p:anim>
                                  </p:childTnLst>
                                </p:cTn>
                              </p:par>
                              <p:par>
                                <p:cTn id="144" presetID="16" presetClass="entr" presetSubtype="42"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outHorizontal)">
                                      <p:cBhvr>
                                        <p:cTn id="146" dur="3000"/>
                                        <p:tgtEl>
                                          <p:spTgt spid="18"/>
                                        </p:tgtEl>
                                      </p:cBhvr>
                                    </p:animEffect>
                                  </p:childTnLst>
                                </p:cTn>
                              </p:par>
                              <p:par>
                                <p:cTn id="147" presetID="8" presetClass="emph" presetSubtype="0" fill="hold" grpId="2" nodeType="withEffect">
                                  <p:stCondLst>
                                    <p:cond delay="0"/>
                                  </p:stCondLst>
                                  <p:childTnLst>
                                    <p:animRot by="21600000">
                                      <p:cBhvr>
                                        <p:cTn id="148" dur="3000" fill="hold"/>
                                        <p:tgtEl>
                                          <p:spTgt spid="18"/>
                                        </p:tgtEl>
                                        <p:attrNameLst>
                                          <p:attrName>r</p:attrName>
                                        </p:attrNameLst>
                                      </p:cBhvr>
                                    </p:animRot>
                                  </p:childTnLst>
                                </p:cTn>
                              </p:par>
                              <p:par>
                                <p:cTn id="149" presetID="2" presetClass="entr" presetSubtype="9" fill="hold" grpId="0"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additive="base">
                                        <p:cTn id="151" dur="3000" fill="hold"/>
                                        <p:tgtEl>
                                          <p:spTgt spid="19"/>
                                        </p:tgtEl>
                                        <p:attrNameLst>
                                          <p:attrName>ppt_x</p:attrName>
                                        </p:attrNameLst>
                                      </p:cBhvr>
                                      <p:tavLst>
                                        <p:tav tm="0">
                                          <p:val>
                                            <p:strVal val="0-#ppt_w/2"/>
                                          </p:val>
                                        </p:tav>
                                        <p:tav tm="100000">
                                          <p:val>
                                            <p:strVal val="#ppt_x"/>
                                          </p:val>
                                        </p:tav>
                                      </p:tavLst>
                                    </p:anim>
                                    <p:anim calcmode="lin" valueType="num">
                                      <p:cBhvr additive="base">
                                        <p:cTn id="152" dur="3000" fill="hold"/>
                                        <p:tgtEl>
                                          <p:spTgt spid="19"/>
                                        </p:tgtEl>
                                        <p:attrNameLst>
                                          <p:attrName>ppt_y</p:attrName>
                                        </p:attrNameLst>
                                      </p:cBhvr>
                                      <p:tavLst>
                                        <p:tav tm="0">
                                          <p:val>
                                            <p:strVal val="0-#ppt_h/2"/>
                                          </p:val>
                                        </p:tav>
                                        <p:tav tm="100000">
                                          <p:val>
                                            <p:strVal val="#ppt_y"/>
                                          </p:val>
                                        </p:tav>
                                      </p:tavLst>
                                    </p:anim>
                                  </p:childTnLst>
                                </p:cTn>
                              </p:par>
                              <p:par>
                                <p:cTn id="153" presetID="16" presetClass="entr" presetSubtype="42" fill="hold" grpId="1" nodeType="withEffect">
                                  <p:stCondLst>
                                    <p:cond delay="0"/>
                                  </p:stCondLst>
                                  <p:childTnLst>
                                    <p:set>
                                      <p:cBhvr>
                                        <p:cTn id="154" dur="1" fill="hold">
                                          <p:stCondLst>
                                            <p:cond delay="0"/>
                                          </p:stCondLst>
                                        </p:cTn>
                                        <p:tgtEl>
                                          <p:spTgt spid="19"/>
                                        </p:tgtEl>
                                        <p:attrNameLst>
                                          <p:attrName>style.visibility</p:attrName>
                                        </p:attrNameLst>
                                      </p:cBhvr>
                                      <p:to>
                                        <p:strVal val="visible"/>
                                      </p:to>
                                    </p:set>
                                    <p:animEffect transition="in" filter="barn(outHorizontal)">
                                      <p:cBhvr>
                                        <p:cTn id="155" dur="3000"/>
                                        <p:tgtEl>
                                          <p:spTgt spid="19"/>
                                        </p:tgtEl>
                                      </p:cBhvr>
                                    </p:animEffect>
                                  </p:childTnLst>
                                </p:cTn>
                              </p:par>
                              <p:par>
                                <p:cTn id="156" presetID="8" presetClass="emph" presetSubtype="0" fill="hold" grpId="2" nodeType="withEffect">
                                  <p:stCondLst>
                                    <p:cond delay="0"/>
                                  </p:stCondLst>
                                  <p:childTnLst>
                                    <p:animRot by="21600000">
                                      <p:cBhvr>
                                        <p:cTn id="157" dur="3000" fill="hold"/>
                                        <p:tgtEl>
                                          <p:spTgt spid="19"/>
                                        </p:tgtEl>
                                        <p:attrNameLst>
                                          <p:attrName>r</p:attrName>
                                        </p:attrNameLst>
                                      </p:cBhvr>
                                    </p:animRot>
                                  </p:childTnLst>
                                </p:cTn>
                              </p:par>
                              <p:par>
                                <p:cTn id="158" presetID="2" presetClass="entr" presetSubtype="9" fill="hold" grpId="0"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3000" fill="hold"/>
                                        <p:tgtEl>
                                          <p:spTgt spid="20"/>
                                        </p:tgtEl>
                                        <p:attrNameLst>
                                          <p:attrName>ppt_x</p:attrName>
                                        </p:attrNameLst>
                                      </p:cBhvr>
                                      <p:tavLst>
                                        <p:tav tm="0">
                                          <p:val>
                                            <p:strVal val="0-#ppt_w/2"/>
                                          </p:val>
                                        </p:tav>
                                        <p:tav tm="100000">
                                          <p:val>
                                            <p:strVal val="#ppt_x"/>
                                          </p:val>
                                        </p:tav>
                                      </p:tavLst>
                                    </p:anim>
                                    <p:anim calcmode="lin" valueType="num">
                                      <p:cBhvr additive="base">
                                        <p:cTn id="161" dur="3000" fill="hold"/>
                                        <p:tgtEl>
                                          <p:spTgt spid="20"/>
                                        </p:tgtEl>
                                        <p:attrNameLst>
                                          <p:attrName>ppt_y</p:attrName>
                                        </p:attrNameLst>
                                      </p:cBhvr>
                                      <p:tavLst>
                                        <p:tav tm="0">
                                          <p:val>
                                            <p:strVal val="0-#ppt_h/2"/>
                                          </p:val>
                                        </p:tav>
                                        <p:tav tm="100000">
                                          <p:val>
                                            <p:strVal val="#ppt_y"/>
                                          </p:val>
                                        </p:tav>
                                      </p:tavLst>
                                    </p:anim>
                                  </p:childTnLst>
                                </p:cTn>
                              </p:par>
                              <p:par>
                                <p:cTn id="162" presetID="16" presetClass="entr" presetSubtype="42"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Effect transition="in" filter="barn(outHorizontal)">
                                      <p:cBhvr>
                                        <p:cTn id="164" dur="3000"/>
                                        <p:tgtEl>
                                          <p:spTgt spid="20"/>
                                        </p:tgtEl>
                                      </p:cBhvr>
                                    </p:animEffect>
                                  </p:childTnLst>
                                </p:cTn>
                              </p:par>
                              <p:par>
                                <p:cTn id="165" presetID="8" presetClass="emph" presetSubtype="0" fill="hold" grpId="2" nodeType="withEffect">
                                  <p:stCondLst>
                                    <p:cond delay="0"/>
                                  </p:stCondLst>
                                  <p:childTnLst>
                                    <p:animRot by="21600000">
                                      <p:cBhvr>
                                        <p:cTn id="166" dur="3000" fill="hold"/>
                                        <p:tgtEl>
                                          <p:spTgt spid="20"/>
                                        </p:tgtEl>
                                        <p:attrNameLst>
                                          <p:attrName>r</p:attrName>
                                        </p:attrNameLst>
                                      </p:cBhvr>
                                    </p:animRot>
                                  </p:childTnLst>
                                </p:cTn>
                              </p:par>
                              <p:par>
                                <p:cTn id="167" presetID="2" presetClass="entr" presetSubtype="9" fill="hold" grpId="0"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additive="base">
                                        <p:cTn id="169" dur="3000" fill="hold"/>
                                        <p:tgtEl>
                                          <p:spTgt spid="21"/>
                                        </p:tgtEl>
                                        <p:attrNameLst>
                                          <p:attrName>ppt_x</p:attrName>
                                        </p:attrNameLst>
                                      </p:cBhvr>
                                      <p:tavLst>
                                        <p:tav tm="0">
                                          <p:val>
                                            <p:strVal val="0-#ppt_w/2"/>
                                          </p:val>
                                        </p:tav>
                                        <p:tav tm="100000">
                                          <p:val>
                                            <p:strVal val="#ppt_x"/>
                                          </p:val>
                                        </p:tav>
                                      </p:tavLst>
                                    </p:anim>
                                    <p:anim calcmode="lin" valueType="num">
                                      <p:cBhvr additive="base">
                                        <p:cTn id="170" dur="3000" fill="hold"/>
                                        <p:tgtEl>
                                          <p:spTgt spid="21"/>
                                        </p:tgtEl>
                                        <p:attrNameLst>
                                          <p:attrName>ppt_y</p:attrName>
                                        </p:attrNameLst>
                                      </p:cBhvr>
                                      <p:tavLst>
                                        <p:tav tm="0">
                                          <p:val>
                                            <p:strVal val="0-#ppt_h/2"/>
                                          </p:val>
                                        </p:tav>
                                        <p:tav tm="100000">
                                          <p:val>
                                            <p:strVal val="#ppt_y"/>
                                          </p:val>
                                        </p:tav>
                                      </p:tavLst>
                                    </p:anim>
                                  </p:childTnLst>
                                </p:cTn>
                              </p:par>
                              <p:par>
                                <p:cTn id="171" presetID="16" presetClass="entr" presetSubtype="42"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Effect transition="in" filter="barn(outHorizontal)">
                                      <p:cBhvr>
                                        <p:cTn id="173" dur="3000"/>
                                        <p:tgtEl>
                                          <p:spTgt spid="21"/>
                                        </p:tgtEl>
                                      </p:cBhvr>
                                    </p:animEffect>
                                  </p:childTnLst>
                                </p:cTn>
                              </p:par>
                              <p:par>
                                <p:cTn id="174" presetID="8" presetClass="emph" presetSubtype="0" fill="hold" grpId="2" nodeType="withEffect">
                                  <p:stCondLst>
                                    <p:cond delay="0"/>
                                  </p:stCondLst>
                                  <p:childTnLst>
                                    <p:animRot by="21600000">
                                      <p:cBhvr>
                                        <p:cTn id="175" dur="3000" fill="hold"/>
                                        <p:tgtEl>
                                          <p:spTgt spid="21"/>
                                        </p:tgtEl>
                                        <p:attrNameLst>
                                          <p:attrName>r</p:attrName>
                                        </p:attrNameLst>
                                      </p:cBhvr>
                                    </p:animRot>
                                  </p:childTnLst>
                                </p:cTn>
                              </p:par>
                              <p:par>
                                <p:cTn id="176" presetID="2" presetClass="entr" presetSubtype="6" fill="hold" grpId="0"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additive="base">
                                        <p:cTn id="178" dur="3000" fill="hold"/>
                                        <p:tgtEl>
                                          <p:spTgt spid="4"/>
                                        </p:tgtEl>
                                        <p:attrNameLst>
                                          <p:attrName>ppt_x</p:attrName>
                                        </p:attrNameLst>
                                      </p:cBhvr>
                                      <p:tavLst>
                                        <p:tav tm="0">
                                          <p:val>
                                            <p:strVal val="1+#ppt_w/2"/>
                                          </p:val>
                                        </p:tav>
                                        <p:tav tm="100000">
                                          <p:val>
                                            <p:strVal val="#ppt_x"/>
                                          </p:val>
                                        </p:tav>
                                      </p:tavLst>
                                    </p:anim>
                                    <p:anim calcmode="lin" valueType="num">
                                      <p:cBhvr additive="base">
                                        <p:cTn id="179" dur="3000" fill="hold"/>
                                        <p:tgtEl>
                                          <p:spTgt spid="4"/>
                                        </p:tgtEl>
                                        <p:attrNameLst>
                                          <p:attrName>ppt_y</p:attrName>
                                        </p:attrNameLst>
                                      </p:cBhvr>
                                      <p:tavLst>
                                        <p:tav tm="0">
                                          <p:val>
                                            <p:strVal val="1+#ppt_h/2"/>
                                          </p:val>
                                        </p:tav>
                                        <p:tav tm="100000">
                                          <p:val>
                                            <p:strVal val="#ppt_y"/>
                                          </p:val>
                                        </p:tav>
                                      </p:tavLst>
                                    </p:anim>
                                  </p:childTnLst>
                                </p:cTn>
                              </p:par>
                              <p:par>
                                <p:cTn id="180" presetID="16" presetClass="entr" presetSubtype="42" fill="hold" grpId="1"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3000"/>
                                        <p:tgtEl>
                                          <p:spTgt spid="4"/>
                                        </p:tgtEl>
                                      </p:cBhvr>
                                    </p:animEffect>
                                  </p:childTnLst>
                                </p:cTn>
                              </p:par>
                              <p:par>
                                <p:cTn id="183" presetID="8" presetClass="emph" presetSubtype="0" fill="hold" grpId="2" nodeType="withEffect">
                                  <p:stCondLst>
                                    <p:cond delay="0"/>
                                  </p:stCondLst>
                                  <p:childTnLst>
                                    <p:animRot by="21600000">
                                      <p:cBhvr>
                                        <p:cTn id="184" dur="3000" fill="hold"/>
                                        <p:tgtEl>
                                          <p:spTgt spid="4"/>
                                        </p:tgtEl>
                                        <p:attrNameLst>
                                          <p:attrName>r</p:attrName>
                                        </p:attrNameLst>
                                      </p:cBhvr>
                                    </p:animRot>
                                  </p:childTnLst>
                                </p:cTn>
                              </p:par>
                              <p:par>
                                <p:cTn id="185" presetID="9" presetClass="emph" presetSubtype="0" nodeType="withEffect">
                                  <p:stCondLst>
                                    <p:cond delay="0"/>
                                  </p:stCondLst>
                                  <p:childTnLst>
                                    <p:set>
                                      <p:cBhvr rctx="PPT">
                                        <p:cTn id="186" dur="indefinite"/>
                                        <p:tgtEl>
                                          <p:spTgt spid="23"/>
                                        </p:tgtEl>
                                        <p:attrNameLst>
                                          <p:attrName>style.opacity</p:attrName>
                                        </p:attrNameLst>
                                      </p:cBhvr>
                                      <p:to>
                                        <p:strVal val="0"/>
                                      </p:to>
                                    </p:set>
                                    <p:animEffect filter="image" prLst="opacity: 0">
                                      <p:cBhvr rctx="IE">
                                        <p:cTn id="187" dur="indefinite"/>
                                        <p:tgtEl>
                                          <p:spTgt spid="23"/>
                                        </p:tgtEl>
                                      </p:cBhvr>
                                    </p:animEffect>
                                  </p:childTnLst>
                                </p:cTn>
                              </p:par>
                              <p:par>
                                <p:cTn id="188" presetID="2" presetClass="exit" presetSubtype="6" fill="hold" grpId="3" nodeType="withEffect">
                                  <p:stCondLst>
                                    <p:cond delay="0"/>
                                  </p:stCondLst>
                                  <p:childTnLst>
                                    <p:anim calcmode="lin" valueType="num">
                                      <p:cBhvr additive="base">
                                        <p:cTn id="189" dur="3000"/>
                                        <p:tgtEl>
                                          <p:spTgt spid="4"/>
                                        </p:tgtEl>
                                        <p:attrNameLst>
                                          <p:attrName>ppt_x</p:attrName>
                                        </p:attrNameLst>
                                      </p:cBhvr>
                                      <p:tavLst>
                                        <p:tav tm="0">
                                          <p:val>
                                            <p:strVal val="ppt_x"/>
                                          </p:val>
                                        </p:tav>
                                        <p:tav tm="100000">
                                          <p:val>
                                            <p:strVal val="1+ppt_w/2"/>
                                          </p:val>
                                        </p:tav>
                                      </p:tavLst>
                                    </p:anim>
                                    <p:anim calcmode="lin" valueType="num">
                                      <p:cBhvr additive="base">
                                        <p:cTn id="190" dur="3000"/>
                                        <p:tgtEl>
                                          <p:spTgt spid="4"/>
                                        </p:tgtEl>
                                        <p:attrNameLst>
                                          <p:attrName>ppt_y</p:attrName>
                                        </p:attrNameLst>
                                      </p:cBhvr>
                                      <p:tavLst>
                                        <p:tav tm="0">
                                          <p:val>
                                            <p:strVal val="ppt_y"/>
                                          </p:val>
                                        </p:tav>
                                        <p:tav tm="100000">
                                          <p:val>
                                            <p:strVal val="1+ppt_h/2"/>
                                          </p:val>
                                        </p:tav>
                                      </p:tavLst>
                                    </p:anim>
                                    <p:set>
                                      <p:cBhvr>
                                        <p:cTn id="191" dur="1" fill="hold">
                                          <p:stCondLst>
                                            <p:cond delay="2999"/>
                                          </p:stCondLst>
                                        </p:cTn>
                                        <p:tgtEl>
                                          <p:spTgt spid="4"/>
                                        </p:tgtEl>
                                        <p:attrNameLst>
                                          <p:attrName>style.visibility</p:attrName>
                                        </p:attrNameLst>
                                      </p:cBhvr>
                                      <p:to>
                                        <p:strVal val="hidden"/>
                                      </p:to>
                                    </p:set>
                                  </p:childTnLst>
                                </p:cTn>
                              </p:par>
                              <p:par>
                                <p:cTn id="192" presetID="2" presetClass="exit" presetSubtype="9" fill="hold" grpId="3" nodeType="withEffect">
                                  <p:stCondLst>
                                    <p:cond delay="0"/>
                                  </p:stCondLst>
                                  <p:childTnLst>
                                    <p:anim calcmode="lin" valueType="num">
                                      <p:cBhvr additive="base">
                                        <p:cTn id="193" dur="3000"/>
                                        <p:tgtEl>
                                          <p:spTgt spid="21"/>
                                        </p:tgtEl>
                                        <p:attrNameLst>
                                          <p:attrName>ppt_x</p:attrName>
                                        </p:attrNameLst>
                                      </p:cBhvr>
                                      <p:tavLst>
                                        <p:tav tm="0">
                                          <p:val>
                                            <p:strVal val="ppt_x"/>
                                          </p:val>
                                        </p:tav>
                                        <p:tav tm="100000">
                                          <p:val>
                                            <p:strVal val="0-ppt_w/2"/>
                                          </p:val>
                                        </p:tav>
                                      </p:tavLst>
                                    </p:anim>
                                    <p:anim calcmode="lin" valueType="num">
                                      <p:cBhvr additive="base">
                                        <p:cTn id="194" dur="3000"/>
                                        <p:tgtEl>
                                          <p:spTgt spid="21"/>
                                        </p:tgtEl>
                                        <p:attrNameLst>
                                          <p:attrName>ppt_y</p:attrName>
                                        </p:attrNameLst>
                                      </p:cBhvr>
                                      <p:tavLst>
                                        <p:tav tm="0">
                                          <p:val>
                                            <p:strVal val="ppt_y"/>
                                          </p:val>
                                        </p:tav>
                                        <p:tav tm="100000">
                                          <p:val>
                                            <p:strVal val="0-ppt_h/2"/>
                                          </p:val>
                                        </p:tav>
                                      </p:tavLst>
                                    </p:anim>
                                    <p:set>
                                      <p:cBhvr>
                                        <p:cTn id="195" dur="1" fill="hold">
                                          <p:stCondLst>
                                            <p:cond delay="2999"/>
                                          </p:stCondLst>
                                        </p:cTn>
                                        <p:tgtEl>
                                          <p:spTgt spid="21"/>
                                        </p:tgtEl>
                                        <p:attrNameLst>
                                          <p:attrName>style.visibility</p:attrName>
                                        </p:attrNameLst>
                                      </p:cBhvr>
                                      <p:to>
                                        <p:strVal val="hidden"/>
                                      </p:to>
                                    </p:set>
                                  </p:childTnLst>
                                </p:cTn>
                              </p:par>
                              <p:par>
                                <p:cTn id="196" presetID="2" presetClass="exit" presetSubtype="9" fill="hold" grpId="3" nodeType="withEffect">
                                  <p:stCondLst>
                                    <p:cond delay="0"/>
                                  </p:stCondLst>
                                  <p:childTnLst>
                                    <p:anim calcmode="lin" valueType="num">
                                      <p:cBhvr additive="base">
                                        <p:cTn id="197" dur="3000"/>
                                        <p:tgtEl>
                                          <p:spTgt spid="20"/>
                                        </p:tgtEl>
                                        <p:attrNameLst>
                                          <p:attrName>ppt_x</p:attrName>
                                        </p:attrNameLst>
                                      </p:cBhvr>
                                      <p:tavLst>
                                        <p:tav tm="0">
                                          <p:val>
                                            <p:strVal val="ppt_x"/>
                                          </p:val>
                                        </p:tav>
                                        <p:tav tm="100000">
                                          <p:val>
                                            <p:strVal val="0-ppt_w/2"/>
                                          </p:val>
                                        </p:tav>
                                      </p:tavLst>
                                    </p:anim>
                                    <p:anim calcmode="lin" valueType="num">
                                      <p:cBhvr additive="base">
                                        <p:cTn id="198" dur="3000"/>
                                        <p:tgtEl>
                                          <p:spTgt spid="20"/>
                                        </p:tgtEl>
                                        <p:attrNameLst>
                                          <p:attrName>ppt_y</p:attrName>
                                        </p:attrNameLst>
                                      </p:cBhvr>
                                      <p:tavLst>
                                        <p:tav tm="0">
                                          <p:val>
                                            <p:strVal val="ppt_y"/>
                                          </p:val>
                                        </p:tav>
                                        <p:tav tm="100000">
                                          <p:val>
                                            <p:strVal val="0-ppt_h/2"/>
                                          </p:val>
                                        </p:tav>
                                      </p:tavLst>
                                    </p:anim>
                                    <p:set>
                                      <p:cBhvr>
                                        <p:cTn id="199" dur="1" fill="hold">
                                          <p:stCondLst>
                                            <p:cond delay="2999"/>
                                          </p:stCondLst>
                                        </p:cTn>
                                        <p:tgtEl>
                                          <p:spTgt spid="20"/>
                                        </p:tgtEl>
                                        <p:attrNameLst>
                                          <p:attrName>style.visibility</p:attrName>
                                        </p:attrNameLst>
                                      </p:cBhvr>
                                      <p:to>
                                        <p:strVal val="hidden"/>
                                      </p:to>
                                    </p:set>
                                  </p:childTnLst>
                                </p:cTn>
                              </p:par>
                              <p:par>
                                <p:cTn id="200" presetID="2" presetClass="exit" presetSubtype="9" fill="hold" grpId="3" nodeType="withEffect">
                                  <p:stCondLst>
                                    <p:cond delay="0"/>
                                  </p:stCondLst>
                                  <p:childTnLst>
                                    <p:anim calcmode="lin" valueType="num">
                                      <p:cBhvr additive="base">
                                        <p:cTn id="201" dur="3000"/>
                                        <p:tgtEl>
                                          <p:spTgt spid="19"/>
                                        </p:tgtEl>
                                        <p:attrNameLst>
                                          <p:attrName>ppt_x</p:attrName>
                                        </p:attrNameLst>
                                      </p:cBhvr>
                                      <p:tavLst>
                                        <p:tav tm="0">
                                          <p:val>
                                            <p:strVal val="ppt_x"/>
                                          </p:val>
                                        </p:tav>
                                        <p:tav tm="100000">
                                          <p:val>
                                            <p:strVal val="0-ppt_w/2"/>
                                          </p:val>
                                        </p:tav>
                                      </p:tavLst>
                                    </p:anim>
                                    <p:anim calcmode="lin" valueType="num">
                                      <p:cBhvr additive="base">
                                        <p:cTn id="202" dur="3000"/>
                                        <p:tgtEl>
                                          <p:spTgt spid="19"/>
                                        </p:tgtEl>
                                        <p:attrNameLst>
                                          <p:attrName>ppt_y</p:attrName>
                                        </p:attrNameLst>
                                      </p:cBhvr>
                                      <p:tavLst>
                                        <p:tav tm="0">
                                          <p:val>
                                            <p:strVal val="ppt_y"/>
                                          </p:val>
                                        </p:tav>
                                        <p:tav tm="100000">
                                          <p:val>
                                            <p:strVal val="0-ppt_h/2"/>
                                          </p:val>
                                        </p:tav>
                                      </p:tavLst>
                                    </p:anim>
                                    <p:set>
                                      <p:cBhvr>
                                        <p:cTn id="203" dur="1" fill="hold">
                                          <p:stCondLst>
                                            <p:cond delay="2999"/>
                                          </p:stCondLst>
                                        </p:cTn>
                                        <p:tgtEl>
                                          <p:spTgt spid="19"/>
                                        </p:tgtEl>
                                        <p:attrNameLst>
                                          <p:attrName>style.visibility</p:attrName>
                                        </p:attrNameLst>
                                      </p:cBhvr>
                                      <p:to>
                                        <p:strVal val="hidden"/>
                                      </p:to>
                                    </p:set>
                                  </p:childTnLst>
                                </p:cTn>
                              </p:par>
                              <p:par>
                                <p:cTn id="204" presetID="2" presetClass="exit" presetSubtype="9" fill="hold" grpId="3"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0-ppt_h/2"/>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9" fill="hold" grpId="3" nodeType="withEffect">
                                  <p:stCondLst>
                                    <p:cond delay="0"/>
                                  </p:stCondLst>
                                  <p:childTnLst>
                                    <p:anim calcmode="lin" valueType="num">
                                      <p:cBhvr additive="base">
                                        <p:cTn id="209" dur="3000"/>
                                        <p:tgtEl>
                                          <p:spTgt spid="17"/>
                                        </p:tgtEl>
                                        <p:attrNameLst>
                                          <p:attrName>ppt_x</p:attrName>
                                        </p:attrNameLst>
                                      </p:cBhvr>
                                      <p:tavLst>
                                        <p:tav tm="0">
                                          <p:val>
                                            <p:strVal val="ppt_x"/>
                                          </p:val>
                                        </p:tav>
                                        <p:tav tm="100000">
                                          <p:val>
                                            <p:strVal val="0-ppt_w/2"/>
                                          </p:val>
                                        </p:tav>
                                      </p:tavLst>
                                    </p:anim>
                                    <p:anim calcmode="lin" valueType="num">
                                      <p:cBhvr additive="base">
                                        <p:cTn id="210" dur="3000"/>
                                        <p:tgtEl>
                                          <p:spTgt spid="17"/>
                                        </p:tgtEl>
                                        <p:attrNameLst>
                                          <p:attrName>ppt_y</p:attrName>
                                        </p:attrNameLst>
                                      </p:cBhvr>
                                      <p:tavLst>
                                        <p:tav tm="0">
                                          <p:val>
                                            <p:strVal val="ppt_y"/>
                                          </p:val>
                                        </p:tav>
                                        <p:tav tm="100000">
                                          <p:val>
                                            <p:strVal val="0-ppt_h/2"/>
                                          </p:val>
                                        </p:tav>
                                      </p:tavLst>
                                    </p:anim>
                                    <p:set>
                                      <p:cBhvr>
                                        <p:cTn id="211" dur="1" fill="hold">
                                          <p:stCondLst>
                                            <p:cond delay="2999"/>
                                          </p:stCondLst>
                                        </p:cTn>
                                        <p:tgtEl>
                                          <p:spTgt spid="17"/>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3000"/>
                                        <p:tgtEl>
                                          <p:spTgt spid="28"/>
                                        </p:tgtEl>
                                        <p:attrNameLst>
                                          <p:attrName>ppt_x</p:attrName>
                                        </p:attrNameLst>
                                      </p:cBhvr>
                                      <p:tavLst>
                                        <p:tav tm="0">
                                          <p:val>
                                            <p:strVal val="ppt_x"/>
                                          </p:val>
                                        </p:tav>
                                        <p:tav tm="100000">
                                          <p:val>
                                            <p:strVal val="1+ppt_w/2"/>
                                          </p:val>
                                        </p:tav>
                                      </p:tavLst>
                                    </p:anim>
                                    <p:anim calcmode="lin" valueType="num">
                                      <p:cBhvr additive="base">
                                        <p:cTn id="214" dur="3000"/>
                                        <p:tgtEl>
                                          <p:spTgt spid="28"/>
                                        </p:tgtEl>
                                        <p:attrNameLst>
                                          <p:attrName>ppt_y</p:attrName>
                                        </p:attrNameLst>
                                      </p:cBhvr>
                                      <p:tavLst>
                                        <p:tav tm="0">
                                          <p:val>
                                            <p:strVal val="ppt_y"/>
                                          </p:val>
                                        </p:tav>
                                        <p:tav tm="100000">
                                          <p:val>
                                            <p:strVal val="0-ppt_h/2"/>
                                          </p:val>
                                        </p:tav>
                                      </p:tavLst>
                                    </p:anim>
                                    <p:set>
                                      <p:cBhvr>
                                        <p:cTn id="215" dur="1" fill="hold">
                                          <p:stCondLst>
                                            <p:cond delay="2999"/>
                                          </p:stCondLst>
                                        </p:cTn>
                                        <p:tgtEl>
                                          <p:spTgt spid="28"/>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3000"/>
                                        <p:tgtEl>
                                          <p:spTgt spid="27"/>
                                        </p:tgtEl>
                                        <p:attrNameLst>
                                          <p:attrName>ppt_x</p:attrName>
                                        </p:attrNameLst>
                                      </p:cBhvr>
                                      <p:tavLst>
                                        <p:tav tm="0">
                                          <p:val>
                                            <p:strVal val="ppt_x"/>
                                          </p:val>
                                        </p:tav>
                                        <p:tav tm="100000">
                                          <p:val>
                                            <p:strVal val="1+ppt_w/2"/>
                                          </p:val>
                                        </p:tav>
                                      </p:tavLst>
                                    </p:anim>
                                    <p:anim calcmode="lin" valueType="num">
                                      <p:cBhvr additive="base">
                                        <p:cTn id="218" dur="3000"/>
                                        <p:tgtEl>
                                          <p:spTgt spid="27"/>
                                        </p:tgtEl>
                                        <p:attrNameLst>
                                          <p:attrName>ppt_y</p:attrName>
                                        </p:attrNameLst>
                                      </p:cBhvr>
                                      <p:tavLst>
                                        <p:tav tm="0">
                                          <p:val>
                                            <p:strVal val="ppt_y"/>
                                          </p:val>
                                        </p:tav>
                                        <p:tav tm="100000">
                                          <p:val>
                                            <p:strVal val="0-ppt_h/2"/>
                                          </p:val>
                                        </p:tav>
                                      </p:tavLst>
                                    </p:anim>
                                    <p:set>
                                      <p:cBhvr>
                                        <p:cTn id="219" dur="1" fill="hold">
                                          <p:stCondLst>
                                            <p:cond delay="2999"/>
                                          </p:stCondLst>
                                        </p:cTn>
                                        <p:tgtEl>
                                          <p:spTgt spid="27"/>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3000"/>
                                        <p:tgtEl>
                                          <p:spTgt spid="26"/>
                                        </p:tgtEl>
                                        <p:attrNameLst>
                                          <p:attrName>ppt_x</p:attrName>
                                        </p:attrNameLst>
                                      </p:cBhvr>
                                      <p:tavLst>
                                        <p:tav tm="0">
                                          <p:val>
                                            <p:strVal val="ppt_x"/>
                                          </p:val>
                                        </p:tav>
                                        <p:tav tm="100000">
                                          <p:val>
                                            <p:strVal val="1+ppt_w/2"/>
                                          </p:val>
                                        </p:tav>
                                      </p:tavLst>
                                    </p:anim>
                                    <p:anim calcmode="lin" valueType="num">
                                      <p:cBhvr additive="base">
                                        <p:cTn id="222" dur="3000"/>
                                        <p:tgtEl>
                                          <p:spTgt spid="26"/>
                                        </p:tgtEl>
                                        <p:attrNameLst>
                                          <p:attrName>ppt_y</p:attrName>
                                        </p:attrNameLst>
                                      </p:cBhvr>
                                      <p:tavLst>
                                        <p:tav tm="0">
                                          <p:val>
                                            <p:strVal val="ppt_y"/>
                                          </p:val>
                                        </p:tav>
                                        <p:tav tm="100000">
                                          <p:val>
                                            <p:strVal val="0-ppt_h/2"/>
                                          </p:val>
                                        </p:tav>
                                      </p:tavLst>
                                    </p:anim>
                                    <p:set>
                                      <p:cBhvr>
                                        <p:cTn id="223" dur="1" fill="hold">
                                          <p:stCondLst>
                                            <p:cond delay="2999"/>
                                          </p:stCondLst>
                                        </p:cTn>
                                        <p:tgtEl>
                                          <p:spTgt spid="26"/>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3000"/>
                                        <p:tgtEl>
                                          <p:spTgt spid="25"/>
                                        </p:tgtEl>
                                        <p:attrNameLst>
                                          <p:attrName>ppt_x</p:attrName>
                                        </p:attrNameLst>
                                      </p:cBhvr>
                                      <p:tavLst>
                                        <p:tav tm="0">
                                          <p:val>
                                            <p:strVal val="ppt_x"/>
                                          </p:val>
                                        </p:tav>
                                        <p:tav tm="100000">
                                          <p:val>
                                            <p:strVal val="1+ppt_w/2"/>
                                          </p:val>
                                        </p:tav>
                                      </p:tavLst>
                                    </p:anim>
                                    <p:anim calcmode="lin" valueType="num">
                                      <p:cBhvr additive="base">
                                        <p:cTn id="226" dur="3000"/>
                                        <p:tgtEl>
                                          <p:spTgt spid="25"/>
                                        </p:tgtEl>
                                        <p:attrNameLst>
                                          <p:attrName>ppt_y</p:attrName>
                                        </p:attrNameLst>
                                      </p:cBhvr>
                                      <p:tavLst>
                                        <p:tav tm="0">
                                          <p:val>
                                            <p:strVal val="ppt_y"/>
                                          </p:val>
                                        </p:tav>
                                        <p:tav tm="100000">
                                          <p:val>
                                            <p:strVal val="0-ppt_h/2"/>
                                          </p:val>
                                        </p:tav>
                                      </p:tavLst>
                                    </p:anim>
                                    <p:set>
                                      <p:cBhvr>
                                        <p:cTn id="227" dur="1" fill="hold">
                                          <p:stCondLst>
                                            <p:cond delay="2999"/>
                                          </p:stCondLst>
                                        </p:cTn>
                                        <p:tgtEl>
                                          <p:spTgt spid="25"/>
                                        </p:tgtEl>
                                        <p:attrNameLst>
                                          <p:attrName>style.visibility</p:attrName>
                                        </p:attrNameLst>
                                      </p:cBhvr>
                                      <p:to>
                                        <p:strVal val="hidden"/>
                                      </p:to>
                                    </p:set>
                                  </p:childTnLst>
                                </p:cTn>
                              </p:par>
                              <p:par>
                                <p:cTn id="228" presetID="2" presetClass="exit" presetSubtype="3" fill="hold" grpId="3" nodeType="withEffect">
                                  <p:stCondLst>
                                    <p:cond delay="0"/>
                                  </p:stCondLst>
                                  <p:childTnLst>
                                    <p:anim calcmode="lin" valueType="num">
                                      <p:cBhvr additive="base">
                                        <p:cTn id="229" dur="3000"/>
                                        <p:tgtEl>
                                          <p:spTgt spid="24"/>
                                        </p:tgtEl>
                                        <p:attrNameLst>
                                          <p:attrName>ppt_x</p:attrName>
                                        </p:attrNameLst>
                                      </p:cBhvr>
                                      <p:tavLst>
                                        <p:tav tm="0">
                                          <p:val>
                                            <p:strVal val="ppt_x"/>
                                          </p:val>
                                        </p:tav>
                                        <p:tav tm="100000">
                                          <p:val>
                                            <p:strVal val="1+ppt_w/2"/>
                                          </p:val>
                                        </p:tav>
                                      </p:tavLst>
                                    </p:anim>
                                    <p:anim calcmode="lin" valueType="num">
                                      <p:cBhvr additive="base">
                                        <p:cTn id="230" dur="3000"/>
                                        <p:tgtEl>
                                          <p:spTgt spid="24"/>
                                        </p:tgtEl>
                                        <p:attrNameLst>
                                          <p:attrName>ppt_y</p:attrName>
                                        </p:attrNameLst>
                                      </p:cBhvr>
                                      <p:tavLst>
                                        <p:tav tm="0">
                                          <p:val>
                                            <p:strVal val="ppt_y"/>
                                          </p:val>
                                        </p:tav>
                                        <p:tav tm="100000">
                                          <p:val>
                                            <p:strVal val="0-ppt_h/2"/>
                                          </p:val>
                                        </p:tav>
                                      </p:tavLst>
                                    </p:anim>
                                    <p:set>
                                      <p:cBhvr>
                                        <p:cTn id="231" dur="1" fill="hold">
                                          <p:stCondLst>
                                            <p:cond delay="2999"/>
                                          </p:stCondLst>
                                        </p:cTn>
                                        <p:tgtEl>
                                          <p:spTgt spid="24"/>
                                        </p:tgtEl>
                                        <p:attrNameLst>
                                          <p:attrName>style.visibility</p:attrName>
                                        </p:attrNameLst>
                                      </p:cBhvr>
                                      <p:to>
                                        <p:strVal val="hidden"/>
                                      </p:to>
                                    </p:set>
                                  </p:childTnLst>
                                </p:cTn>
                              </p:par>
                              <p:par>
                                <p:cTn id="232" presetID="2" presetClass="exit" presetSubtype="12" fill="hold" grpId="3" nodeType="withEffect">
                                  <p:stCondLst>
                                    <p:cond delay="0"/>
                                  </p:stCondLst>
                                  <p:childTnLst>
                                    <p:anim calcmode="lin" valueType="num">
                                      <p:cBhvr additive="base">
                                        <p:cTn id="233" dur="3000"/>
                                        <p:tgtEl>
                                          <p:spTgt spid="14"/>
                                        </p:tgtEl>
                                        <p:attrNameLst>
                                          <p:attrName>ppt_x</p:attrName>
                                        </p:attrNameLst>
                                      </p:cBhvr>
                                      <p:tavLst>
                                        <p:tav tm="0">
                                          <p:val>
                                            <p:strVal val="ppt_x"/>
                                          </p:val>
                                        </p:tav>
                                        <p:tav tm="100000">
                                          <p:val>
                                            <p:strVal val="0-ppt_w/2"/>
                                          </p:val>
                                        </p:tav>
                                      </p:tavLst>
                                    </p:anim>
                                    <p:anim calcmode="lin" valueType="num">
                                      <p:cBhvr additive="base">
                                        <p:cTn id="234" dur="3000"/>
                                        <p:tgtEl>
                                          <p:spTgt spid="14"/>
                                        </p:tgtEl>
                                        <p:attrNameLst>
                                          <p:attrName>ppt_y</p:attrName>
                                        </p:attrNameLst>
                                      </p:cBhvr>
                                      <p:tavLst>
                                        <p:tav tm="0">
                                          <p:val>
                                            <p:strVal val="ppt_y"/>
                                          </p:val>
                                        </p:tav>
                                        <p:tav tm="100000">
                                          <p:val>
                                            <p:strVal val="1+ppt_h/2"/>
                                          </p:val>
                                        </p:tav>
                                      </p:tavLst>
                                    </p:anim>
                                    <p:set>
                                      <p:cBhvr>
                                        <p:cTn id="235" dur="1" fill="hold">
                                          <p:stCondLst>
                                            <p:cond delay="2999"/>
                                          </p:stCondLst>
                                        </p:cTn>
                                        <p:tgtEl>
                                          <p:spTgt spid="14"/>
                                        </p:tgtEl>
                                        <p:attrNameLst>
                                          <p:attrName>style.visibility</p:attrName>
                                        </p:attrNameLst>
                                      </p:cBhvr>
                                      <p:to>
                                        <p:strVal val="hidden"/>
                                      </p:to>
                                    </p:set>
                                  </p:childTnLst>
                                </p:cTn>
                              </p:par>
                              <p:par>
                                <p:cTn id="236" presetID="2" presetClass="exit" presetSubtype="12" fill="hold" grpId="3" nodeType="withEffect">
                                  <p:stCondLst>
                                    <p:cond delay="0"/>
                                  </p:stCondLst>
                                  <p:childTnLst>
                                    <p:anim calcmode="lin" valueType="num">
                                      <p:cBhvr additive="base">
                                        <p:cTn id="237" dur="3000"/>
                                        <p:tgtEl>
                                          <p:spTgt spid="13"/>
                                        </p:tgtEl>
                                        <p:attrNameLst>
                                          <p:attrName>ppt_x</p:attrName>
                                        </p:attrNameLst>
                                      </p:cBhvr>
                                      <p:tavLst>
                                        <p:tav tm="0">
                                          <p:val>
                                            <p:strVal val="ppt_x"/>
                                          </p:val>
                                        </p:tav>
                                        <p:tav tm="100000">
                                          <p:val>
                                            <p:strVal val="0-ppt_w/2"/>
                                          </p:val>
                                        </p:tav>
                                      </p:tavLst>
                                    </p:anim>
                                    <p:anim calcmode="lin" valueType="num">
                                      <p:cBhvr additive="base">
                                        <p:cTn id="238" dur="3000"/>
                                        <p:tgtEl>
                                          <p:spTgt spid="13"/>
                                        </p:tgtEl>
                                        <p:attrNameLst>
                                          <p:attrName>ppt_y</p:attrName>
                                        </p:attrNameLst>
                                      </p:cBhvr>
                                      <p:tavLst>
                                        <p:tav tm="0">
                                          <p:val>
                                            <p:strVal val="ppt_y"/>
                                          </p:val>
                                        </p:tav>
                                        <p:tav tm="100000">
                                          <p:val>
                                            <p:strVal val="1+ppt_h/2"/>
                                          </p:val>
                                        </p:tav>
                                      </p:tavLst>
                                    </p:anim>
                                    <p:set>
                                      <p:cBhvr>
                                        <p:cTn id="239" dur="1" fill="hold">
                                          <p:stCondLst>
                                            <p:cond delay="2999"/>
                                          </p:stCondLst>
                                        </p:cTn>
                                        <p:tgtEl>
                                          <p:spTgt spid="13"/>
                                        </p:tgtEl>
                                        <p:attrNameLst>
                                          <p:attrName>style.visibility</p:attrName>
                                        </p:attrNameLst>
                                      </p:cBhvr>
                                      <p:to>
                                        <p:strVal val="hidden"/>
                                      </p:to>
                                    </p:set>
                                  </p:childTnLst>
                                </p:cTn>
                              </p:par>
                              <p:par>
                                <p:cTn id="240" presetID="2" presetClass="exit" presetSubtype="12" fill="hold" grpId="3"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0-ppt_w/2"/>
                                          </p:val>
                                        </p:tav>
                                      </p:tavLst>
                                    </p:anim>
                                    <p:anim calcmode="lin" valueType="num">
                                      <p:cBhvr additive="base">
                                        <p:cTn id="242" dur="3000"/>
                                        <p:tgtEl>
                                          <p:spTgt spid="12"/>
                                        </p:tgtEl>
                                        <p:attrNameLst>
                                          <p:attrName>ppt_y</p:attrName>
                                        </p:attrNameLst>
                                      </p:cBhvr>
                                      <p:tavLst>
                                        <p:tav tm="0">
                                          <p:val>
                                            <p:strVal val="ppt_y"/>
                                          </p:val>
                                        </p:tav>
                                        <p:tav tm="100000">
                                          <p:val>
                                            <p:strVal val="1+ppt_h/2"/>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12" fill="hold" grpId="3" nodeType="withEffect">
                                  <p:stCondLst>
                                    <p:cond delay="0"/>
                                  </p:stCondLst>
                                  <p:childTnLst>
                                    <p:anim calcmode="lin" valueType="num">
                                      <p:cBhvr additive="base">
                                        <p:cTn id="245" dur="3000"/>
                                        <p:tgtEl>
                                          <p:spTgt spid="11"/>
                                        </p:tgtEl>
                                        <p:attrNameLst>
                                          <p:attrName>ppt_x</p:attrName>
                                        </p:attrNameLst>
                                      </p:cBhvr>
                                      <p:tavLst>
                                        <p:tav tm="0">
                                          <p:val>
                                            <p:strVal val="ppt_x"/>
                                          </p:val>
                                        </p:tav>
                                        <p:tav tm="100000">
                                          <p:val>
                                            <p:strVal val="0-ppt_w/2"/>
                                          </p:val>
                                        </p:tav>
                                      </p:tavLst>
                                    </p:anim>
                                    <p:anim calcmode="lin" valueType="num">
                                      <p:cBhvr additive="base">
                                        <p:cTn id="246" dur="3000"/>
                                        <p:tgtEl>
                                          <p:spTgt spid="11"/>
                                        </p:tgtEl>
                                        <p:attrNameLst>
                                          <p:attrName>ppt_y</p:attrName>
                                        </p:attrNameLst>
                                      </p:cBhvr>
                                      <p:tavLst>
                                        <p:tav tm="0">
                                          <p:val>
                                            <p:strVal val="ppt_y"/>
                                          </p:val>
                                        </p:tav>
                                        <p:tav tm="100000">
                                          <p:val>
                                            <p:strVal val="1+ppt_h/2"/>
                                          </p:val>
                                        </p:tav>
                                      </p:tavLst>
                                    </p:anim>
                                    <p:set>
                                      <p:cBhvr>
                                        <p:cTn id="247" dur="1" fill="hold">
                                          <p:stCondLst>
                                            <p:cond delay="2999"/>
                                          </p:stCondLst>
                                        </p:cTn>
                                        <p:tgtEl>
                                          <p:spTgt spid="11"/>
                                        </p:tgtEl>
                                        <p:attrNameLst>
                                          <p:attrName>style.visibility</p:attrName>
                                        </p:attrNameLst>
                                      </p:cBhvr>
                                      <p:to>
                                        <p:strVal val="hidden"/>
                                      </p:to>
                                    </p:set>
                                  </p:childTnLst>
                                </p:cTn>
                              </p:par>
                              <p:par>
                                <p:cTn id="248" presetID="2" presetClass="exit" presetSubtype="12" fill="hold" grpId="3" nodeType="withEffect">
                                  <p:stCondLst>
                                    <p:cond delay="0"/>
                                  </p:stCondLst>
                                  <p:childTnLst>
                                    <p:anim calcmode="lin" valueType="num">
                                      <p:cBhvr additive="base">
                                        <p:cTn id="249" dur="3000"/>
                                        <p:tgtEl>
                                          <p:spTgt spid="10"/>
                                        </p:tgtEl>
                                        <p:attrNameLst>
                                          <p:attrName>ppt_x</p:attrName>
                                        </p:attrNameLst>
                                      </p:cBhvr>
                                      <p:tavLst>
                                        <p:tav tm="0">
                                          <p:val>
                                            <p:strVal val="ppt_x"/>
                                          </p:val>
                                        </p:tav>
                                        <p:tav tm="100000">
                                          <p:val>
                                            <p:strVal val="0-ppt_w/2"/>
                                          </p:val>
                                        </p:tav>
                                      </p:tavLst>
                                    </p:anim>
                                    <p:anim calcmode="lin" valueType="num">
                                      <p:cBhvr additive="base">
                                        <p:cTn id="250" dur="3000"/>
                                        <p:tgtEl>
                                          <p:spTgt spid="10"/>
                                        </p:tgtEl>
                                        <p:attrNameLst>
                                          <p:attrName>ppt_y</p:attrName>
                                        </p:attrNameLst>
                                      </p:cBhvr>
                                      <p:tavLst>
                                        <p:tav tm="0">
                                          <p:val>
                                            <p:strVal val="ppt_y"/>
                                          </p:val>
                                        </p:tav>
                                        <p:tav tm="100000">
                                          <p:val>
                                            <p:strVal val="1+ppt_h/2"/>
                                          </p:val>
                                        </p:tav>
                                      </p:tavLst>
                                    </p:anim>
                                    <p:set>
                                      <p:cBhvr>
                                        <p:cTn id="251" dur="1" fill="hold">
                                          <p:stCondLst>
                                            <p:cond delay="2999"/>
                                          </p:stCondLst>
                                        </p:cTn>
                                        <p:tgtEl>
                                          <p:spTgt spid="10"/>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1+ppt_w/2"/>
                                          </p:val>
                                        </p:tav>
                                      </p:tavLst>
                                    </p:anim>
                                    <p:anim calcmode="lin" valueType="num">
                                      <p:cBhvr additive="base">
                                        <p:cTn id="254" dur="3000"/>
                                        <p:tgtEl>
                                          <p:spTgt spid="6"/>
                                        </p:tgtEl>
                                        <p:attrNameLst>
                                          <p:attrName>ppt_y</p:attrName>
                                        </p:attrNameLst>
                                      </p:cBhvr>
                                      <p:tavLst>
                                        <p:tav tm="0">
                                          <p:val>
                                            <p:strVal val="ppt_y"/>
                                          </p:val>
                                        </p:tav>
                                        <p:tav tm="100000">
                                          <p:val>
                                            <p:strVal val="1+ppt_h/2"/>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3000"/>
                                        <p:tgtEl>
                                          <p:spTgt spid="5"/>
                                        </p:tgtEl>
                                        <p:attrNameLst>
                                          <p:attrName>ppt_x</p:attrName>
                                        </p:attrNameLst>
                                      </p:cBhvr>
                                      <p:tavLst>
                                        <p:tav tm="0">
                                          <p:val>
                                            <p:strVal val="ppt_x"/>
                                          </p:val>
                                        </p:tav>
                                        <p:tav tm="100000">
                                          <p:val>
                                            <p:strVal val="1+ppt_w/2"/>
                                          </p:val>
                                        </p:tav>
                                      </p:tavLst>
                                    </p:anim>
                                    <p:anim calcmode="lin" valueType="num">
                                      <p:cBhvr additive="base">
                                        <p:cTn id="258" dur="3000"/>
                                        <p:tgtEl>
                                          <p:spTgt spid="5"/>
                                        </p:tgtEl>
                                        <p:attrNameLst>
                                          <p:attrName>ppt_y</p:attrName>
                                        </p:attrNameLst>
                                      </p:cBhvr>
                                      <p:tavLst>
                                        <p:tav tm="0">
                                          <p:val>
                                            <p:strVal val="ppt_y"/>
                                          </p:val>
                                        </p:tav>
                                        <p:tav tm="100000">
                                          <p:val>
                                            <p:strVal val="1+ppt_h/2"/>
                                          </p:val>
                                        </p:tav>
                                      </p:tavLst>
                                    </p:anim>
                                    <p:set>
                                      <p:cBhvr>
                                        <p:cTn id="259" dur="1" fill="hold">
                                          <p:stCondLst>
                                            <p:cond delay="2999"/>
                                          </p:stCondLst>
                                        </p:cTn>
                                        <p:tgtEl>
                                          <p:spTgt spid="5"/>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3000"/>
                                        <p:tgtEl>
                                          <p:spTgt spid="3"/>
                                        </p:tgtEl>
                                        <p:attrNameLst>
                                          <p:attrName>ppt_x</p:attrName>
                                        </p:attrNameLst>
                                      </p:cBhvr>
                                      <p:tavLst>
                                        <p:tav tm="0">
                                          <p:val>
                                            <p:strVal val="ppt_x"/>
                                          </p:val>
                                        </p:tav>
                                        <p:tav tm="100000">
                                          <p:val>
                                            <p:strVal val="1+ppt_w/2"/>
                                          </p:val>
                                        </p:tav>
                                      </p:tavLst>
                                    </p:anim>
                                    <p:anim calcmode="lin" valueType="num">
                                      <p:cBhvr additive="base">
                                        <p:cTn id="262" dur="3000"/>
                                        <p:tgtEl>
                                          <p:spTgt spid="3"/>
                                        </p:tgtEl>
                                        <p:attrNameLst>
                                          <p:attrName>ppt_y</p:attrName>
                                        </p:attrNameLst>
                                      </p:cBhvr>
                                      <p:tavLst>
                                        <p:tav tm="0">
                                          <p:val>
                                            <p:strVal val="ppt_y"/>
                                          </p:val>
                                        </p:tav>
                                        <p:tav tm="100000">
                                          <p:val>
                                            <p:strVal val="1+ppt_h/2"/>
                                          </p:val>
                                        </p:tav>
                                      </p:tavLst>
                                    </p:anim>
                                    <p:set>
                                      <p:cBhvr>
                                        <p:cTn id="263" dur="1" fill="hold">
                                          <p:stCondLst>
                                            <p:cond delay="2999"/>
                                          </p:stCondLst>
                                        </p:cTn>
                                        <p:tgtEl>
                                          <p:spTgt spid="3"/>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3000"/>
                                        <p:tgtEl>
                                          <p:spTgt spid="2"/>
                                        </p:tgtEl>
                                        <p:attrNameLst>
                                          <p:attrName>ppt_x</p:attrName>
                                        </p:attrNameLst>
                                      </p:cBhvr>
                                      <p:tavLst>
                                        <p:tav tm="0">
                                          <p:val>
                                            <p:strVal val="ppt_x"/>
                                          </p:val>
                                        </p:tav>
                                        <p:tav tm="100000">
                                          <p:val>
                                            <p:strVal val="1+ppt_w/2"/>
                                          </p:val>
                                        </p:tav>
                                      </p:tavLst>
                                    </p:anim>
                                    <p:anim calcmode="lin" valueType="num">
                                      <p:cBhvr additive="base">
                                        <p:cTn id="266" dur="3000"/>
                                        <p:tgtEl>
                                          <p:spTgt spid="2"/>
                                        </p:tgtEl>
                                        <p:attrNameLst>
                                          <p:attrName>ppt_y</p:attrName>
                                        </p:attrNameLst>
                                      </p:cBhvr>
                                      <p:tavLst>
                                        <p:tav tm="0">
                                          <p:val>
                                            <p:strVal val="ppt_y"/>
                                          </p:val>
                                        </p:tav>
                                        <p:tav tm="100000">
                                          <p:val>
                                            <p:strVal val="1+ppt_h/2"/>
                                          </p:val>
                                        </p:tav>
                                      </p:tavLst>
                                    </p:anim>
                                    <p:set>
                                      <p:cBhvr>
                                        <p:cTn id="267" dur="1" fill="hold">
                                          <p:stCondLst>
                                            <p:cond delay="2999"/>
                                          </p:stCondLst>
                                        </p:cTn>
                                        <p:tgtEl>
                                          <p:spTgt spid="2"/>
                                        </p:tgtEl>
                                        <p:attrNameLst>
                                          <p:attrName>style.visibility</p:attrName>
                                        </p:attrNameLst>
                                      </p:cBhvr>
                                      <p:to>
                                        <p:strVal val="hidden"/>
                                      </p:to>
                                    </p:set>
                                  </p:childTnLst>
                                </p:cTn>
                              </p:par>
                              <p:par>
                                <p:cTn id="268" presetID="23" presetClass="entr" presetSubtype="272" fill="hold" nodeType="withEffect">
                                  <p:stCondLst>
                                    <p:cond delay="0"/>
                                  </p:stCondLst>
                                  <p:childTnLst>
                                    <p:set>
                                      <p:cBhvr>
                                        <p:cTn id="269" dur="1" fill="hold">
                                          <p:stCondLst>
                                            <p:cond delay="0"/>
                                          </p:stCondLst>
                                        </p:cTn>
                                        <p:tgtEl>
                                          <p:spTgt spid="36"/>
                                        </p:tgtEl>
                                        <p:attrNameLst>
                                          <p:attrName>style.visibility</p:attrName>
                                        </p:attrNameLst>
                                      </p:cBhvr>
                                      <p:to>
                                        <p:strVal val="visible"/>
                                      </p:to>
                                    </p:set>
                                    <p:anim calcmode="lin" valueType="num">
                                      <p:cBhvr>
                                        <p:cTn id="270" dur="2750" fill="hold"/>
                                        <p:tgtEl>
                                          <p:spTgt spid="36"/>
                                        </p:tgtEl>
                                        <p:attrNameLst>
                                          <p:attrName>ppt_w</p:attrName>
                                        </p:attrNameLst>
                                      </p:cBhvr>
                                      <p:tavLst>
                                        <p:tav tm="0">
                                          <p:val>
                                            <p:strVal val="2/3*#ppt_w"/>
                                          </p:val>
                                        </p:tav>
                                        <p:tav tm="100000">
                                          <p:val>
                                            <p:strVal val="#ppt_w"/>
                                          </p:val>
                                        </p:tav>
                                      </p:tavLst>
                                    </p:anim>
                                    <p:anim calcmode="lin" valueType="num">
                                      <p:cBhvr>
                                        <p:cTn id="271" dur="2750" fill="hold"/>
                                        <p:tgtEl>
                                          <p:spTgt spid="36"/>
                                        </p:tgtEl>
                                        <p:attrNameLst>
                                          <p:attrName>ppt_h</p:attrName>
                                        </p:attrNameLst>
                                      </p:cBhvr>
                                      <p:tavLst>
                                        <p:tav tm="0">
                                          <p:val>
                                            <p:strVal val="2/3*#ppt_h"/>
                                          </p:val>
                                        </p:tav>
                                        <p:tav tm="100000">
                                          <p:val>
                                            <p:strVal val="#ppt_h"/>
                                          </p:val>
                                        </p:tav>
                                      </p:tavLst>
                                    </p:anim>
                                  </p:childTnLst>
                                </p:cTn>
                              </p:par>
                              <p:par>
                                <p:cTn id="272" presetID="8" presetClass="entr" presetSubtype="32" fill="hold" nodeType="withEffect">
                                  <p:stCondLst>
                                    <p:cond delay="0"/>
                                  </p:stCondLst>
                                  <p:childTnLst>
                                    <p:set>
                                      <p:cBhvr>
                                        <p:cTn id="273" dur="1" fill="hold">
                                          <p:stCondLst>
                                            <p:cond delay="0"/>
                                          </p:stCondLst>
                                        </p:cTn>
                                        <p:tgtEl>
                                          <p:spTgt spid="36"/>
                                        </p:tgtEl>
                                        <p:attrNameLst>
                                          <p:attrName>style.visibility</p:attrName>
                                        </p:attrNameLst>
                                      </p:cBhvr>
                                      <p:to>
                                        <p:strVal val="visible"/>
                                      </p:to>
                                    </p:set>
                                    <p:animEffect transition="in" filter="diamond(out)">
                                      <p:cBhvr>
                                        <p:cTn id="274" dur="27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45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17" name="16 Rombo"/>
          <p:cNvSpPr/>
          <p:nvPr/>
        </p:nvSpPr>
        <p:spPr>
          <a:xfrm rot="16200000">
            <a:off x="346426"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6200000">
            <a:off x="1117976" y="2821967"/>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16200000">
            <a:off x="1117976" y="1386595"/>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6200000">
            <a:off x="1910064"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16200000">
            <a:off x="1910064" y="748653"/>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6200000">
            <a:off x="1910064" y="3459909"/>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055420" y="-153270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3337735" y="-76115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773106" y="-76115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055420" y="30932"/>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5411048" y="30932"/>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2699792" y="30932"/>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0800000">
            <a:off x="4055420" y="5719564"/>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0800000">
            <a:off x="4773106" y="4948014"/>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0800000">
            <a:off x="3337735" y="4948014"/>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0800000">
            <a:off x="4055420" y="415592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0800000">
            <a:off x="2699792" y="415592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0800000">
            <a:off x="5411048" y="415592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5400000" flipH="1">
            <a:off x="7742712"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5400000" flipH="1">
            <a:off x="6971162" y="2821967"/>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rot="5400000" flipH="1">
            <a:off x="6971162" y="1386595"/>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rot="5400000" flipH="1">
            <a:off x="6179074"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rot="5400000" flipH="1">
            <a:off x="6179074" y="748653"/>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rot="5400000" flipH="1">
            <a:off x="6179074" y="3459909"/>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 name="30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460698"/>
            <a:ext cx="9144000" cy="7992888"/>
          </a:xfrm>
          <a:prstGeom prst="rect">
            <a:avLst/>
          </a:prstGeom>
          <a:noFill/>
          <a:ln>
            <a:noFill/>
          </a:ln>
        </p:spPr>
      </p:pic>
    </p:spTree>
    <p:extLst>
      <p:ext uri="{BB962C8B-B14F-4D97-AF65-F5344CB8AC3E}">
        <p14:creationId xmlns:p14="http://schemas.microsoft.com/office/powerpoint/2010/main" val="3014500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4000" fill="hold"/>
                                        <p:tgtEl>
                                          <p:spTgt spid="25"/>
                                        </p:tgtEl>
                                        <p:attrNameLst>
                                          <p:attrName>ppt_x</p:attrName>
                                        </p:attrNameLst>
                                      </p:cBhvr>
                                      <p:tavLst>
                                        <p:tav tm="0">
                                          <p:val>
                                            <p:strVal val="#ppt_x"/>
                                          </p:val>
                                        </p:tav>
                                        <p:tav tm="100000">
                                          <p:val>
                                            <p:strVal val="#ppt_x"/>
                                          </p:val>
                                        </p:tav>
                                      </p:tavLst>
                                    </p:anim>
                                    <p:anim calcmode="lin" valueType="num">
                                      <p:cBhvr additive="base">
                                        <p:cTn id="8" dur="4000" fill="hold"/>
                                        <p:tgtEl>
                                          <p:spTgt spid="25"/>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4000" fill="hold"/>
                                        <p:tgtEl>
                                          <p:spTgt spid="25"/>
                                        </p:tgtEl>
                                        <p:attrNameLst>
                                          <p:attrName>ppt_w</p:attrName>
                                        </p:attrNameLst>
                                      </p:cBhvr>
                                      <p:tavLst>
                                        <p:tav tm="0">
                                          <p:val>
                                            <p:strVal val="#ppt_w"/>
                                          </p:val>
                                        </p:tav>
                                        <p:tav tm="100000">
                                          <p:val>
                                            <p:strVal val="#ppt_w"/>
                                          </p:val>
                                        </p:tav>
                                      </p:tavLst>
                                    </p:anim>
                                    <p:anim calcmode="lin" valueType="num">
                                      <p:cBhvr>
                                        <p:cTn id="12" dur="4000" fill="hold"/>
                                        <p:tgtEl>
                                          <p:spTgt spid="25"/>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5"/>
                                        </p:tgtEl>
                                        <p:attrNameLst>
                                          <p:attrName>ppt_x</p:attrName>
                                        </p:attrNameLst>
                                      </p:cBhvr>
                                      <p:tavLst>
                                        <p:tav tm="0">
                                          <p:val>
                                            <p:strVal val="ppt_x"/>
                                          </p:val>
                                        </p:tav>
                                        <p:tav tm="100000">
                                          <p:val>
                                            <p:strVal val="ppt_x"/>
                                          </p:val>
                                        </p:tav>
                                      </p:tavLst>
                                    </p:anim>
                                    <p:anim calcmode="lin" valueType="num">
                                      <p:cBhvr additive="base">
                                        <p:cTn id="15" dur="4500"/>
                                        <p:tgtEl>
                                          <p:spTgt spid="25"/>
                                        </p:tgtEl>
                                        <p:attrNameLst>
                                          <p:attrName>ppt_y</p:attrName>
                                        </p:attrNameLst>
                                      </p:cBhvr>
                                      <p:tavLst>
                                        <p:tav tm="0">
                                          <p:val>
                                            <p:strVal val="ppt_y"/>
                                          </p:val>
                                        </p:tav>
                                        <p:tav tm="100000">
                                          <p:val>
                                            <p:strVal val="1+ppt_h/2"/>
                                          </p:val>
                                        </p:tav>
                                      </p:tavLst>
                                    </p:anim>
                                    <p:set>
                                      <p:cBhvr>
                                        <p:cTn id="16" dur="1" fill="hold">
                                          <p:stCondLst>
                                            <p:cond delay="4499"/>
                                          </p:stCondLst>
                                        </p:cTn>
                                        <p:tgtEl>
                                          <p:spTgt spid="25"/>
                                        </p:tgtEl>
                                        <p:attrNameLst>
                                          <p:attrName>style.visibility</p:attrName>
                                        </p:attrNameLst>
                                      </p:cBhvr>
                                      <p:to>
                                        <p:strVal val="hidden"/>
                                      </p:to>
                                    </p:set>
                                  </p:childTnLst>
                                </p:cTn>
                              </p:par>
                              <p:par>
                                <p:cTn id="17" presetID="2" presetClass="entr" presetSubtype="1"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4000" fill="hold"/>
                                        <p:tgtEl>
                                          <p:spTgt spid="28"/>
                                        </p:tgtEl>
                                        <p:attrNameLst>
                                          <p:attrName>ppt_x</p:attrName>
                                        </p:attrNameLst>
                                      </p:cBhvr>
                                      <p:tavLst>
                                        <p:tav tm="0">
                                          <p:val>
                                            <p:strVal val="#ppt_x"/>
                                          </p:val>
                                        </p:tav>
                                        <p:tav tm="100000">
                                          <p:val>
                                            <p:strVal val="#ppt_x"/>
                                          </p:val>
                                        </p:tav>
                                      </p:tavLst>
                                    </p:anim>
                                    <p:anim calcmode="lin" valueType="num">
                                      <p:cBhvr additive="base">
                                        <p:cTn id="20" dur="4000" fill="hold"/>
                                        <p:tgtEl>
                                          <p:spTgt spid="28"/>
                                        </p:tgtEl>
                                        <p:attrNameLst>
                                          <p:attrName>ppt_y</p:attrName>
                                        </p:attrNameLst>
                                      </p:cBhvr>
                                      <p:tavLst>
                                        <p:tav tm="0">
                                          <p:val>
                                            <p:strVal val="0-#ppt_h/2"/>
                                          </p:val>
                                        </p:tav>
                                        <p:tav tm="100000">
                                          <p:val>
                                            <p:strVal val="#ppt_y"/>
                                          </p:val>
                                        </p:tav>
                                      </p:tavLst>
                                    </p:anim>
                                  </p:childTnLst>
                                </p:cTn>
                              </p:par>
                              <p:par>
                                <p:cTn id="21" presetID="19" presetClass="entr" presetSubtype="5" fill="hold" grpId="1"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4000" fill="hold"/>
                                        <p:tgtEl>
                                          <p:spTgt spid="28"/>
                                        </p:tgtEl>
                                        <p:attrNameLst>
                                          <p:attrName>ppt_w</p:attrName>
                                        </p:attrNameLst>
                                      </p:cBhvr>
                                      <p:tavLst>
                                        <p:tav tm="0">
                                          <p:val>
                                            <p:strVal val="#ppt_w"/>
                                          </p:val>
                                        </p:tav>
                                        <p:tav tm="100000">
                                          <p:val>
                                            <p:strVal val="#ppt_w"/>
                                          </p:val>
                                        </p:tav>
                                      </p:tavLst>
                                    </p:anim>
                                    <p:anim calcmode="lin" valueType="num">
                                      <p:cBhvr>
                                        <p:cTn id="24" dur="4000" fill="hold"/>
                                        <p:tgtEl>
                                          <p:spTgt spid="28"/>
                                        </p:tgtEl>
                                        <p:attrNameLst>
                                          <p:attrName>ppt_h</p:attrName>
                                        </p:attrNameLst>
                                      </p:cBhvr>
                                      <p:tavLst>
                                        <p:tav tm="0" fmla="#ppt_h*sin(2.5*pi*$)">
                                          <p:val>
                                            <p:fltVal val="0"/>
                                          </p:val>
                                        </p:tav>
                                        <p:tav tm="100000">
                                          <p:val>
                                            <p:fltVal val="1"/>
                                          </p:val>
                                        </p:tav>
                                      </p:tavLst>
                                    </p:anim>
                                  </p:childTnLst>
                                </p:cTn>
                              </p:par>
                              <p:par>
                                <p:cTn id="25" presetID="2" presetClass="exit" presetSubtype="4" fill="hold" grpId="2" nodeType="withEffect">
                                  <p:stCondLst>
                                    <p:cond delay="0"/>
                                  </p:stCondLst>
                                  <p:childTnLst>
                                    <p:anim calcmode="lin" valueType="num">
                                      <p:cBhvr additive="base">
                                        <p:cTn id="26" dur="4500"/>
                                        <p:tgtEl>
                                          <p:spTgt spid="28"/>
                                        </p:tgtEl>
                                        <p:attrNameLst>
                                          <p:attrName>ppt_x</p:attrName>
                                        </p:attrNameLst>
                                      </p:cBhvr>
                                      <p:tavLst>
                                        <p:tav tm="0">
                                          <p:val>
                                            <p:strVal val="ppt_x"/>
                                          </p:val>
                                        </p:tav>
                                        <p:tav tm="100000">
                                          <p:val>
                                            <p:strVal val="ppt_x"/>
                                          </p:val>
                                        </p:tav>
                                      </p:tavLst>
                                    </p:anim>
                                    <p:anim calcmode="lin" valueType="num">
                                      <p:cBhvr additive="base">
                                        <p:cTn id="27" dur="4500"/>
                                        <p:tgtEl>
                                          <p:spTgt spid="28"/>
                                        </p:tgtEl>
                                        <p:attrNameLst>
                                          <p:attrName>ppt_y</p:attrName>
                                        </p:attrNameLst>
                                      </p:cBhvr>
                                      <p:tavLst>
                                        <p:tav tm="0">
                                          <p:val>
                                            <p:strVal val="ppt_y"/>
                                          </p:val>
                                        </p:tav>
                                        <p:tav tm="100000">
                                          <p:val>
                                            <p:strVal val="1+ppt_h/2"/>
                                          </p:val>
                                        </p:tav>
                                      </p:tavLst>
                                    </p:anim>
                                    <p:set>
                                      <p:cBhvr>
                                        <p:cTn id="28" dur="1" fill="hold">
                                          <p:stCondLst>
                                            <p:cond delay="4499"/>
                                          </p:stCondLst>
                                        </p:cTn>
                                        <p:tgtEl>
                                          <p:spTgt spid="28"/>
                                        </p:tgtEl>
                                        <p:attrNameLst>
                                          <p:attrName>style.visibility</p:attrName>
                                        </p:attrNameLst>
                                      </p:cBhvr>
                                      <p:to>
                                        <p:strVal val="hidden"/>
                                      </p:to>
                                    </p:set>
                                  </p:childTnLst>
                                </p:cTn>
                              </p:par>
                              <p:par>
                                <p:cTn id="29" presetID="2" presetClass="entr" presetSubtype="1"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4000" fill="hold"/>
                                        <p:tgtEl>
                                          <p:spTgt spid="26"/>
                                        </p:tgtEl>
                                        <p:attrNameLst>
                                          <p:attrName>ppt_x</p:attrName>
                                        </p:attrNameLst>
                                      </p:cBhvr>
                                      <p:tavLst>
                                        <p:tav tm="0">
                                          <p:val>
                                            <p:strVal val="#ppt_x"/>
                                          </p:val>
                                        </p:tav>
                                        <p:tav tm="100000">
                                          <p:val>
                                            <p:strVal val="#ppt_x"/>
                                          </p:val>
                                        </p:tav>
                                      </p:tavLst>
                                    </p:anim>
                                    <p:anim calcmode="lin" valueType="num">
                                      <p:cBhvr additive="base">
                                        <p:cTn id="32" dur="4000" fill="hold"/>
                                        <p:tgtEl>
                                          <p:spTgt spid="26"/>
                                        </p:tgtEl>
                                        <p:attrNameLst>
                                          <p:attrName>ppt_y</p:attrName>
                                        </p:attrNameLst>
                                      </p:cBhvr>
                                      <p:tavLst>
                                        <p:tav tm="0">
                                          <p:val>
                                            <p:strVal val="0-#ppt_h/2"/>
                                          </p:val>
                                        </p:tav>
                                        <p:tav tm="100000">
                                          <p:val>
                                            <p:strVal val="#ppt_y"/>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4000" fill="hold"/>
                                        <p:tgtEl>
                                          <p:spTgt spid="26"/>
                                        </p:tgtEl>
                                        <p:attrNameLst>
                                          <p:attrName>ppt_w</p:attrName>
                                        </p:attrNameLst>
                                      </p:cBhvr>
                                      <p:tavLst>
                                        <p:tav tm="0">
                                          <p:val>
                                            <p:strVal val="#ppt_w"/>
                                          </p:val>
                                        </p:tav>
                                        <p:tav tm="100000">
                                          <p:val>
                                            <p:strVal val="#ppt_w"/>
                                          </p:val>
                                        </p:tav>
                                      </p:tavLst>
                                    </p:anim>
                                    <p:anim calcmode="lin" valueType="num">
                                      <p:cBhvr>
                                        <p:cTn id="36" dur="4000" fill="hold"/>
                                        <p:tgtEl>
                                          <p:spTgt spid="26"/>
                                        </p:tgtEl>
                                        <p:attrNameLst>
                                          <p:attrName>ppt_h</p:attrName>
                                        </p:attrNameLst>
                                      </p:cBhvr>
                                      <p:tavLst>
                                        <p:tav tm="0" fmla="#ppt_h*sin(2.5*pi*$)">
                                          <p:val>
                                            <p:fltVal val="0"/>
                                          </p:val>
                                        </p:tav>
                                        <p:tav tm="100000">
                                          <p:val>
                                            <p:fltVal val="1"/>
                                          </p:val>
                                        </p:tav>
                                      </p:tavLst>
                                    </p:anim>
                                  </p:childTnLst>
                                </p:cTn>
                              </p:par>
                              <p:par>
                                <p:cTn id="37" presetID="2" presetClass="exit" presetSubtype="4" fill="hold" grpId="2" nodeType="withEffect">
                                  <p:stCondLst>
                                    <p:cond delay="0"/>
                                  </p:stCondLst>
                                  <p:childTnLst>
                                    <p:anim calcmode="lin" valueType="num">
                                      <p:cBhvr additive="base">
                                        <p:cTn id="38" dur="4500"/>
                                        <p:tgtEl>
                                          <p:spTgt spid="26"/>
                                        </p:tgtEl>
                                        <p:attrNameLst>
                                          <p:attrName>ppt_x</p:attrName>
                                        </p:attrNameLst>
                                      </p:cBhvr>
                                      <p:tavLst>
                                        <p:tav tm="0">
                                          <p:val>
                                            <p:strVal val="ppt_x"/>
                                          </p:val>
                                        </p:tav>
                                        <p:tav tm="100000">
                                          <p:val>
                                            <p:strVal val="ppt_x"/>
                                          </p:val>
                                        </p:tav>
                                      </p:tavLst>
                                    </p:anim>
                                    <p:anim calcmode="lin" valueType="num">
                                      <p:cBhvr additive="base">
                                        <p:cTn id="39" dur="4500"/>
                                        <p:tgtEl>
                                          <p:spTgt spid="26"/>
                                        </p:tgtEl>
                                        <p:attrNameLst>
                                          <p:attrName>ppt_y</p:attrName>
                                        </p:attrNameLst>
                                      </p:cBhvr>
                                      <p:tavLst>
                                        <p:tav tm="0">
                                          <p:val>
                                            <p:strVal val="ppt_y"/>
                                          </p:val>
                                        </p:tav>
                                        <p:tav tm="100000">
                                          <p:val>
                                            <p:strVal val="1+ppt_h/2"/>
                                          </p:val>
                                        </p:tav>
                                      </p:tavLst>
                                    </p:anim>
                                    <p:set>
                                      <p:cBhvr>
                                        <p:cTn id="40" dur="1" fill="hold">
                                          <p:stCondLst>
                                            <p:cond delay="4499"/>
                                          </p:stCondLst>
                                        </p:cTn>
                                        <p:tgtEl>
                                          <p:spTgt spid="26"/>
                                        </p:tgtEl>
                                        <p:attrNameLst>
                                          <p:attrName>style.visibility</p:attrName>
                                        </p:attrNameLst>
                                      </p:cBhvr>
                                      <p:to>
                                        <p:strVal val="hidden"/>
                                      </p:to>
                                    </p:set>
                                  </p:childTnLst>
                                </p:cTn>
                              </p:par>
                              <p:par>
                                <p:cTn id="41" presetID="2" presetClass="entr" presetSubtype="1"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ppt_x"/>
                                          </p:val>
                                        </p:tav>
                                        <p:tav tm="100000">
                                          <p:val>
                                            <p:strVal val="#ppt_x"/>
                                          </p:val>
                                        </p:tav>
                                      </p:tavLst>
                                    </p:anim>
                                    <p:anim calcmode="lin" valueType="num">
                                      <p:cBhvr additive="base">
                                        <p:cTn id="44" dur="4000" fill="hold"/>
                                        <p:tgtEl>
                                          <p:spTgt spid="27"/>
                                        </p:tgtEl>
                                        <p:attrNameLst>
                                          <p:attrName>ppt_y</p:attrName>
                                        </p:attrNameLst>
                                      </p:cBhvr>
                                      <p:tavLst>
                                        <p:tav tm="0">
                                          <p:val>
                                            <p:strVal val="0-#ppt_h/2"/>
                                          </p:val>
                                        </p:tav>
                                        <p:tav tm="100000">
                                          <p:val>
                                            <p:strVal val="#ppt_y"/>
                                          </p:val>
                                        </p:tav>
                                      </p:tavLst>
                                    </p:anim>
                                  </p:childTnLst>
                                </p:cTn>
                              </p:par>
                              <p:par>
                                <p:cTn id="45" presetID="19" presetClass="entr" presetSubtype="5"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4000" fill="hold"/>
                                        <p:tgtEl>
                                          <p:spTgt spid="27"/>
                                        </p:tgtEl>
                                        <p:attrNameLst>
                                          <p:attrName>ppt_w</p:attrName>
                                        </p:attrNameLst>
                                      </p:cBhvr>
                                      <p:tavLst>
                                        <p:tav tm="0">
                                          <p:val>
                                            <p:strVal val="#ppt_w"/>
                                          </p:val>
                                        </p:tav>
                                        <p:tav tm="100000">
                                          <p:val>
                                            <p:strVal val="#ppt_w"/>
                                          </p:val>
                                        </p:tav>
                                      </p:tavLst>
                                    </p:anim>
                                    <p:anim calcmode="lin" valueType="num">
                                      <p:cBhvr>
                                        <p:cTn id="48" dur="4000" fill="hold"/>
                                        <p:tgtEl>
                                          <p:spTgt spid="27"/>
                                        </p:tgtEl>
                                        <p:attrNameLst>
                                          <p:attrName>ppt_h</p:attrName>
                                        </p:attrNameLst>
                                      </p:cBhvr>
                                      <p:tavLst>
                                        <p:tav tm="0" fmla="#ppt_h*sin(2.5*pi*$)">
                                          <p:val>
                                            <p:fltVal val="0"/>
                                          </p:val>
                                        </p:tav>
                                        <p:tav tm="100000">
                                          <p:val>
                                            <p:fltVal val="1"/>
                                          </p:val>
                                        </p:tav>
                                      </p:tavLst>
                                    </p:anim>
                                  </p:childTnLst>
                                </p:cTn>
                              </p:par>
                              <p:par>
                                <p:cTn id="49" presetID="2" presetClass="exit" presetSubtype="4" fill="hold" grpId="2" nodeType="withEffect">
                                  <p:stCondLst>
                                    <p:cond delay="0"/>
                                  </p:stCondLst>
                                  <p:childTnLst>
                                    <p:anim calcmode="lin" valueType="num">
                                      <p:cBhvr additive="base">
                                        <p:cTn id="50" dur="4500"/>
                                        <p:tgtEl>
                                          <p:spTgt spid="27"/>
                                        </p:tgtEl>
                                        <p:attrNameLst>
                                          <p:attrName>ppt_x</p:attrName>
                                        </p:attrNameLst>
                                      </p:cBhvr>
                                      <p:tavLst>
                                        <p:tav tm="0">
                                          <p:val>
                                            <p:strVal val="ppt_x"/>
                                          </p:val>
                                        </p:tav>
                                        <p:tav tm="100000">
                                          <p:val>
                                            <p:strVal val="ppt_x"/>
                                          </p:val>
                                        </p:tav>
                                      </p:tavLst>
                                    </p:anim>
                                    <p:anim calcmode="lin" valueType="num">
                                      <p:cBhvr additive="base">
                                        <p:cTn id="51" dur="4500"/>
                                        <p:tgtEl>
                                          <p:spTgt spid="27"/>
                                        </p:tgtEl>
                                        <p:attrNameLst>
                                          <p:attrName>ppt_y</p:attrName>
                                        </p:attrNameLst>
                                      </p:cBhvr>
                                      <p:tavLst>
                                        <p:tav tm="0">
                                          <p:val>
                                            <p:strVal val="ppt_y"/>
                                          </p:val>
                                        </p:tav>
                                        <p:tav tm="100000">
                                          <p:val>
                                            <p:strVal val="1+ppt_h/2"/>
                                          </p:val>
                                        </p:tav>
                                      </p:tavLst>
                                    </p:anim>
                                    <p:set>
                                      <p:cBhvr>
                                        <p:cTn id="52" dur="1" fill="hold">
                                          <p:stCondLst>
                                            <p:cond delay="4499"/>
                                          </p:stCondLst>
                                        </p:cTn>
                                        <p:tgtEl>
                                          <p:spTgt spid="27"/>
                                        </p:tgtEl>
                                        <p:attrNameLst>
                                          <p:attrName>style.visibility</p:attrName>
                                        </p:attrNameLst>
                                      </p:cBhvr>
                                      <p:to>
                                        <p:strVal val="hidden"/>
                                      </p:to>
                                    </p:set>
                                  </p:childTnLst>
                                </p:cTn>
                              </p:par>
                              <p:par>
                                <p:cTn id="53" presetID="2" presetClass="entr" presetSubtype="1"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4000" fill="hold"/>
                                        <p:tgtEl>
                                          <p:spTgt spid="30"/>
                                        </p:tgtEl>
                                        <p:attrNameLst>
                                          <p:attrName>ppt_x</p:attrName>
                                        </p:attrNameLst>
                                      </p:cBhvr>
                                      <p:tavLst>
                                        <p:tav tm="0">
                                          <p:val>
                                            <p:strVal val="#ppt_x"/>
                                          </p:val>
                                        </p:tav>
                                        <p:tav tm="100000">
                                          <p:val>
                                            <p:strVal val="#ppt_x"/>
                                          </p:val>
                                        </p:tav>
                                      </p:tavLst>
                                    </p:anim>
                                    <p:anim calcmode="lin" valueType="num">
                                      <p:cBhvr additive="base">
                                        <p:cTn id="56" dur="4000" fill="hold"/>
                                        <p:tgtEl>
                                          <p:spTgt spid="30"/>
                                        </p:tgtEl>
                                        <p:attrNameLst>
                                          <p:attrName>ppt_y</p:attrName>
                                        </p:attrNameLst>
                                      </p:cBhvr>
                                      <p:tavLst>
                                        <p:tav tm="0">
                                          <p:val>
                                            <p:strVal val="0-#ppt_h/2"/>
                                          </p:val>
                                        </p:tav>
                                        <p:tav tm="100000">
                                          <p:val>
                                            <p:strVal val="#ppt_y"/>
                                          </p:val>
                                        </p:tav>
                                      </p:tavLst>
                                    </p:anim>
                                  </p:childTnLst>
                                </p:cTn>
                              </p:par>
                              <p:par>
                                <p:cTn id="57" presetID="19" presetClass="entr" presetSubtype="5" fill="hold" grpId="1"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4000" fill="hold"/>
                                        <p:tgtEl>
                                          <p:spTgt spid="30"/>
                                        </p:tgtEl>
                                        <p:attrNameLst>
                                          <p:attrName>ppt_w</p:attrName>
                                        </p:attrNameLst>
                                      </p:cBhvr>
                                      <p:tavLst>
                                        <p:tav tm="0">
                                          <p:val>
                                            <p:strVal val="#ppt_w"/>
                                          </p:val>
                                        </p:tav>
                                        <p:tav tm="100000">
                                          <p:val>
                                            <p:strVal val="#ppt_w"/>
                                          </p:val>
                                        </p:tav>
                                      </p:tavLst>
                                    </p:anim>
                                    <p:anim calcmode="lin" valueType="num">
                                      <p:cBhvr>
                                        <p:cTn id="60" dur="4000" fill="hold"/>
                                        <p:tgtEl>
                                          <p:spTgt spid="30"/>
                                        </p:tgtEl>
                                        <p:attrNameLst>
                                          <p:attrName>ppt_h</p:attrName>
                                        </p:attrNameLst>
                                      </p:cBhvr>
                                      <p:tavLst>
                                        <p:tav tm="0" fmla="#ppt_h*sin(2.5*pi*$)">
                                          <p:val>
                                            <p:fltVal val="0"/>
                                          </p:val>
                                        </p:tav>
                                        <p:tav tm="100000">
                                          <p:val>
                                            <p:fltVal val="1"/>
                                          </p:val>
                                        </p:tav>
                                      </p:tavLst>
                                    </p:anim>
                                  </p:childTnLst>
                                </p:cTn>
                              </p:par>
                              <p:par>
                                <p:cTn id="61" presetID="2" presetClass="exit" presetSubtype="4" fill="hold" grpId="2" nodeType="withEffect">
                                  <p:stCondLst>
                                    <p:cond delay="0"/>
                                  </p:stCondLst>
                                  <p:childTnLst>
                                    <p:anim calcmode="lin" valueType="num">
                                      <p:cBhvr additive="base">
                                        <p:cTn id="62" dur="4500"/>
                                        <p:tgtEl>
                                          <p:spTgt spid="30"/>
                                        </p:tgtEl>
                                        <p:attrNameLst>
                                          <p:attrName>ppt_x</p:attrName>
                                        </p:attrNameLst>
                                      </p:cBhvr>
                                      <p:tavLst>
                                        <p:tav tm="0">
                                          <p:val>
                                            <p:strVal val="ppt_x"/>
                                          </p:val>
                                        </p:tav>
                                        <p:tav tm="100000">
                                          <p:val>
                                            <p:strVal val="ppt_x"/>
                                          </p:val>
                                        </p:tav>
                                      </p:tavLst>
                                    </p:anim>
                                    <p:anim calcmode="lin" valueType="num">
                                      <p:cBhvr additive="base">
                                        <p:cTn id="63" dur="4500"/>
                                        <p:tgtEl>
                                          <p:spTgt spid="30"/>
                                        </p:tgtEl>
                                        <p:attrNameLst>
                                          <p:attrName>ppt_y</p:attrName>
                                        </p:attrNameLst>
                                      </p:cBhvr>
                                      <p:tavLst>
                                        <p:tav tm="0">
                                          <p:val>
                                            <p:strVal val="ppt_y"/>
                                          </p:val>
                                        </p:tav>
                                        <p:tav tm="100000">
                                          <p:val>
                                            <p:strVal val="1+ppt_h/2"/>
                                          </p:val>
                                        </p:tav>
                                      </p:tavLst>
                                    </p:anim>
                                    <p:set>
                                      <p:cBhvr>
                                        <p:cTn id="64" dur="1" fill="hold">
                                          <p:stCondLst>
                                            <p:cond delay="4499"/>
                                          </p:stCondLst>
                                        </p:cTn>
                                        <p:tgtEl>
                                          <p:spTgt spid="30"/>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4000" fill="hold"/>
                                        <p:tgtEl>
                                          <p:spTgt spid="29"/>
                                        </p:tgtEl>
                                        <p:attrNameLst>
                                          <p:attrName>ppt_x</p:attrName>
                                        </p:attrNameLst>
                                      </p:cBhvr>
                                      <p:tavLst>
                                        <p:tav tm="0">
                                          <p:val>
                                            <p:strVal val="#ppt_x"/>
                                          </p:val>
                                        </p:tav>
                                        <p:tav tm="100000">
                                          <p:val>
                                            <p:strVal val="#ppt_x"/>
                                          </p:val>
                                        </p:tav>
                                      </p:tavLst>
                                    </p:anim>
                                    <p:anim calcmode="lin" valueType="num">
                                      <p:cBhvr additive="base">
                                        <p:cTn id="68" dur="4000" fill="hold"/>
                                        <p:tgtEl>
                                          <p:spTgt spid="29"/>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4000" fill="hold"/>
                                        <p:tgtEl>
                                          <p:spTgt spid="29"/>
                                        </p:tgtEl>
                                        <p:attrNameLst>
                                          <p:attrName>ppt_w</p:attrName>
                                        </p:attrNameLst>
                                      </p:cBhvr>
                                      <p:tavLst>
                                        <p:tav tm="0">
                                          <p:val>
                                            <p:strVal val="#ppt_w"/>
                                          </p:val>
                                        </p:tav>
                                        <p:tav tm="100000">
                                          <p:val>
                                            <p:strVal val="#ppt_w"/>
                                          </p:val>
                                        </p:tav>
                                      </p:tavLst>
                                    </p:anim>
                                    <p:anim calcmode="lin" valueType="num">
                                      <p:cBhvr>
                                        <p:cTn id="72" dur="4000" fill="hold"/>
                                        <p:tgtEl>
                                          <p:spTgt spid="29"/>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29"/>
                                        </p:tgtEl>
                                        <p:attrNameLst>
                                          <p:attrName>ppt_x</p:attrName>
                                        </p:attrNameLst>
                                      </p:cBhvr>
                                      <p:tavLst>
                                        <p:tav tm="0">
                                          <p:val>
                                            <p:strVal val="ppt_x"/>
                                          </p:val>
                                        </p:tav>
                                        <p:tav tm="100000">
                                          <p:val>
                                            <p:strVal val="ppt_x"/>
                                          </p:val>
                                        </p:tav>
                                      </p:tavLst>
                                    </p:anim>
                                    <p:anim calcmode="lin" valueType="num">
                                      <p:cBhvr additive="base">
                                        <p:cTn id="75" dur="4500"/>
                                        <p:tgtEl>
                                          <p:spTgt spid="29"/>
                                        </p:tgtEl>
                                        <p:attrNameLst>
                                          <p:attrName>ppt_y</p:attrName>
                                        </p:attrNameLst>
                                      </p:cBhvr>
                                      <p:tavLst>
                                        <p:tav tm="0">
                                          <p:val>
                                            <p:strVal val="ppt_y"/>
                                          </p:val>
                                        </p:tav>
                                        <p:tav tm="100000">
                                          <p:val>
                                            <p:strVal val="1+ppt_h/2"/>
                                          </p:val>
                                        </p:tav>
                                      </p:tavLst>
                                    </p:anim>
                                    <p:set>
                                      <p:cBhvr>
                                        <p:cTn id="76" dur="1" fill="hold">
                                          <p:stCondLst>
                                            <p:cond delay="4499"/>
                                          </p:stCondLst>
                                        </p:cTn>
                                        <p:tgtEl>
                                          <p:spTgt spid="29"/>
                                        </p:tgtEl>
                                        <p:attrNameLst>
                                          <p:attrName>style.visibility</p:attrName>
                                        </p:attrNameLst>
                                      </p:cBhvr>
                                      <p:to>
                                        <p:strVal val="hidden"/>
                                      </p:to>
                                    </p:set>
                                  </p:childTnLst>
                                </p:cTn>
                              </p:par>
                              <p:par>
                                <p:cTn id="77" presetID="2" presetClass="entr" presetSubtype="4"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 calcmode="lin" valueType="num">
                                      <p:cBhvr additive="base">
                                        <p:cTn id="79" dur="4000" fill="hold"/>
                                        <p:tgtEl>
                                          <p:spTgt spid="36"/>
                                        </p:tgtEl>
                                        <p:attrNameLst>
                                          <p:attrName>ppt_x</p:attrName>
                                        </p:attrNameLst>
                                      </p:cBhvr>
                                      <p:tavLst>
                                        <p:tav tm="0">
                                          <p:val>
                                            <p:strVal val="#ppt_x"/>
                                          </p:val>
                                        </p:tav>
                                        <p:tav tm="100000">
                                          <p:val>
                                            <p:strVal val="#ppt_x"/>
                                          </p:val>
                                        </p:tav>
                                      </p:tavLst>
                                    </p:anim>
                                    <p:anim calcmode="lin" valueType="num">
                                      <p:cBhvr additive="base">
                                        <p:cTn id="80" dur="4000" fill="hold"/>
                                        <p:tgtEl>
                                          <p:spTgt spid="36"/>
                                        </p:tgtEl>
                                        <p:attrNameLst>
                                          <p:attrName>ppt_y</p:attrName>
                                        </p:attrNameLst>
                                      </p:cBhvr>
                                      <p:tavLst>
                                        <p:tav tm="0">
                                          <p:val>
                                            <p:strVal val="1+#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p:cTn id="83" dur="4000" fill="hold"/>
                                        <p:tgtEl>
                                          <p:spTgt spid="36"/>
                                        </p:tgtEl>
                                        <p:attrNameLst>
                                          <p:attrName>ppt_w</p:attrName>
                                        </p:attrNameLst>
                                      </p:cBhvr>
                                      <p:tavLst>
                                        <p:tav tm="0">
                                          <p:val>
                                            <p:strVal val="#ppt_w"/>
                                          </p:val>
                                        </p:tav>
                                        <p:tav tm="100000">
                                          <p:val>
                                            <p:strVal val="#ppt_w"/>
                                          </p:val>
                                        </p:tav>
                                      </p:tavLst>
                                    </p:anim>
                                    <p:anim calcmode="lin" valueType="num">
                                      <p:cBhvr>
                                        <p:cTn id="84" dur="4000" fill="hold"/>
                                        <p:tgtEl>
                                          <p:spTgt spid="36"/>
                                        </p:tgtEl>
                                        <p:attrNameLst>
                                          <p:attrName>ppt_h</p:attrName>
                                        </p:attrNameLst>
                                      </p:cBhvr>
                                      <p:tavLst>
                                        <p:tav tm="0" fmla="#ppt_h*sin(2.5*pi*$)">
                                          <p:val>
                                            <p:fltVal val="0"/>
                                          </p:val>
                                        </p:tav>
                                        <p:tav tm="100000">
                                          <p:val>
                                            <p:fltVal val="1"/>
                                          </p:val>
                                        </p:tav>
                                      </p:tavLst>
                                    </p:anim>
                                  </p:childTnLst>
                                </p:cTn>
                              </p:par>
                              <p:par>
                                <p:cTn id="85" presetID="2" presetClass="exit" presetSubtype="1" fill="hold" grpId="2" nodeType="withEffect">
                                  <p:stCondLst>
                                    <p:cond delay="0"/>
                                  </p:stCondLst>
                                  <p:childTnLst>
                                    <p:anim calcmode="lin" valueType="num">
                                      <p:cBhvr additive="base">
                                        <p:cTn id="86" dur="4500"/>
                                        <p:tgtEl>
                                          <p:spTgt spid="36"/>
                                        </p:tgtEl>
                                        <p:attrNameLst>
                                          <p:attrName>ppt_x</p:attrName>
                                        </p:attrNameLst>
                                      </p:cBhvr>
                                      <p:tavLst>
                                        <p:tav tm="0">
                                          <p:val>
                                            <p:strVal val="ppt_x"/>
                                          </p:val>
                                        </p:tav>
                                        <p:tav tm="100000">
                                          <p:val>
                                            <p:strVal val="ppt_x"/>
                                          </p:val>
                                        </p:tav>
                                      </p:tavLst>
                                    </p:anim>
                                    <p:anim calcmode="lin" valueType="num">
                                      <p:cBhvr additive="base">
                                        <p:cTn id="87" dur="4500"/>
                                        <p:tgtEl>
                                          <p:spTgt spid="36"/>
                                        </p:tgtEl>
                                        <p:attrNameLst>
                                          <p:attrName>ppt_y</p:attrName>
                                        </p:attrNameLst>
                                      </p:cBhvr>
                                      <p:tavLst>
                                        <p:tav tm="0">
                                          <p:val>
                                            <p:strVal val="ppt_y"/>
                                          </p:val>
                                        </p:tav>
                                        <p:tav tm="100000">
                                          <p:val>
                                            <p:strVal val="0-ppt_h/2"/>
                                          </p:val>
                                        </p:tav>
                                      </p:tavLst>
                                    </p:anim>
                                    <p:set>
                                      <p:cBhvr>
                                        <p:cTn id="88" dur="1" fill="hold">
                                          <p:stCondLst>
                                            <p:cond delay="4499"/>
                                          </p:stCondLst>
                                        </p:cTn>
                                        <p:tgtEl>
                                          <p:spTgt spid="36"/>
                                        </p:tgtEl>
                                        <p:attrNameLst>
                                          <p:attrName>style.visibility</p:attrName>
                                        </p:attrNameLst>
                                      </p:cBhvr>
                                      <p:to>
                                        <p:strVal val="hidden"/>
                                      </p:to>
                                    </p:set>
                                  </p:childTnLst>
                                </p:cTn>
                              </p:par>
                              <p:par>
                                <p:cTn id="89" presetID="2" presetClass="entr" presetSubtype="4"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4000" fill="hold"/>
                                        <p:tgtEl>
                                          <p:spTgt spid="35"/>
                                        </p:tgtEl>
                                        <p:attrNameLst>
                                          <p:attrName>ppt_x</p:attrName>
                                        </p:attrNameLst>
                                      </p:cBhvr>
                                      <p:tavLst>
                                        <p:tav tm="0">
                                          <p:val>
                                            <p:strVal val="#ppt_x"/>
                                          </p:val>
                                        </p:tav>
                                        <p:tav tm="100000">
                                          <p:val>
                                            <p:strVal val="#ppt_x"/>
                                          </p:val>
                                        </p:tav>
                                      </p:tavLst>
                                    </p:anim>
                                    <p:anim calcmode="lin" valueType="num">
                                      <p:cBhvr additive="base">
                                        <p:cTn id="92" dur="4000" fill="hold"/>
                                        <p:tgtEl>
                                          <p:spTgt spid="35"/>
                                        </p:tgtEl>
                                        <p:attrNameLst>
                                          <p:attrName>ppt_y</p:attrName>
                                        </p:attrNameLst>
                                      </p:cBhvr>
                                      <p:tavLst>
                                        <p:tav tm="0">
                                          <p:val>
                                            <p:strVal val="1+#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p:cTn id="95" dur="4000" fill="hold"/>
                                        <p:tgtEl>
                                          <p:spTgt spid="35"/>
                                        </p:tgtEl>
                                        <p:attrNameLst>
                                          <p:attrName>ppt_w</p:attrName>
                                        </p:attrNameLst>
                                      </p:cBhvr>
                                      <p:tavLst>
                                        <p:tav tm="0">
                                          <p:val>
                                            <p:strVal val="#ppt_w"/>
                                          </p:val>
                                        </p:tav>
                                        <p:tav tm="100000">
                                          <p:val>
                                            <p:strVal val="#ppt_w"/>
                                          </p:val>
                                        </p:tav>
                                      </p:tavLst>
                                    </p:anim>
                                    <p:anim calcmode="lin" valueType="num">
                                      <p:cBhvr>
                                        <p:cTn id="96" dur="4000" fill="hold"/>
                                        <p:tgtEl>
                                          <p:spTgt spid="35"/>
                                        </p:tgtEl>
                                        <p:attrNameLst>
                                          <p:attrName>ppt_h</p:attrName>
                                        </p:attrNameLst>
                                      </p:cBhvr>
                                      <p:tavLst>
                                        <p:tav tm="0" fmla="#ppt_h*sin(2.5*pi*$)">
                                          <p:val>
                                            <p:fltVal val="0"/>
                                          </p:val>
                                        </p:tav>
                                        <p:tav tm="100000">
                                          <p:val>
                                            <p:fltVal val="1"/>
                                          </p:val>
                                        </p:tav>
                                      </p:tavLst>
                                    </p:anim>
                                  </p:childTnLst>
                                </p:cTn>
                              </p:par>
                              <p:par>
                                <p:cTn id="97" presetID="2" presetClass="exit" presetSubtype="1" fill="hold" grpId="2" nodeType="withEffect">
                                  <p:stCondLst>
                                    <p:cond delay="0"/>
                                  </p:stCondLst>
                                  <p:childTnLst>
                                    <p:anim calcmode="lin" valueType="num">
                                      <p:cBhvr additive="base">
                                        <p:cTn id="98" dur="4500"/>
                                        <p:tgtEl>
                                          <p:spTgt spid="35"/>
                                        </p:tgtEl>
                                        <p:attrNameLst>
                                          <p:attrName>ppt_x</p:attrName>
                                        </p:attrNameLst>
                                      </p:cBhvr>
                                      <p:tavLst>
                                        <p:tav tm="0">
                                          <p:val>
                                            <p:strVal val="ppt_x"/>
                                          </p:val>
                                        </p:tav>
                                        <p:tav tm="100000">
                                          <p:val>
                                            <p:strVal val="ppt_x"/>
                                          </p:val>
                                        </p:tav>
                                      </p:tavLst>
                                    </p:anim>
                                    <p:anim calcmode="lin" valueType="num">
                                      <p:cBhvr additive="base">
                                        <p:cTn id="99" dur="4500"/>
                                        <p:tgtEl>
                                          <p:spTgt spid="35"/>
                                        </p:tgtEl>
                                        <p:attrNameLst>
                                          <p:attrName>ppt_y</p:attrName>
                                        </p:attrNameLst>
                                      </p:cBhvr>
                                      <p:tavLst>
                                        <p:tav tm="0">
                                          <p:val>
                                            <p:strVal val="ppt_y"/>
                                          </p:val>
                                        </p:tav>
                                        <p:tav tm="100000">
                                          <p:val>
                                            <p:strVal val="0-ppt_h/2"/>
                                          </p:val>
                                        </p:tav>
                                      </p:tavLst>
                                    </p:anim>
                                    <p:set>
                                      <p:cBhvr>
                                        <p:cTn id="100" dur="1" fill="hold">
                                          <p:stCondLst>
                                            <p:cond delay="4499"/>
                                          </p:stCondLst>
                                        </p:cTn>
                                        <p:tgtEl>
                                          <p:spTgt spid="35"/>
                                        </p:tgtEl>
                                        <p:attrNameLst>
                                          <p:attrName>style.visibility</p:attrName>
                                        </p:attrNameLst>
                                      </p:cBhvr>
                                      <p:to>
                                        <p:strVal val="hidden"/>
                                      </p:to>
                                    </p:set>
                                  </p:childTnLst>
                                </p:cTn>
                              </p:par>
                              <p:par>
                                <p:cTn id="101" presetID="2" presetClass="entr" presetSubtype="4"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additive="base">
                                        <p:cTn id="103" dur="4000" fill="hold"/>
                                        <p:tgtEl>
                                          <p:spTgt spid="37"/>
                                        </p:tgtEl>
                                        <p:attrNameLst>
                                          <p:attrName>ppt_x</p:attrName>
                                        </p:attrNameLst>
                                      </p:cBhvr>
                                      <p:tavLst>
                                        <p:tav tm="0">
                                          <p:val>
                                            <p:strVal val="#ppt_x"/>
                                          </p:val>
                                        </p:tav>
                                        <p:tav tm="100000">
                                          <p:val>
                                            <p:strVal val="#ppt_x"/>
                                          </p:val>
                                        </p:tav>
                                      </p:tavLst>
                                    </p:anim>
                                    <p:anim calcmode="lin" valueType="num">
                                      <p:cBhvr additive="base">
                                        <p:cTn id="104" dur="4000" fill="hold"/>
                                        <p:tgtEl>
                                          <p:spTgt spid="37"/>
                                        </p:tgtEl>
                                        <p:attrNameLst>
                                          <p:attrName>ppt_y</p:attrName>
                                        </p:attrNameLst>
                                      </p:cBhvr>
                                      <p:tavLst>
                                        <p:tav tm="0">
                                          <p:val>
                                            <p:strVal val="1+#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p:cTn id="107" dur="4000" fill="hold"/>
                                        <p:tgtEl>
                                          <p:spTgt spid="37"/>
                                        </p:tgtEl>
                                        <p:attrNameLst>
                                          <p:attrName>ppt_w</p:attrName>
                                        </p:attrNameLst>
                                      </p:cBhvr>
                                      <p:tavLst>
                                        <p:tav tm="0">
                                          <p:val>
                                            <p:strVal val="#ppt_w"/>
                                          </p:val>
                                        </p:tav>
                                        <p:tav tm="100000">
                                          <p:val>
                                            <p:strVal val="#ppt_w"/>
                                          </p:val>
                                        </p:tav>
                                      </p:tavLst>
                                    </p:anim>
                                    <p:anim calcmode="lin" valueType="num">
                                      <p:cBhvr>
                                        <p:cTn id="108" dur="4000" fill="hold"/>
                                        <p:tgtEl>
                                          <p:spTgt spid="37"/>
                                        </p:tgtEl>
                                        <p:attrNameLst>
                                          <p:attrName>ppt_h</p:attrName>
                                        </p:attrNameLst>
                                      </p:cBhvr>
                                      <p:tavLst>
                                        <p:tav tm="0" fmla="#ppt_h*sin(2.5*pi*$)">
                                          <p:val>
                                            <p:fltVal val="0"/>
                                          </p:val>
                                        </p:tav>
                                        <p:tav tm="100000">
                                          <p:val>
                                            <p:fltVal val="1"/>
                                          </p:val>
                                        </p:tav>
                                      </p:tavLst>
                                    </p:anim>
                                  </p:childTnLst>
                                </p:cTn>
                              </p:par>
                              <p:par>
                                <p:cTn id="109" presetID="2" presetClass="exit" presetSubtype="1" fill="hold" grpId="2" nodeType="withEffect">
                                  <p:stCondLst>
                                    <p:cond delay="0"/>
                                  </p:stCondLst>
                                  <p:childTnLst>
                                    <p:anim calcmode="lin" valueType="num">
                                      <p:cBhvr additive="base">
                                        <p:cTn id="110" dur="4500"/>
                                        <p:tgtEl>
                                          <p:spTgt spid="37"/>
                                        </p:tgtEl>
                                        <p:attrNameLst>
                                          <p:attrName>ppt_x</p:attrName>
                                        </p:attrNameLst>
                                      </p:cBhvr>
                                      <p:tavLst>
                                        <p:tav tm="0">
                                          <p:val>
                                            <p:strVal val="ppt_x"/>
                                          </p:val>
                                        </p:tav>
                                        <p:tav tm="100000">
                                          <p:val>
                                            <p:strVal val="ppt_x"/>
                                          </p:val>
                                        </p:tav>
                                      </p:tavLst>
                                    </p:anim>
                                    <p:anim calcmode="lin" valueType="num">
                                      <p:cBhvr additive="base">
                                        <p:cTn id="111" dur="4500"/>
                                        <p:tgtEl>
                                          <p:spTgt spid="37"/>
                                        </p:tgtEl>
                                        <p:attrNameLst>
                                          <p:attrName>ppt_y</p:attrName>
                                        </p:attrNameLst>
                                      </p:cBhvr>
                                      <p:tavLst>
                                        <p:tav tm="0">
                                          <p:val>
                                            <p:strVal val="ppt_y"/>
                                          </p:val>
                                        </p:tav>
                                        <p:tav tm="100000">
                                          <p:val>
                                            <p:strVal val="0-ppt_h/2"/>
                                          </p:val>
                                        </p:tav>
                                      </p:tavLst>
                                    </p:anim>
                                    <p:set>
                                      <p:cBhvr>
                                        <p:cTn id="112" dur="1" fill="hold">
                                          <p:stCondLst>
                                            <p:cond delay="4499"/>
                                          </p:stCondLst>
                                        </p:cTn>
                                        <p:tgtEl>
                                          <p:spTgt spid="37"/>
                                        </p:tgtEl>
                                        <p:attrNameLst>
                                          <p:attrName>style.visibility</p:attrName>
                                        </p:attrNameLst>
                                      </p:cBhvr>
                                      <p:to>
                                        <p:strVal val="hidden"/>
                                      </p:to>
                                    </p:set>
                                  </p:childTnLst>
                                </p:cTn>
                              </p:par>
                              <p:par>
                                <p:cTn id="113" presetID="2" presetClass="entr" presetSubtype="4" fill="hold" grpId="0"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4000" fill="hold"/>
                                        <p:tgtEl>
                                          <p:spTgt spid="34"/>
                                        </p:tgtEl>
                                        <p:attrNameLst>
                                          <p:attrName>ppt_x</p:attrName>
                                        </p:attrNameLst>
                                      </p:cBhvr>
                                      <p:tavLst>
                                        <p:tav tm="0">
                                          <p:val>
                                            <p:strVal val="#ppt_x"/>
                                          </p:val>
                                        </p:tav>
                                        <p:tav tm="100000">
                                          <p:val>
                                            <p:strVal val="#ppt_x"/>
                                          </p:val>
                                        </p:tav>
                                      </p:tavLst>
                                    </p:anim>
                                    <p:anim calcmode="lin" valueType="num">
                                      <p:cBhvr additive="base">
                                        <p:cTn id="116" dur="4000" fill="hold"/>
                                        <p:tgtEl>
                                          <p:spTgt spid="34"/>
                                        </p:tgtEl>
                                        <p:attrNameLst>
                                          <p:attrName>ppt_y</p:attrName>
                                        </p:attrNameLst>
                                      </p:cBhvr>
                                      <p:tavLst>
                                        <p:tav tm="0">
                                          <p:val>
                                            <p:strVal val="1+#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34"/>
                                        </p:tgtEl>
                                        <p:attrNameLst>
                                          <p:attrName>style.visibility</p:attrName>
                                        </p:attrNameLst>
                                      </p:cBhvr>
                                      <p:to>
                                        <p:strVal val="visible"/>
                                      </p:to>
                                    </p:set>
                                    <p:anim calcmode="lin" valueType="num">
                                      <p:cBhvr>
                                        <p:cTn id="119" dur="4000" fill="hold"/>
                                        <p:tgtEl>
                                          <p:spTgt spid="34"/>
                                        </p:tgtEl>
                                        <p:attrNameLst>
                                          <p:attrName>ppt_w</p:attrName>
                                        </p:attrNameLst>
                                      </p:cBhvr>
                                      <p:tavLst>
                                        <p:tav tm="0">
                                          <p:val>
                                            <p:strVal val="#ppt_w"/>
                                          </p:val>
                                        </p:tav>
                                        <p:tav tm="100000">
                                          <p:val>
                                            <p:strVal val="#ppt_w"/>
                                          </p:val>
                                        </p:tav>
                                      </p:tavLst>
                                    </p:anim>
                                    <p:anim calcmode="lin" valueType="num">
                                      <p:cBhvr>
                                        <p:cTn id="120" dur="4000" fill="hold"/>
                                        <p:tgtEl>
                                          <p:spTgt spid="34"/>
                                        </p:tgtEl>
                                        <p:attrNameLst>
                                          <p:attrName>ppt_h</p:attrName>
                                        </p:attrNameLst>
                                      </p:cBhvr>
                                      <p:tavLst>
                                        <p:tav tm="0" fmla="#ppt_h*sin(2.5*pi*$)">
                                          <p:val>
                                            <p:fltVal val="0"/>
                                          </p:val>
                                        </p:tav>
                                        <p:tav tm="100000">
                                          <p:val>
                                            <p:fltVal val="1"/>
                                          </p:val>
                                        </p:tav>
                                      </p:tavLst>
                                    </p:anim>
                                  </p:childTnLst>
                                </p:cTn>
                              </p:par>
                              <p:par>
                                <p:cTn id="121" presetID="2" presetClass="exit" presetSubtype="1" fill="hold" grpId="2" nodeType="withEffect">
                                  <p:stCondLst>
                                    <p:cond delay="0"/>
                                  </p:stCondLst>
                                  <p:childTnLst>
                                    <p:anim calcmode="lin" valueType="num">
                                      <p:cBhvr additive="base">
                                        <p:cTn id="122" dur="4500"/>
                                        <p:tgtEl>
                                          <p:spTgt spid="34"/>
                                        </p:tgtEl>
                                        <p:attrNameLst>
                                          <p:attrName>ppt_x</p:attrName>
                                        </p:attrNameLst>
                                      </p:cBhvr>
                                      <p:tavLst>
                                        <p:tav tm="0">
                                          <p:val>
                                            <p:strVal val="ppt_x"/>
                                          </p:val>
                                        </p:tav>
                                        <p:tav tm="100000">
                                          <p:val>
                                            <p:strVal val="ppt_x"/>
                                          </p:val>
                                        </p:tav>
                                      </p:tavLst>
                                    </p:anim>
                                    <p:anim calcmode="lin" valueType="num">
                                      <p:cBhvr additive="base">
                                        <p:cTn id="123" dur="4500"/>
                                        <p:tgtEl>
                                          <p:spTgt spid="34"/>
                                        </p:tgtEl>
                                        <p:attrNameLst>
                                          <p:attrName>ppt_y</p:attrName>
                                        </p:attrNameLst>
                                      </p:cBhvr>
                                      <p:tavLst>
                                        <p:tav tm="0">
                                          <p:val>
                                            <p:strVal val="ppt_y"/>
                                          </p:val>
                                        </p:tav>
                                        <p:tav tm="100000">
                                          <p:val>
                                            <p:strVal val="0-ppt_h/2"/>
                                          </p:val>
                                        </p:tav>
                                      </p:tavLst>
                                    </p:anim>
                                    <p:set>
                                      <p:cBhvr>
                                        <p:cTn id="124" dur="1" fill="hold">
                                          <p:stCondLst>
                                            <p:cond delay="4499"/>
                                          </p:stCondLst>
                                        </p:cTn>
                                        <p:tgtEl>
                                          <p:spTgt spid="34"/>
                                        </p:tgtEl>
                                        <p:attrNameLst>
                                          <p:attrName>style.visibility</p:attrName>
                                        </p:attrNameLst>
                                      </p:cBhvr>
                                      <p:to>
                                        <p:strVal val="hidden"/>
                                      </p:to>
                                    </p:set>
                                  </p:childTnLst>
                                </p:cTn>
                              </p:par>
                              <p:par>
                                <p:cTn id="125" presetID="2" presetClass="entr" presetSubtype="4"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4000" fill="hold"/>
                                        <p:tgtEl>
                                          <p:spTgt spid="33"/>
                                        </p:tgtEl>
                                        <p:attrNameLst>
                                          <p:attrName>ppt_x</p:attrName>
                                        </p:attrNameLst>
                                      </p:cBhvr>
                                      <p:tavLst>
                                        <p:tav tm="0">
                                          <p:val>
                                            <p:strVal val="#ppt_x"/>
                                          </p:val>
                                        </p:tav>
                                        <p:tav tm="100000">
                                          <p:val>
                                            <p:strVal val="#ppt_x"/>
                                          </p:val>
                                        </p:tav>
                                      </p:tavLst>
                                    </p:anim>
                                    <p:anim calcmode="lin" valueType="num">
                                      <p:cBhvr additive="base">
                                        <p:cTn id="128" dur="4000" fill="hold"/>
                                        <p:tgtEl>
                                          <p:spTgt spid="33"/>
                                        </p:tgtEl>
                                        <p:attrNameLst>
                                          <p:attrName>ppt_y</p:attrName>
                                        </p:attrNameLst>
                                      </p:cBhvr>
                                      <p:tavLst>
                                        <p:tav tm="0">
                                          <p:val>
                                            <p:strVal val="1+#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3"/>
                                        </p:tgtEl>
                                        <p:attrNameLst>
                                          <p:attrName>style.visibility</p:attrName>
                                        </p:attrNameLst>
                                      </p:cBhvr>
                                      <p:to>
                                        <p:strVal val="visible"/>
                                      </p:to>
                                    </p:set>
                                    <p:anim calcmode="lin" valueType="num">
                                      <p:cBhvr>
                                        <p:cTn id="131" dur="4000" fill="hold"/>
                                        <p:tgtEl>
                                          <p:spTgt spid="33"/>
                                        </p:tgtEl>
                                        <p:attrNameLst>
                                          <p:attrName>ppt_w</p:attrName>
                                        </p:attrNameLst>
                                      </p:cBhvr>
                                      <p:tavLst>
                                        <p:tav tm="0">
                                          <p:val>
                                            <p:strVal val="#ppt_w"/>
                                          </p:val>
                                        </p:tav>
                                        <p:tav tm="100000">
                                          <p:val>
                                            <p:strVal val="#ppt_w"/>
                                          </p:val>
                                        </p:tav>
                                      </p:tavLst>
                                    </p:anim>
                                    <p:anim calcmode="lin" valueType="num">
                                      <p:cBhvr>
                                        <p:cTn id="132" dur="4000" fill="hold"/>
                                        <p:tgtEl>
                                          <p:spTgt spid="33"/>
                                        </p:tgtEl>
                                        <p:attrNameLst>
                                          <p:attrName>ppt_h</p:attrName>
                                        </p:attrNameLst>
                                      </p:cBhvr>
                                      <p:tavLst>
                                        <p:tav tm="0" fmla="#ppt_h*sin(2.5*pi*$)">
                                          <p:val>
                                            <p:fltVal val="0"/>
                                          </p:val>
                                        </p:tav>
                                        <p:tav tm="100000">
                                          <p:val>
                                            <p:fltVal val="1"/>
                                          </p:val>
                                        </p:tav>
                                      </p:tavLst>
                                    </p:anim>
                                  </p:childTnLst>
                                </p:cTn>
                              </p:par>
                              <p:par>
                                <p:cTn id="133" presetID="2" presetClass="exit" presetSubtype="1" fill="hold" grpId="2" nodeType="withEffect">
                                  <p:stCondLst>
                                    <p:cond delay="0"/>
                                  </p:stCondLst>
                                  <p:childTnLst>
                                    <p:anim calcmode="lin" valueType="num">
                                      <p:cBhvr additive="base">
                                        <p:cTn id="134" dur="4500"/>
                                        <p:tgtEl>
                                          <p:spTgt spid="33"/>
                                        </p:tgtEl>
                                        <p:attrNameLst>
                                          <p:attrName>ppt_x</p:attrName>
                                        </p:attrNameLst>
                                      </p:cBhvr>
                                      <p:tavLst>
                                        <p:tav tm="0">
                                          <p:val>
                                            <p:strVal val="ppt_x"/>
                                          </p:val>
                                        </p:tav>
                                        <p:tav tm="100000">
                                          <p:val>
                                            <p:strVal val="ppt_x"/>
                                          </p:val>
                                        </p:tav>
                                      </p:tavLst>
                                    </p:anim>
                                    <p:anim calcmode="lin" valueType="num">
                                      <p:cBhvr additive="base">
                                        <p:cTn id="135" dur="4500"/>
                                        <p:tgtEl>
                                          <p:spTgt spid="33"/>
                                        </p:tgtEl>
                                        <p:attrNameLst>
                                          <p:attrName>ppt_y</p:attrName>
                                        </p:attrNameLst>
                                      </p:cBhvr>
                                      <p:tavLst>
                                        <p:tav tm="0">
                                          <p:val>
                                            <p:strVal val="ppt_y"/>
                                          </p:val>
                                        </p:tav>
                                        <p:tav tm="100000">
                                          <p:val>
                                            <p:strVal val="0-ppt_h/2"/>
                                          </p:val>
                                        </p:tav>
                                      </p:tavLst>
                                    </p:anim>
                                    <p:set>
                                      <p:cBhvr>
                                        <p:cTn id="136" dur="1" fill="hold">
                                          <p:stCondLst>
                                            <p:cond delay="4499"/>
                                          </p:stCondLst>
                                        </p:cTn>
                                        <p:tgtEl>
                                          <p:spTgt spid="33"/>
                                        </p:tgtEl>
                                        <p:attrNameLst>
                                          <p:attrName>style.visibility</p:attrName>
                                        </p:attrNameLst>
                                      </p:cBhvr>
                                      <p:to>
                                        <p:strVal val="hidden"/>
                                      </p:to>
                                    </p:set>
                                  </p:childTnLst>
                                </p:cTn>
                              </p:par>
                              <p:par>
                                <p:cTn id="137" presetID="2" presetClass="entr" presetSubtype="4" fill="hold" grpId="0" nodeType="withEffect">
                                  <p:stCondLst>
                                    <p:cond delay="0"/>
                                  </p:stCondLst>
                                  <p:childTnLst>
                                    <p:set>
                                      <p:cBhvr>
                                        <p:cTn id="138" dur="1" fill="hold">
                                          <p:stCondLst>
                                            <p:cond delay="0"/>
                                          </p:stCondLst>
                                        </p:cTn>
                                        <p:tgtEl>
                                          <p:spTgt spid="32"/>
                                        </p:tgtEl>
                                        <p:attrNameLst>
                                          <p:attrName>style.visibility</p:attrName>
                                        </p:attrNameLst>
                                      </p:cBhvr>
                                      <p:to>
                                        <p:strVal val="visible"/>
                                      </p:to>
                                    </p:set>
                                    <p:anim calcmode="lin" valueType="num">
                                      <p:cBhvr additive="base">
                                        <p:cTn id="139" dur="4000" fill="hold"/>
                                        <p:tgtEl>
                                          <p:spTgt spid="32"/>
                                        </p:tgtEl>
                                        <p:attrNameLst>
                                          <p:attrName>ppt_x</p:attrName>
                                        </p:attrNameLst>
                                      </p:cBhvr>
                                      <p:tavLst>
                                        <p:tav tm="0">
                                          <p:val>
                                            <p:strVal val="#ppt_x"/>
                                          </p:val>
                                        </p:tav>
                                        <p:tav tm="100000">
                                          <p:val>
                                            <p:strVal val="#ppt_x"/>
                                          </p:val>
                                        </p:tav>
                                      </p:tavLst>
                                    </p:anim>
                                    <p:anim calcmode="lin" valueType="num">
                                      <p:cBhvr additive="base">
                                        <p:cTn id="140" dur="4000" fill="hold"/>
                                        <p:tgtEl>
                                          <p:spTgt spid="32"/>
                                        </p:tgtEl>
                                        <p:attrNameLst>
                                          <p:attrName>ppt_y</p:attrName>
                                        </p:attrNameLst>
                                      </p:cBhvr>
                                      <p:tavLst>
                                        <p:tav tm="0">
                                          <p:val>
                                            <p:strVal val="1+#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p:cTn id="143" dur="4000" fill="hold"/>
                                        <p:tgtEl>
                                          <p:spTgt spid="32"/>
                                        </p:tgtEl>
                                        <p:attrNameLst>
                                          <p:attrName>ppt_w</p:attrName>
                                        </p:attrNameLst>
                                      </p:cBhvr>
                                      <p:tavLst>
                                        <p:tav tm="0">
                                          <p:val>
                                            <p:strVal val="#ppt_w"/>
                                          </p:val>
                                        </p:tav>
                                        <p:tav tm="100000">
                                          <p:val>
                                            <p:strVal val="#ppt_w"/>
                                          </p:val>
                                        </p:tav>
                                      </p:tavLst>
                                    </p:anim>
                                    <p:anim calcmode="lin" valueType="num">
                                      <p:cBhvr>
                                        <p:cTn id="144" dur="4000" fill="hold"/>
                                        <p:tgtEl>
                                          <p:spTgt spid="32"/>
                                        </p:tgtEl>
                                        <p:attrNameLst>
                                          <p:attrName>ppt_h</p:attrName>
                                        </p:attrNameLst>
                                      </p:cBhvr>
                                      <p:tavLst>
                                        <p:tav tm="0" fmla="#ppt_h*sin(2.5*pi*$)">
                                          <p:val>
                                            <p:fltVal val="0"/>
                                          </p:val>
                                        </p:tav>
                                        <p:tav tm="100000">
                                          <p:val>
                                            <p:fltVal val="1"/>
                                          </p:val>
                                        </p:tav>
                                      </p:tavLst>
                                    </p:anim>
                                  </p:childTnLst>
                                </p:cTn>
                              </p:par>
                              <p:par>
                                <p:cTn id="145" presetID="2" presetClass="exit" presetSubtype="1" fill="hold" grpId="2" nodeType="withEffect">
                                  <p:stCondLst>
                                    <p:cond delay="0"/>
                                  </p:stCondLst>
                                  <p:childTnLst>
                                    <p:anim calcmode="lin" valueType="num">
                                      <p:cBhvr additive="base">
                                        <p:cTn id="146" dur="4500"/>
                                        <p:tgtEl>
                                          <p:spTgt spid="32"/>
                                        </p:tgtEl>
                                        <p:attrNameLst>
                                          <p:attrName>ppt_x</p:attrName>
                                        </p:attrNameLst>
                                      </p:cBhvr>
                                      <p:tavLst>
                                        <p:tav tm="0">
                                          <p:val>
                                            <p:strVal val="ppt_x"/>
                                          </p:val>
                                        </p:tav>
                                        <p:tav tm="100000">
                                          <p:val>
                                            <p:strVal val="ppt_x"/>
                                          </p:val>
                                        </p:tav>
                                      </p:tavLst>
                                    </p:anim>
                                    <p:anim calcmode="lin" valueType="num">
                                      <p:cBhvr additive="base">
                                        <p:cTn id="147" dur="4500"/>
                                        <p:tgtEl>
                                          <p:spTgt spid="32"/>
                                        </p:tgtEl>
                                        <p:attrNameLst>
                                          <p:attrName>ppt_y</p:attrName>
                                        </p:attrNameLst>
                                      </p:cBhvr>
                                      <p:tavLst>
                                        <p:tav tm="0">
                                          <p:val>
                                            <p:strVal val="ppt_y"/>
                                          </p:val>
                                        </p:tav>
                                        <p:tav tm="100000">
                                          <p:val>
                                            <p:strVal val="0-ppt_h/2"/>
                                          </p:val>
                                        </p:tav>
                                      </p:tavLst>
                                    </p:anim>
                                    <p:set>
                                      <p:cBhvr>
                                        <p:cTn id="148" dur="1" fill="hold">
                                          <p:stCondLst>
                                            <p:cond delay="4499"/>
                                          </p:stCondLst>
                                        </p:cTn>
                                        <p:tgtEl>
                                          <p:spTgt spid="32"/>
                                        </p:tgtEl>
                                        <p:attrNameLst>
                                          <p:attrName>style.visibility</p:attrName>
                                        </p:attrNameLst>
                                      </p:cBhvr>
                                      <p:to>
                                        <p:strVal val="hidden"/>
                                      </p:to>
                                    </p:set>
                                  </p:childTnLst>
                                </p:cTn>
                              </p:par>
                              <p:par>
                                <p:cTn id="149" presetID="2" presetClass="entr" presetSubtype="8" fill="hold" grpId="0"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additive="base">
                                        <p:cTn id="151" dur="4000" fill="hold"/>
                                        <p:tgtEl>
                                          <p:spTgt spid="17"/>
                                        </p:tgtEl>
                                        <p:attrNameLst>
                                          <p:attrName>ppt_x</p:attrName>
                                        </p:attrNameLst>
                                      </p:cBhvr>
                                      <p:tavLst>
                                        <p:tav tm="0">
                                          <p:val>
                                            <p:strVal val="0-#ppt_w/2"/>
                                          </p:val>
                                        </p:tav>
                                        <p:tav tm="100000">
                                          <p:val>
                                            <p:strVal val="#ppt_x"/>
                                          </p:val>
                                        </p:tav>
                                      </p:tavLst>
                                    </p:anim>
                                    <p:anim calcmode="lin" valueType="num">
                                      <p:cBhvr additive="base">
                                        <p:cTn id="152" dur="4000" fill="hold"/>
                                        <p:tgtEl>
                                          <p:spTgt spid="17"/>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17"/>
                                        </p:tgtEl>
                                        <p:attrNameLst>
                                          <p:attrName>style.visibility</p:attrName>
                                        </p:attrNameLst>
                                      </p:cBhvr>
                                      <p:to>
                                        <p:strVal val="visible"/>
                                      </p:to>
                                    </p:set>
                                    <p:anim calcmode="lin" valueType="num">
                                      <p:cBhvr>
                                        <p:cTn id="155" dur="4000" fill="hold"/>
                                        <p:tgtEl>
                                          <p:spTgt spid="17"/>
                                        </p:tgtEl>
                                        <p:attrNameLst>
                                          <p:attrName>ppt_w</p:attrName>
                                        </p:attrNameLst>
                                      </p:cBhvr>
                                      <p:tavLst>
                                        <p:tav tm="0" fmla="#ppt_w*sin(2.5*pi*$)">
                                          <p:val>
                                            <p:fltVal val="0"/>
                                          </p:val>
                                        </p:tav>
                                        <p:tav tm="100000">
                                          <p:val>
                                            <p:fltVal val="1"/>
                                          </p:val>
                                        </p:tav>
                                      </p:tavLst>
                                    </p:anim>
                                    <p:anim calcmode="lin" valueType="num">
                                      <p:cBhvr>
                                        <p:cTn id="156" dur="4000" fill="hold"/>
                                        <p:tgtEl>
                                          <p:spTgt spid="17"/>
                                        </p:tgtEl>
                                        <p:attrNameLst>
                                          <p:attrName>ppt_h</p:attrName>
                                        </p:attrNameLst>
                                      </p:cBhvr>
                                      <p:tavLst>
                                        <p:tav tm="0">
                                          <p:val>
                                            <p:strVal val="#ppt_h"/>
                                          </p:val>
                                        </p:tav>
                                        <p:tav tm="100000">
                                          <p:val>
                                            <p:strVal val="#ppt_h"/>
                                          </p:val>
                                        </p:tav>
                                      </p:tavLst>
                                    </p:anim>
                                  </p:childTnLst>
                                </p:cTn>
                              </p:par>
                              <p:par>
                                <p:cTn id="157" presetID="2" presetClass="exit" presetSubtype="2" fill="hold" grpId="2" nodeType="withEffect">
                                  <p:stCondLst>
                                    <p:cond delay="0"/>
                                  </p:stCondLst>
                                  <p:childTnLst>
                                    <p:anim calcmode="lin" valueType="num">
                                      <p:cBhvr additive="base">
                                        <p:cTn id="158" dur="4500"/>
                                        <p:tgtEl>
                                          <p:spTgt spid="17"/>
                                        </p:tgtEl>
                                        <p:attrNameLst>
                                          <p:attrName>ppt_x</p:attrName>
                                        </p:attrNameLst>
                                      </p:cBhvr>
                                      <p:tavLst>
                                        <p:tav tm="0">
                                          <p:val>
                                            <p:strVal val="ppt_x"/>
                                          </p:val>
                                        </p:tav>
                                        <p:tav tm="100000">
                                          <p:val>
                                            <p:strVal val="1+ppt_w/2"/>
                                          </p:val>
                                        </p:tav>
                                      </p:tavLst>
                                    </p:anim>
                                    <p:anim calcmode="lin" valueType="num">
                                      <p:cBhvr additive="base">
                                        <p:cTn id="159" dur="4500"/>
                                        <p:tgtEl>
                                          <p:spTgt spid="17"/>
                                        </p:tgtEl>
                                        <p:attrNameLst>
                                          <p:attrName>ppt_y</p:attrName>
                                        </p:attrNameLst>
                                      </p:cBhvr>
                                      <p:tavLst>
                                        <p:tav tm="0">
                                          <p:val>
                                            <p:strVal val="ppt_y"/>
                                          </p:val>
                                        </p:tav>
                                        <p:tav tm="100000">
                                          <p:val>
                                            <p:strVal val="ppt_y"/>
                                          </p:val>
                                        </p:tav>
                                      </p:tavLst>
                                    </p:anim>
                                    <p:set>
                                      <p:cBhvr>
                                        <p:cTn id="160" dur="1" fill="hold">
                                          <p:stCondLst>
                                            <p:cond delay="4499"/>
                                          </p:stCondLst>
                                        </p:cTn>
                                        <p:tgtEl>
                                          <p:spTgt spid="17"/>
                                        </p:tgtEl>
                                        <p:attrNameLst>
                                          <p:attrName>style.visibility</p:attrName>
                                        </p:attrNameLst>
                                      </p:cBhvr>
                                      <p:to>
                                        <p:strVal val="hidden"/>
                                      </p:to>
                                    </p:set>
                                  </p:childTnLst>
                                </p:cTn>
                              </p:par>
                              <p:par>
                                <p:cTn id="161" presetID="2" presetClass="entr" presetSubtype="8" fill="hold" grpId="0"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additive="base">
                                        <p:cTn id="163" dur="4000" fill="hold"/>
                                        <p:tgtEl>
                                          <p:spTgt spid="19"/>
                                        </p:tgtEl>
                                        <p:attrNameLst>
                                          <p:attrName>ppt_x</p:attrName>
                                        </p:attrNameLst>
                                      </p:cBhvr>
                                      <p:tavLst>
                                        <p:tav tm="0">
                                          <p:val>
                                            <p:strVal val="0-#ppt_w/2"/>
                                          </p:val>
                                        </p:tav>
                                        <p:tav tm="100000">
                                          <p:val>
                                            <p:strVal val="#ppt_x"/>
                                          </p:val>
                                        </p:tav>
                                      </p:tavLst>
                                    </p:anim>
                                    <p:anim calcmode="lin" valueType="num">
                                      <p:cBhvr additive="base">
                                        <p:cTn id="164" dur="4000" fill="hold"/>
                                        <p:tgtEl>
                                          <p:spTgt spid="19"/>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000" fill="hold"/>
                                        <p:tgtEl>
                                          <p:spTgt spid="19"/>
                                        </p:tgtEl>
                                        <p:attrNameLst>
                                          <p:attrName>ppt_w</p:attrName>
                                        </p:attrNameLst>
                                      </p:cBhvr>
                                      <p:tavLst>
                                        <p:tav tm="0" fmla="#ppt_w*sin(2.5*pi*$)">
                                          <p:val>
                                            <p:fltVal val="0"/>
                                          </p:val>
                                        </p:tav>
                                        <p:tav tm="100000">
                                          <p:val>
                                            <p:fltVal val="1"/>
                                          </p:val>
                                        </p:tav>
                                      </p:tavLst>
                                    </p:anim>
                                    <p:anim calcmode="lin" valueType="num">
                                      <p:cBhvr>
                                        <p:cTn id="168" dur="4000" fill="hold"/>
                                        <p:tgtEl>
                                          <p:spTgt spid="19"/>
                                        </p:tgtEl>
                                        <p:attrNameLst>
                                          <p:attrName>ppt_h</p:attrName>
                                        </p:attrNameLst>
                                      </p:cBhvr>
                                      <p:tavLst>
                                        <p:tav tm="0">
                                          <p:val>
                                            <p:strVal val="#ppt_h"/>
                                          </p:val>
                                        </p:tav>
                                        <p:tav tm="100000">
                                          <p:val>
                                            <p:strVal val="#ppt_h"/>
                                          </p:val>
                                        </p:tav>
                                      </p:tavLst>
                                    </p:anim>
                                  </p:childTnLst>
                                </p:cTn>
                              </p:par>
                              <p:par>
                                <p:cTn id="169" presetID="2" presetClass="exit" presetSubtype="2" fill="hold" grpId="2" nodeType="withEffect">
                                  <p:stCondLst>
                                    <p:cond delay="0"/>
                                  </p:stCondLst>
                                  <p:childTnLst>
                                    <p:anim calcmode="lin" valueType="num">
                                      <p:cBhvr additive="base">
                                        <p:cTn id="170" dur="4500"/>
                                        <p:tgtEl>
                                          <p:spTgt spid="19"/>
                                        </p:tgtEl>
                                        <p:attrNameLst>
                                          <p:attrName>ppt_x</p:attrName>
                                        </p:attrNameLst>
                                      </p:cBhvr>
                                      <p:tavLst>
                                        <p:tav tm="0">
                                          <p:val>
                                            <p:strVal val="ppt_x"/>
                                          </p:val>
                                        </p:tav>
                                        <p:tav tm="100000">
                                          <p:val>
                                            <p:strVal val="1+ppt_w/2"/>
                                          </p:val>
                                        </p:tav>
                                      </p:tavLst>
                                    </p:anim>
                                    <p:anim calcmode="lin" valueType="num">
                                      <p:cBhvr additive="base">
                                        <p:cTn id="171" dur="4500"/>
                                        <p:tgtEl>
                                          <p:spTgt spid="19"/>
                                        </p:tgtEl>
                                        <p:attrNameLst>
                                          <p:attrName>ppt_y</p:attrName>
                                        </p:attrNameLst>
                                      </p:cBhvr>
                                      <p:tavLst>
                                        <p:tav tm="0">
                                          <p:val>
                                            <p:strVal val="ppt_y"/>
                                          </p:val>
                                        </p:tav>
                                        <p:tav tm="100000">
                                          <p:val>
                                            <p:strVal val="ppt_y"/>
                                          </p:val>
                                        </p:tav>
                                      </p:tavLst>
                                    </p:anim>
                                    <p:set>
                                      <p:cBhvr>
                                        <p:cTn id="172" dur="1" fill="hold">
                                          <p:stCondLst>
                                            <p:cond delay="4499"/>
                                          </p:stCondLst>
                                        </p:cTn>
                                        <p:tgtEl>
                                          <p:spTgt spid="19"/>
                                        </p:tgtEl>
                                        <p:attrNameLst>
                                          <p:attrName>style.visibility</p:attrName>
                                        </p:attrNameLst>
                                      </p:cBhvr>
                                      <p:to>
                                        <p:strVal val="hidden"/>
                                      </p:to>
                                    </p:set>
                                  </p:childTnLst>
                                </p:cTn>
                              </p:par>
                              <p:par>
                                <p:cTn id="173" presetID="2" presetClass="entr" presetSubtype="8" fill="hold" grpId="0" nodeType="withEffect">
                                  <p:stCondLst>
                                    <p:cond delay="0"/>
                                  </p:stCondLst>
                                  <p:childTnLst>
                                    <p:set>
                                      <p:cBhvr>
                                        <p:cTn id="174" dur="1" fill="hold">
                                          <p:stCondLst>
                                            <p:cond delay="0"/>
                                          </p:stCondLst>
                                        </p:cTn>
                                        <p:tgtEl>
                                          <p:spTgt spid="21"/>
                                        </p:tgtEl>
                                        <p:attrNameLst>
                                          <p:attrName>style.visibility</p:attrName>
                                        </p:attrNameLst>
                                      </p:cBhvr>
                                      <p:to>
                                        <p:strVal val="visible"/>
                                      </p:to>
                                    </p:set>
                                    <p:anim calcmode="lin" valueType="num">
                                      <p:cBhvr additive="base">
                                        <p:cTn id="175" dur="4000" fill="hold"/>
                                        <p:tgtEl>
                                          <p:spTgt spid="21"/>
                                        </p:tgtEl>
                                        <p:attrNameLst>
                                          <p:attrName>ppt_x</p:attrName>
                                        </p:attrNameLst>
                                      </p:cBhvr>
                                      <p:tavLst>
                                        <p:tav tm="0">
                                          <p:val>
                                            <p:strVal val="0-#ppt_w/2"/>
                                          </p:val>
                                        </p:tav>
                                        <p:tav tm="100000">
                                          <p:val>
                                            <p:strVal val="#ppt_x"/>
                                          </p:val>
                                        </p:tav>
                                      </p:tavLst>
                                    </p:anim>
                                    <p:anim calcmode="lin" valueType="num">
                                      <p:cBhvr additive="base">
                                        <p:cTn id="176" dur="4000" fill="hold"/>
                                        <p:tgtEl>
                                          <p:spTgt spid="21"/>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1"/>
                                        </p:tgtEl>
                                        <p:attrNameLst>
                                          <p:attrName>style.visibility</p:attrName>
                                        </p:attrNameLst>
                                      </p:cBhvr>
                                      <p:to>
                                        <p:strVal val="visible"/>
                                      </p:to>
                                    </p:set>
                                    <p:anim calcmode="lin" valueType="num">
                                      <p:cBhvr>
                                        <p:cTn id="179" dur="4000" fill="hold"/>
                                        <p:tgtEl>
                                          <p:spTgt spid="21"/>
                                        </p:tgtEl>
                                        <p:attrNameLst>
                                          <p:attrName>ppt_w</p:attrName>
                                        </p:attrNameLst>
                                      </p:cBhvr>
                                      <p:tavLst>
                                        <p:tav tm="0" fmla="#ppt_w*sin(2.5*pi*$)">
                                          <p:val>
                                            <p:fltVal val="0"/>
                                          </p:val>
                                        </p:tav>
                                        <p:tav tm="100000">
                                          <p:val>
                                            <p:fltVal val="1"/>
                                          </p:val>
                                        </p:tav>
                                      </p:tavLst>
                                    </p:anim>
                                    <p:anim calcmode="lin" valueType="num">
                                      <p:cBhvr>
                                        <p:cTn id="180" dur="4000" fill="hold"/>
                                        <p:tgtEl>
                                          <p:spTgt spid="21"/>
                                        </p:tgtEl>
                                        <p:attrNameLst>
                                          <p:attrName>ppt_h</p:attrName>
                                        </p:attrNameLst>
                                      </p:cBhvr>
                                      <p:tavLst>
                                        <p:tav tm="0">
                                          <p:val>
                                            <p:strVal val="#ppt_h"/>
                                          </p:val>
                                        </p:tav>
                                        <p:tav tm="100000">
                                          <p:val>
                                            <p:strVal val="#ppt_h"/>
                                          </p:val>
                                        </p:tav>
                                      </p:tavLst>
                                    </p:anim>
                                  </p:childTnLst>
                                </p:cTn>
                              </p:par>
                              <p:par>
                                <p:cTn id="181" presetID="2" presetClass="exit" presetSubtype="2" fill="hold" grpId="2" nodeType="withEffect">
                                  <p:stCondLst>
                                    <p:cond delay="0"/>
                                  </p:stCondLst>
                                  <p:childTnLst>
                                    <p:anim calcmode="lin" valueType="num">
                                      <p:cBhvr additive="base">
                                        <p:cTn id="182" dur="4500"/>
                                        <p:tgtEl>
                                          <p:spTgt spid="21"/>
                                        </p:tgtEl>
                                        <p:attrNameLst>
                                          <p:attrName>ppt_x</p:attrName>
                                        </p:attrNameLst>
                                      </p:cBhvr>
                                      <p:tavLst>
                                        <p:tav tm="0">
                                          <p:val>
                                            <p:strVal val="ppt_x"/>
                                          </p:val>
                                        </p:tav>
                                        <p:tav tm="100000">
                                          <p:val>
                                            <p:strVal val="1+ppt_w/2"/>
                                          </p:val>
                                        </p:tav>
                                      </p:tavLst>
                                    </p:anim>
                                    <p:anim calcmode="lin" valueType="num">
                                      <p:cBhvr additive="base">
                                        <p:cTn id="183" dur="4500"/>
                                        <p:tgtEl>
                                          <p:spTgt spid="21"/>
                                        </p:tgtEl>
                                        <p:attrNameLst>
                                          <p:attrName>ppt_y</p:attrName>
                                        </p:attrNameLst>
                                      </p:cBhvr>
                                      <p:tavLst>
                                        <p:tav tm="0">
                                          <p:val>
                                            <p:strVal val="ppt_y"/>
                                          </p:val>
                                        </p:tav>
                                        <p:tav tm="100000">
                                          <p:val>
                                            <p:strVal val="ppt_y"/>
                                          </p:val>
                                        </p:tav>
                                      </p:tavLst>
                                    </p:anim>
                                    <p:set>
                                      <p:cBhvr>
                                        <p:cTn id="184" dur="1" fill="hold">
                                          <p:stCondLst>
                                            <p:cond delay="4499"/>
                                          </p:stCondLst>
                                        </p:cTn>
                                        <p:tgtEl>
                                          <p:spTgt spid="21"/>
                                        </p:tgtEl>
                                        <p:attrNameLst>
                                          <p:attrName>style.visibility</p:attrName>
                                        </p:attrNameLst>
                                      </p:cBhvr>
                                      <p:to>
                                        <p:strVal val="hidden"/>
                                      </p:to>
                                    </p:set>
                                  </p:childTnLst>
                                </p:cTn>
                              </p:par>
                              <p:par>
                                <p:cTn id="185" presetID="2" presetClass="entr" presetSubtype="8" fill="hold" grpId="0"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additive="base">
                                        <p:cTn id="187" dur="4000" fill="hold"/>
                                        <p:tgtEl>
                                          <p:spTgt spid="20"/>
                                        </p:tgtEl>
                                        <p:attrNameLst>
                                          <p:attrName>ppt_x</p:attrName>
                                        </p:attrNameLst>
                                      </p:cBhvr>
                                      <p:tavLst>
                                        <p:tav tm="0">
                                          <p:val>
                                            <p:strVal val="0-#ppt_w/2"/>
                                          </p:val>
                                        </p:tav>
                                        <p:tav tm="100000">
                                          <p:val>
                                            <p:strVal val="#ppt_x"/>
                                          </p:val>
                                        </p:tav>
                                      </p:tavLst>
                                    </p:anim>
                                    <p:anim calcmode="lin" valueType="num">
                                      <p:cBhvr additive="base">
                                        <p:cTn id="188" dur="4000" fill="hold"/>
                                        <p:tgtEl>
                                          <p:spTgt spid="20"/>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20"/>
                                        </p:tgtEl>
                                        <p:attrNameLst>
                                          <p:attrName>style.visibility</p:attrName>
                                        </p:attrNameLst>
                                      </p:cBhvr>
                                      <p:to>
                                        <p:strVal val="visible"/>
                                      </p:to>
                                    </p:set>
                                    <p:anim calcmode="lin" valueType="num">
                                      <p:cBhvr>
                                        <p:cTn id="191" dur="4000" fill="hold"/>
                                        <p:tgtEl>
                                          <p:spTgt spid="20"/>
                                        </p:tgtEl>
                                        <p:attrNameLst>
                                          <p:attrName>ppt_w</p:attrName>
                                        </p:attrNameLst>
                                      </p:cBhvr>
                                      <p:tavLst>
                                        <p:tav tm="0" fmla="#ppt_w*sin(2.5*pi*$)">
                                          <p:val>
                                            <p:fltVal val="0"/>
                                          </p:val>
                                        </p:tav>
                                        <p:tav tm="100000">
                                          <p:val>
                                            <p:fltVal val="1"/>
                                          </p:val>
                                        </p:tav>
                                      </p:tavLst>
                                    </p:anim>
                                    <p:anim calcmode="lin" valueType="num">
                                      <p:cBhvr>
                                        <p:cTn id="192" dur="4000" fill="hold"/>
                                        <p:tgtEl>
                                          <p:spTgt spid="20"/>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20"/>
                                        </p:tgtEl>
                                        <p:attrNameLst>
                                          <p:attrName>ppt_x</p:attrName>
                                        </p:attrNameLst>
                                      </p:cBhvr>
                                      <p:tavLst>
                                        <p:tav tm="0">
                                          <p:val>
                                            <p:strVal val="ppt_x"/>
                                          </p:val>
                                        </p:tav>
                                        <p:tav tm="100000">
                                          <p:val>
                                            <p:strVal val="1+ppt_w/2"/>
                                          </p:val>
                                        </p:tav>
                                      </p:tavLst>
                                    </p:anim>
                                    <p:anim calcmode="lin" valueType="num">
                                      <p:cBhvr additive="base">
                                        <p:cTn id="195" dur="4500"/>
                                        <p:tgtEl>
                                          <p:spTgt spid="20"/>
                                        </p:tgtEl>
                                        <p:attrNameLst>
                                          <p:attrName>ppt_y</p:attrName>
                                        </p:attrNameLst>
                                      </p:cBhvr>
                                      <p:tavLst>
                                        <p:tav tm="0">
                                          <p:val>
                                            <p:strVal val="ppt_y"/>
                                          </p:val>
                                        </p:tav>
                                        <p:tav tm="100000">
                                          <p:val>
                                            <p:strVal val="ppt_y"/>
                                          </p:val>
                                        </p:tav>
                                      </p:tavLst>
                                    </p:anim>
                                    <p:set>
                                      <p:cBhvr>
                                        <p:cTn id="196" dur="1" fill="hold">
                                          <p:stCondLst>
                                            <p:cond delay="4499"/>
                                          </p:stCondLst>
                                        </p:cTn>
                                        <p:tgtEl>
                                          <p:spTgt spid="20"/>
                                        </p:tgtEl>
                                        <p:attrNameLst>
                                          <p:attrName>style.visibility</p:attrName>
                                        </p:attrNameLst>
                                      </p:cBhvr>
                                      <p:to>
                                        <p:strVal val="hidden"/>
                                      </p:to>
                                    </p:set>
                                  </p:childTnLst>
                                </p:cTn>
                              </p:par>
                              <p:par>
                                <p:cTn id="197" presetID="2" presetClass="entr" presetSubtype="8" fill="hold" grpId="0" nodeType="withEffect">
                                  <p:stCondLst>
                                    <p:cond delay="0"/>
                                  </p:stCondLst>
                                  <p:childTnLst>
                                    <p:set>
                                      <p:cBhvr>
                                        <p:cTn id="198" dur="1" fill="hold">
                                          <p:stCondLst>
                                            <p:cond delay="0"/>
                                          </p:stCondLst>
                                        </p:cTn>
                                        <p:tgtEl>
                                          <p:spTgt spid="18"/>
                                        </p:tgtEl>
                                        <p:attrNameLst>
                                          <p:attrName>style.visibility</p:attrName>
                                        </p:attrNameLst>
                                      </p:cBhvr>
                                      <p:to>
                                        <p:strVal val="visible"/>
                                      </p:to>
                                    </p:set>
                                    <p:anim calcmode="lin" valueType="num">
                                      <p:cBhvr additive="base">
                                        <p:cTn id="199" dur="4000" fill="hold"/>
                                        <p:tgtEl>
                                          <p:spTgt spid="18"/>
                                        </p:tgtEl>
                                        <p:attrNameLst>
                                          <p:attrName>ppt_x</p:attrName>
                                        </p:attrNameLst>
                                      </p:cBhvr>
                                      <p:tavLst>
                                        <p:tav tm="0">
                                          <p:val>
                                            <p:strVal val="0-#ppt_w/2"/>
                                          </p:val>
                                        </p:tav>
                                        <p:tav tm="100000">
                                          <p:val>
                                            <p:strVal val="#ppt_x"/>
                                          </p:val>
                                        </p:tav>
                                      </p:tavLst>
                                    </p:anim>
                                    <p:anim calcmode="lin" valueType="num">
                                      <p:cBhvr additive="base">
                                        <p:cTn id="200" dur="4000" fill="hold"/>
                                        <p:tgtEl>
                                          <p:spTgt spid="18"/>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8"/>
                                        </p:tgtEl>
                                        <p:attrNameLst>
                                          <p:attrName>style.visibility</p:attrName>
                                        </p:attrNameLst>
                                      </p:cBhvr>
                                      <p:to>
                                        <p:strVal val="visible"/>
                                      </p:to>
                                    </p:set>
                                    <p:anim calcmode="lin" valueType="num">
                                      <p:cBhvr>
                                        <p:cTn id="203" dur="4000" fill="hold"/>
                                        <p:tgtEl>
                                          <p:spTgt spid="18"/>
                                        </p:tgtEl>
                                        <p:attrNameLst>
                                          <p:attrName>ppt_w</p:attrName>
                                        </p:attrNameLst>
                                      </p:cBhvr>
                                      <p:tavLst>
                                        <p:tav tm="0" fmla="#ppt_w*sin(2.5*pi*$)">
                                          <p:val>
                                            <p:fltVal val="0"/>
                                          </p:val>
                                        </p:tav>
                                        <p:tav tm="100000">
                                          <p:val>
                                            <p:fltVal val="1"/>
                                          </p:val>
                                        </p:tav>
                                      </p:tavLst>
                                    </p:anim>
                                    <p:anim calcmode="lin" valueType="num">
                                      <p:cBhvr>
                                        <p:cTn id="204" dur="4000" fill="hold"/>
                                        <p:tgtEl>
                                          <p:spTgt spid="18"/>
                                        </p:tgtEl>
                                        <p:attrNameLst>
                                          <p:attrName>ppt_h</p:attrName>
                                        </p:attrNameLst>
                                      </p:cBhvr>
                                      <p:tavLst>
                                        <p:tav tm="0">
                                          <p:val>
                                            <p:strVal val="#ppt_h"/>
                                          </p:val>
                                        </p:tav>
                                        <p:tav tm="100000">
                                          <p:val>
                                            <p:strVal val="#ppt_h"/>
                                          </p:val>
                                        </p:tav>
                                      </p:tavLst>
                                    </p:anim>
                                  </p:childTnLst>
                                </p:cTn>
                              </p:par>
                              <p:par>
                                <p:cTn id="205" presetID="2" presetClass="exit" presetSubtype="2" fill="hold" grpId="2" nodeType="withEffect">
                                  <p:stCondLst>
                                    <p:cond delay="0"/>
                                  </p:stCondLst>
                                  <p:childTnLst>
                                    <p:anim calcmode="lin" valueType="num">
                                      <p:cBhvr additive="base">
                                        <p:cTn id="206" dur="4500"/>
                                        <p:tgtEl>
                                          <p:spTgt spid="18"/>
                                        </p:tgtEl>
                                        <p:attrNameLst>
                                          <p:attrName>ppt_x</p:attrName>
                                        </p:attrNameLst>
                                      </p:cBhvr>
                                      <p:tavLst>
                                        <p:tav tm="0">
                                          <p:val>
                                            <p:strVal val="ppt_x"/>
                                          </p:val>
                                        </p:tav>
                                        <p:tav tm="100000">
                                          <p:val>
                                            <p:strVal val="1+ppt_w/2"/>
                                          </p:val>
                                        </p:tav>
                                      </p:tavLst>
                                    </p:anim>
                                    <p:anim calcmode="lin" valueType="num">
                                      <p:cBhvr additive="base">
                                        <p:cTn id="207" dur="4500"/>
                                        <p:tgtEl>
                                          <p:spTgt spid="18"/>
                                        </p:tgtEl>
                                        <p:attrNameLst>
                                          <p:attrName>ppt_y</p:attrName>
                                        </p:attrNameLst>
                                      </p:cBhvr>
                                      <p:tavLst>
                                        <p:tav tm="0">
                                          <p:val>
                                            <p:strVal val="ppt_y"/>
                                          </p:val>
                                        </p:tav>
                                        <p:tav tm="100000">
                                          <p:val>
                                            <p:strVal val="ppt_y"/>
                                          </p:val>
                                        </p:tav>
                                      </p:tavLst>
                                    </p:anim>
                                    <p:set>
                                      <p:cBhvr>
                                        <p:cTn id="208" dur="1" fill="hold">
                                          <p:stCondLst>
                                            <p:cond delay="4499"/>
                                          </p:stCondLst>
                                        </p:cTn>
                                        <p:tgtEl>
                                          <p:spTgt spid="18"/>
                                        </p:tgtEl>
                                        <p:attrNameLst>
                                          <p:attrName>style.visibility</p:attrName>
                                        </p:attrNameLst>
                                      </p:cBhvr>
                                      <p:to>
                                        <p:strVal val="hidden"/>
                                      </p:to>
                                    </p:set>
                                  </p:childTnLst>
                                </p:cTn>
                              </p:par>
                              <p:par>
                                <p:cTn id="209" presetID="2" presetClass="entr" presetSubtype="8" fill="hold" grpId="0" nodeType="withEffect">
                                  <p:stCondLst>
                                    <p:cond delay="0"/>
                                  </p:stCondLst>
                                  <p:childTnLst>
                                    <p:set>
                                      <p:cBhvr>
                                        <p:cTn id="210" dur="1" fill="hold">
                                          <p:stCondLst>
                                            <p:cond delay="0"/>
                                          </p:stCondLst>
                                        </p:cTn>
                                        <p:tgtEl>
                                          <p:spTgt spid="22"/>
                                        </p:tgtEl>
                                        <p:attrNameLst>
                                          <p:attrName>style.visibility</p:attrName>
                                        </p:attrNameLst>
                                      </p:cBhvr>
                                      <p:to>
                                        <p:strVal val="visible"/>
                                      </p:to>
                                    </p:set>
                                    <p:anim calcmode="lin" valueType="num">
                                      <p:cBhvr additive="base">
                                        <p:cTn id="211" dur="4000" fill="hold"/>
                                        <p:tgtEl>
                                          <p:spTgt spid="22"/>
                                        </p:tgtEl>
                                        <p:attrNameLst>
                                          <p:attrName>ppt_x</p:attrName>
                                        </p:attrNameLst>
                                      </p:cBhvr>
                                      <p:tavLst>
                                        <p:tav tm="0">
                                          <p:val>
                                            <p:strVal val="0-#ppt_w/2"/>
                                          </p:val>
                                        </p:tav>
                                        <p:tav tm="100000">
                                          <p:val>
                                            <p:strVal val="#ppt_x"/>
                                          </p:val>
                                        </p:tav>
                                      </p:tavLst>
                                    </p:anim>
                                    <p:anim calcmode="lin" valueType="num">
                                      <p:cBhvr additive="base">
                                        <p:cTn id="212" dur="4000" fill="hold"/>
                                        <p:tgtEl>
                                          <p:spTgt spid="22"/>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22"/>
                                        </p:tgtEl>
                                        <p:attrNameLst>
                                          <p:attrName>style.visibility</p:attrName>
                                        </p:attrNameLst>
                                      </p:cBhvr>
                                      <p:to>
                                        <p:strVal val="visible"/>
                                      </p:to>
                                    </p:set>
                                    <p:anim calcmode="lin" valueType="num">
                                      <p:cBhvr>
                                        <p:cTn id="215" dur="4000" fill="hold"/>
                                        <p:tgtEl>
                                          <p:spTgt spid="22"/>
                                        </p:tgtEl>
                                        <p:attrNameLst>
                                          <p:attrName>ppt_w</p:attrName>
                                        </p:attrNameLst>
                                      </p:cBhvr>
                                      <p:tavLst>
                                        <p:tav tm="0" fmla="#ppt_w*sin(2.5*pi*$)">
                                          <p:val>
                                            <p:fltVal val="0"/>
                                          </p:val>
                                        </p:tav>
                                        <p:tav tm="100000">
                                          <p:val>
                                            <p:fltVal val="1"/>
                                          </p:val>
                                        </p:tav>
                                      </p:tavLst>
                                    </p:anim>
                                    <p:anim calcmode="lin" valueType="num">
                                      <p:cBhvr>
                                        <p:cTn id="216" dur="4000" fill="hold"/>
                                        <p:tgtEl>
                                          <p:spTgt spid="22"/>
                                        </p:tgtEl>
                                        <p:attrNameLst>
                                          <p:attrName>ppt_h</p:attrName>
                                        </p:attrNameLst>
                                      </p:cBhvr>
                                      <p:tavLst>
                                        <p:tav tm="0">
                                          <p:val>
                                            <p:strVal val="#ppt_h"/>
                                          </p:val>
                                        </p:tav>
                                        <p:tav tm="100000">
                                          <p:val>
                                            <p:strVal val="#ppt_h"/>
                                          </p:val>
                                        </p:tav>
                                      </p:tavLst>
                                    </p:anim>
                                  </p:childTnLst>
                                </p:cTn>
                              </p:par>
                              <p:par>
                                <p:cTn id="217" presetID="2" presetClass="exit" presetSubtype="2" fill="hold" grpId="2" nodeType="withEffect">
                                  <p:stCondLst>
                                    <p:cond delay="0"/>
                                  </p:stCondLst>
                                  <p:childTnLst>
                                    <p:anim calcmode="lin" valueType="num">
                                      <p:cBhvr additive="base">
                                        <p:cTn id="218" dur="4500"/>
                                        <p:tgtEl>
                                          <p:spTgt spid="22"/>
                                        </p:tgtEl>
                                        <p:attrNameLst>
                                          <p:attrName>ppt_x</p:attrName>
                                        </p:attrNameLst>
                                      </p:cBhvr>
                                      <p:tavLst>
                                        <p:tav tm="0">
                                          <p:val>
                                            <p:strVal val="ppt_x"/>
                                          </p:val>
                                        </p:tav>
                                        <p:tav tm="100000">
                                          <p:val>
                                            <p:strVal val="1+ppt_w/2"/>
                                          </p:val>
                                        </p:tav>
                                      </p:tavLst>
                                    </p:anim>
                                    <p:anim calcmode="lin" valueType="num">
                                      <p:cBhvr additive="base">
                                        <p:cTn id="219" dur="4500"/>
                                        <p:tgtEl>
                                          <p:spTgt spid="22"/>
                                        </p:tgtEl>
                                        <p:attrNameLst>
                                          <p:attrName>ppt_y</p:attrName>
                                        </p:attrNameLst>
                                      </p:cBhvr>
                                      <p:tavLst>
                                        <p:tav tm="0">
                                          <p:val>
                                            <p:strVal val="ppt_y"/>
                                          </p:val>
                                        </p:tav>
                                        <p:tav tm="100000">
                                          <p:val>
                                            <p:strVal val="ppt_y"/>
                                          </p:val>
                                        </p:tav>
                                      </p:tavLst>
                                    </p:anim>
                                    <p:set>
                                      <p:cBhvr>
                                        <p:cTn id="220" dur="1" fill="hold">
                                          <p:stCondLst>
                                            <p:cond delay="4499"/>
                                          </p:stCondLst>
                                        </p:cTn>
                                        <p:tgtEl>
                                          <p:spTgt spid="22"/>
                                        </p:tgtEl>
                                        <p:attrNameLst>
                                          <p:attrName>style.visibility</p:attrName>
                                        </p:attrNameLst>
                                      </p:cBhvr>
                                      <p:to>
                                        <p:strVal val="hidden"/>
                                      </p:to>
                                    </p:set>
                                  </p:childTnLst>
                                </p:cTn>
                              </p:par>
                              <p:par>
                                <p:cTn id="221" presetID="2" presetClass="entr" presetSubtype="2" fill="hold" grpId="0" nodeType="withEffect">
                                  <p:stCondLst>
                                    <p:cond delay="0"/>
                                  </p:stCondLst>
                                  <p:childTnLst>
                                    <p:set>
                                      <p:cBhvr>
                                        <p:cTn id="222" dur="1" fill="hold">
                                          <p:stCondLst>
                                            <p:cond delay="0"/>
                                          </p:stCondLst>
                                        </p:cTn>
                                        <p:tgtEl>
                                          <p:spTgt spid="43"/>
                                        </p:tgtEl>
                                        <p:attrNameLst>
                                          <p:attrName>style.visibility</p:attrName>
                                        </p:attrNameLst>
                                      </p:cBhvr>
                                      <p:to>
                                        <p:strVal val="visible"/>
                                      </p:to>
                                    </p:set>
                                    <p:anim calcmode="lin" valueType="num">
                                      <p:cBhvr additive="base">
                                        <p:cTn id="223" dur="4000" fill="hold"/>
                                        <p:tgtEl>
                                          <p:spTgt spid="43"/>
                                        </p:tgtEl>
                                        <p:attrNameLst>
                                          <p:attrName>ppt_x</p:attrName>
                                        </p:attrNameLst>
                                      </p:cBhvr>
                                      <p:tavLst>
                                        <p:tav tm="0">
                                          <p:val>
                                            <p:strVal val="1+#ppt_w/2"/>
                                          </p:val>
                                        </p:tav>
                                        <p:tav tm="100000">
                                          <p:val>
                                            <p:strVal val="#ppt_x"/>
                                          </p:val>
                                        </p:tav>
                                      </p:tavLst>
                                    </p:anim>
                                    <p:anim calcmode="lin" valueType="num">
                                      <p:cBhvr additive="base">
                                        <p:cTn id="224" dur="4000" fill="hold"/>
                                        <p:tgtEl>
                                          <p:spTgt spid="43"/>
                                        </p:tgtEl>
                                        <p:attrNameLst>
                                          <p:attrName>ppt_y</p:attrName>
                                        </p:attrNameLst>
                                      </p:cBhvr>
                                      <p:tavLst>
                                        <p:tav tm="0">
                                          <p:val>
                                            <p:strVal val="#ppt_y"/>
                                          </p:val>
                                        </p:tav>
                                        <p:tav tm="100000">
                                          <p:val>
                                            <p:strVal val="#ppt_y"/>
                                          </p:val>
                                        </p:tav>
                                      </p:tavLst>
                                    </p:anim>
                                  </p:childTnLst>
                                </p:cTn>
                              </p:par>
                              <p:par>
                                <p:cTn id="225" presetID="19" presetClass="entr" presetSubtype="10" fill="hold" grpId="1" nodeType="withEffect">
                                  <p:stCondLst>
                                    <p:cond delay="0"/>
                                  </p:stCondLst>
                                  <p:childTnLst>
                                    <p:set>
                                      <p:cBhvr>
                                        <p:cTn id="226" dur="1" fill="hold">
                                          <p:stCondLst>
                                            <p:cond delay="0"/>
                                          </p:stCondLst>
                                        </p:cTn>
                                        <p:tgtEl>
                                          <p:spTgt spid="43"/>
                                        </p:tgtEl>
                                        <p:attrNameLst>
                                          <p:attrName>style.visibility</p:attrName>
                                        </p:attrNameLst>
                                      </p:cBhvr>
                                      <p:to>
                                        <p:strVal val="visible"/>
                                      </p:to>
                                    </p:set>
                                    <p:anim calcmode="lin" valueType="num">
                                      <p:cBhvr>
                                        <p:cTn id="227" dur="4000" fill="hold"/>
                                        <p:tgtEl>
                                          <p:spTgt spid="43"/>
                                        </p:tgtEl>
                                        <p:attrNameLst>
                                          <p:attrName>ppt_w</p:attrName>
                                        </p:attrNameLst>
                                      </p:cBhvr>
                                      <p:tavLst>
                                        <p:tav tm="0" fmla="#ppt_w*sin(2.5*pi*$)">
                                          <p:val>
                                            <p:fltVal val="0"/>
                                          </p:val>
                                        </p:tav>
                                        <p:tav tm="100000">
                                          <p:val>
                                            <p:fltVal val="1"/>
                                          </p:val>
                                        </p:tav>
                                      </p:tavLst>
                                    </p:anim>
                                    <p:anim calcmode="lin" valueType="num">
                                      <p:cBhvr>
                                        <p:cTn id="228" dur="4000" fill="hold"/>
                                        <p:tgtEl>
                                          <p:spTgt spid="43"/>
                                        </p:tgtEl>
                                        <p:attrNameLst>
                                          <p:attrName>ppt_h</p:attrName>
                                        </p:attrNameLst>
                                      </p:cBhvr>
                                      <p:tavLst>
                                        <p:tav tm="0">
                                          <p:val>
                                            <p:strVal val="#ppt_h"/>
                                          </p:val>
                                        </p:tav>
                                        <p:tav tm="100000">
                                          <p:val>
                                            <p:strVal val="#ppt_h"/>
                                          </p:val>
                                        </p:tav>
                                      </p:tavLst>
                                    </p:anim>
                                  </p:childTnLst>
                                </p:cTn>
                              </p:par>
                              <p:par>
                                <p:cTn id="229" presetID="2" presetClass="exit" presetSubtype="8" fill="hold" grpId="2" nodeType="withEffect">
                                  <p:stCondLst>
                                    <p:cond delay="0"/>
                                  </p:stCondLst>
                                  <p:childTnLst>
                                    <p:anim calcmode="lin" valueType="num">
                                      <p:cBhvr additive="base">
                                        <p:cTn id="230" dur="4500"/>
                                        <p:tgtEl>
                                          <p:spTgt spid="43"/>
                                        </p:tgtEl>
                                        <p:attrNameLst>
                                          <p:attrName>ppt_x</p:attrName>
                                        </p:attrNameLst>
                                      </p:cBhvr>
                                      <p:tavLst>
                                        <p:tav tm="0">
                                          <p:val>
                                            <p:strVal val="ppt_x"/>
                                          </p:val>
                                        </p:tav>
                                        <p:tav tm="100000">
                                          <p:val>
                                            <p:strVal val="0-ppt_w/2"/>
                                          </p:val>
                                        </p:tav>
                                      </p:tavLst>
                                    </p:anim>
                                    <p:anim calcmode="lin" valueType="num">
                                      <p:cBhvr additive="base">
                                        <p:cTn id="231" dur="4500"/>
                                        <p:tgtEl>
                                          <p:spTgt spid="43"/>
                                        </p:tgtEl>
                                        <p:attrNameLst>
                                          <p:attrName>ppt_y</p:attrName>
                                        </p:attrNameLst>
                                      </p:cBhvr>
                                      <p:tavLst>
                                        <p:tav tm="0">
                                          <p:val>
                                            <p:strVal val="ppt_y"/>
                                          </p:val>
                                        </p:tav>
                                        <p:tav tm="100000">
                                          <p:val>
                                            <p:strVal val="ppt_y"/>
                                          </p:val>
                                        </p:tav>
                                      </p:tavLst>
                                    </p:anim>
                                    <p:set>
                                      <p:cBhvr>
                                        <p:cTn id="232" dur="1" fill="hold">
                                          <p:stCondLst>
                                            <p:cond delay="4499"/>
                                          </p:stCondLst>
                                        </p:cTn>
                                        <p:tgtEl>
                                          <p:spTgt spid="43"/>
                                        </p:tgtEl>
                                        <p:attrNameLst>
                                          <p:attrName>style.visibility</p:attrName>
                                        </p:attrNameLst>
                                      </p:cBhvr>
                                      <p:to>
                                        <p:strVal val="hidden"/>
                                      </p:to>
                                    </p:set>
                                  </p:childTnLst>
                                </p:cTn>
                              </p:par>
                              <p:par>
                                <p:cTn id="233" presetID="2" presetClass="entr" presetSubtype="2" fill="hold" grpId="0" nodeType="withEffect">
                                  <p:stCondLst>
                                    <p:cond delay="0"/>
                                  </p:stCondLst>
                                  <p:childTnLst>
                                    <p:set>
                                      <p:cBhvr>
                                        <p:cTn id="234" dur="1" fill="hold">
                                          <p:stCondLst>
                                            <p:cond delay="0"/>
                                          </p:stCondLst>
                                        </p:cTn>
                                        <p:tgtEl>
                                          <p:spTgt spid="42"/>
                                        </p:tgtEl>
                                        <p:attrNameLst>
                                          <p:attrName>style.visibility</p:attrName>
                                        </p:attrNameLst>
                                      </p:cBhvr>
                                      <p:to>
                                        <p:strVal val="visible"/>
                                      </p:to>
                                    </p:set>
                                    <p:anim calcmode="lin" valueType="num">
                                      <p:cBhvr additive="base">
                                        <p:cTn id="235" dur="4000" fill="hold"/>
                                        <p:tgtEl>
                                          <p:spTgt spid="42"/>
                                        </p:tgtEl>
                                        <p:attrNameLst>
                                          <p:attrName>ppt_x</p:attrName>
                                        </p:attrNameLst>
                                      </p:cBhvr>
                                      <p:tavLst>
                                        <p:tav tm="0">
                                          <p:val>
                                            <p:strVal val="1+#ppt_w/2"/>
                                          </p:val>
                                        </p:tav>
                                        <p:tav tm="100000">
                                          <p:val>
                                            <p:strVal val="#ppt_x"/>
                                          </p:val>
                                        </p:tav>
                                      </p:tavLst>
                                    </p:anim>
                                    <p:anim calcmode="lin" valueType="num">
                                      <p:cBhvr additive="base">
                                        <p:cTn id="236" dur="4000" fill="hold"/>
                                        <p:tgtEl>
                                          <p:spTgt spid="42"/>
                                        </p:tgtEl>
                                        <p:attrNameLst>
                                          <p:attrName>ppt_y</p:attrName>
                                        </p:attrNameLst>
                                      </p:cBhvr>
                                      <p:tavLst>
                                        <p:tav tm="0">
                                          <p:val>
                                            <p:strVal val="#ppt_y"/>
                                          </p:val>
                                        </p:tav>
                                        <p:tav tm="100000">
                                          <p:val>
                                            <p:strVal val="#ppt_y"/>
                                          </p:val>
                                        </p:tav>
                                      </p:tavLst>
                                    </p:anim>
                                  </p:childTnLst>
                                </p:cTn>
                              </p:par>
                              <p:par>
                                <p:cTn id="237" presetID="19" presetClass="entr" presetSubtype="10" fill="hold" grpId="1" nodeType="withEffect">
                                  <p:stCondLst>
                                    <p:cond delay="0"/>
                                  </p:stCondLst>
                                  <p:childTnLst>
                                    <p:set>
                                      <p:cBhvr>
                                        <p:cTn id="238" dur="1" fill="hold">
                                          <p:stCondLst>
                                            <p:cond delay="0"/>
                                          </p:stCondLst>
                                        </p:cTn>
                                        <p:tgtEl>
                                          <p:spTgt spid="42"/>
                                        </p:tgtEl>
                                        <p:attrNameLst>
                                          <p:attrName>style.visibility</p:attrName>
                                        </p:attrNameLst>
                                      </p:cBhvr>
                                      <p:to>
                                        <p:strVal val="visible"/>
                                      </p:to>
                                    </p:set>
                                    <p:anim calcmode="lin" valueType="num">
                                      <p:cBhvr>
                                        <p:cTn id="239" dur="4000" fill="hold"/>
                                        <p:tgtEl>
                                          <p:spTgt spid="42"/>
                                        </p:tgtEl>
                                        <p:attrNameLst>
                                          <p:attrName>ppt_w</p:attrName>
                                        </p:attrNameLst>
                                      </p:cBhvr>
                                      <p:tavLst>
                                        <p:tav tm="0" fmla="#ppt_w*sin(2.5*pi*$)">
                                          <p:val>
                                            <p:fltVal val="0"/>
                                          </p:val>
                                        </p:tav>
                                        <p:tav tm="100000">
                                          <p:val>
                                            <p:fltVal val="1"/>
                                          </p:val>
                                        </p:tav>
                                      </p:tavLst>
                                    </p:anim>
                                    <p:anim calcmode="lin" valueType="num">
                                      <p:cBhvr>
                                        <p:cTn id="240" dur="4000" fill="hold"/>
                                        <p:tgtEl>
                                          <p:spTgt spid="42"/>
                                        </p:tgtEl>
                                        <p:attrNameLst>
                                          <p:attrName>ppt_h</p:attrName>
                                        </p:attrNameLst>
                                      </p:cBhvr>
                                      <p:tavLst>
                                        <p:tav tm="0">
                                          <p:val>
                                            <p:strVal val="#ppt_h"/>
                                          </p:val>
                                        </p:tav>
                                        <p:tav tm="100000">
                                          <p:val>
                                            <p:strVal val="#ppt_h"/>
                                          </p:val>
                                        </p:tav>
                                      </p:tavLst>
                                    </p:anim>
                                  </p:childTnLst>
                                </p:cTn>
                              </p:par>
                              <p:par>
                                <p:cTn id="241" presetID="2" presetClass="exit" presetSubtype="8" fill="hold" grpId="2" nodeType="withEffect">
                                  <p:stCondLst>
                                    <p:cond delay="0"/>
                                  </p:stCondLst>
                                  <p:childTnLst>
                                    <p:anim calcmode="lin" valueType="num">
                                      <p:cBhvr additive="base">
                                        <p:cTn id="242" dur="4500"/>
                                        <p:tgtEl>
                                          <p:spTgt spid="42"/>
                                        </p:tgtEl>
                                        <p:attrNameLst>
                                          <p:attrName>ppt_x</p:attrName>
                                        </p:attrNameLst>
                                      </p:cBhvr>
                                      <p:tavLst>
                                        <p:tav tm="0">
                                          <p:val>
                                            <p:strVal val="ppt_x"/>
                                          </p:val>
                                        </p:tav>
                                        <p:tav tm="100000">
                                          <p:val>
                                            <p:strVal val="0-ppt_w/2"/>
                                          </p:val>
                                        </p:tav>
                                      </p:tavLst>
                                    </p:anim>
                                    <p:anim calcmode="lin" valueType="num">
                                      <p:cBhvr additive="base">
                                        <p:cTn id="243" dur="4500"/>
                                        <p:tgtEl>
                                          <p:spTgt spid="42"/>
                                        </p:tgtEl>
                                        <p:attrNameLst>
                                          <p:attrName>ppt_y</p:attrName>
                                        </p:attrNameLst>
                                      </p:cBhvr>
                                      <p:tavLst>
                                        <p:tav tm="0">
                                          <p:val>
                                            <p:strVal val="ppt_y"/>
                                          </p:val>
                                        </p:tav>
                                        <p:tav tm="100000">
                                          <p:val>
                                            <p:strVal val="ppt_y"/>
                                          </p:val>
                                        </p:tav>
                                      </p:tavLst>
                                    </p:anim>
                                    <p:set>
                                      <p:cBhvr>
                                        <p:cTn id="244" dur="1" fill="hold">
                                          <p:stCondLst>
                                            <p:cond delay="4499"/>
                                          </p:stCondLst>
                                        </p:cTn>
                                        <p:tgtEl>
                                          <p:spTgt spid="42"/>
                                        </p:tgtEl>
                                        <p:attrNameLst>
                                          <p:attrName>style.visibility</p:attrName>
                                        </p:attrNameLst>
                                      </p:cBhvr>
                                      <p:to>
                                        <p:strVal val="hidden"/>
                                      </p:to>
                                    </p:set>
                                  </p:childTnLst>
                                </p:cTn>
                              </p:par>
                              <p:par>
                                <p:cTn id="245" presetID="2" presetClass="entr" presetSubtype="2" fill="hold" grpId="0" nodeType="withEffect">
                                  <p:stCondLst>
                                    <p:cond delay="0"/>
                                  </p:stCondLst>
                                  <p:childTnLst>
                                    <p:set>
                                      <p:cBhvr>
                                        <p:cTn id="246" dur="1" fill="hold">
                                          <p:stCondLst>
                                            <p:cond delay="0"/>
                                          </p:stCondLst>
                                        </p:cTn>
                                        <p:tgtEl>
                                          <p:spTgt spid="44"/>
                                        </p:tgtEl>
                                        <p:attrNameLst>
                                          <p:attrName>style.visibility</p:attrName>
                                        </p:attrNameLst>
                                      </p:cBhvr>
                                      <p:to>
                                        <p:strVal val="visible"/>
                                      </p:to>
                                    </p:set>
                                    <p:anim calcmode="lin" valueType="num">
                                      <p:cBhvr additive="base">
                                        <p:cTn id="247" dur="4000" fill="hold"/>
                                        <p:tgtEl>
                                          <p:spTgt spid="44"/>
                                        </p:tgtEl>
                                        <p:attrNameLst>
                                          <p:attrName>ppt_x</p:attrName>
                                        </p:attrNameLst>
                                      </p:cBhvr>
                                      <p:tavLst>
                                        <p:tav tm="0">
                                          <p:val>
                                            <p:strVal val="1+#ppt_w/2"/>
                                          </p:val>
                                        </p:tav>
                                        <p:tav tm="100000">
                                          <p:val>
                                            <p:strVal val="#ppt_x"/>
                                          </p:val>
                                        </p:tav>
                                      </p:tavLst>
                                    </p:anim>
                                    <p:anim calcmode="lin" valueType="num">
                                      <p:cBhvr additive="base">
                                        <p:cTn id="248" dur="4000" fill="hold"/>
                                        <p:tgtEl>
                                          <p:spTgt spid="44"/>
                                        </p:tgtEl>
                                        <p:attrNameLst>
                                          <p:attrName>ppt_y</p:attrName>
                                        </p:attrNameLst>
                                      </p:cBhvr>
                                      <p:tavLst>
                                        <p:tav tm="0">
                                          <p:val>
                                            <p:strVal val="#ppt_y"/>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44"/>
                                        </p:tgtEl>
                                        <p:attrNameLst>
                                          <p:attrName>style.visibility</p:attrName>
                                        </p:attrNameLst>
                                      </p:cBhvr>
                                      <p:to>
                                        <p:strVal val="visible"/>
                                      </p:to>
                                    </p:set>
                                    <p:anim calcmode="lin" valueType="num">
                                      <p:cBhvr>
                                        <p:cTn id="251" dur="4000" fill="hold"/>
                                        <p:tgtEl>
                                          <p:spTgt spid="44"/>
                                        </p:tgtEl>
                                        <p:attrNameLst>
                                          <p:attrName>ppt_w</p:attrName>
                                        </p:attrNameLst>
                                      </p:cBhvr>
                                      <p:tavLst>
                                        <p:tav tm="0" fmla="#ppt_w*sin(2.5*pi*$)">
                                          <p:val>
                                            <p:fltVal val="0"/>
                                          </p:val>
                                        </p:tav>
                                        <p:tav tm="100000">
                                          <p:val>
                                            <p:fltVal val="1"/>
                                          </p:val>
                                        </p:tav>
                                      </p:tavLst>
                                    </p:anim>
                                    <p:anim calcmode="lin" valueType="num">
                                      <p:cBhvr>
                                        <p:cTn id="252" dur="4000" fill="hold"/>
                                        <p:tgtEl>
                                          <p:spTgt spid="44"/>
                                        </p:tgtEl>
                                        <p:attrNameLst>
                                          <p:attrName>ppt_h</p:attrName>
                                        </p:attrNameLst>
                                      </p:cBhvr>
                                      <p:tavLst>
                                        <p:tav tm="0">
                                          <p:val>
                                            <p:strVal val="#ppt_h"/>
                                          </p:val>
                                        </p:tav>
                                        <p:tav tm="100000">
                                          <p:val>
                                            <p:strVal val="#ppt_h"/>
                                          </p:val>
                                        </p:tav>
                                      </p:tavLst>
                                    </p:anim>
                                  </p:childTnLst>
                                </p:cTn>
                              </p:par>
                              <p:par>
                                <p:cTn id="253" presetID="2" presetClass="exit" presetSubtype="8" fill="hold" grpId="2" nodeType="withEffect">
                                  <p:stCondLst>
                                    <p:cond delay="0"/>
                                  </p:stCondLst>
                                  <p:childTnLst>
                                    <p:anim calcmode="lin" valueType="num">
                                      <p:cBhvr additive="base">
                                        <p:cTn id="254" dur="4500"/>
                                        <p:tgtEl>
                                          <p:spTgt spid="44"/>
                                        </p:tgtEl>
                                        <p:attrNameLst>
                                          <p:attrName>ppt_x</p:attrName>
                                        </p:attrNameLst>
                                      </p:cBhvr>
                                      <p:tavLst>
                                        <p:tav tm="0">
                                          <p:val>
                                            <p:strVal val="ppt_x"/>
                                          </p:val>
                                        </p:tav>
                                        <p:tav tm="100000">
                                          <p:val>
                                            <p:strVal val="0-ppt_w/2"/>
                                          </p:val>
                                        </p:tav>
                                      </p:tavLst>
                                    </p:anim>
                                    <p:anim calcmode="lin" valueType="num">
                                      <p:cBhvr additive="base">
                                        <p:cTn id="255" dur="4500"/>
                                        <p:tgtEl>
                                          <p:spTgt spid="44"/>
                                        </p:tgtEl>
                                        <p:attrNameLst>
                                          <p:attrName>ppt_y</p:attrName>
                                        </p:attrNameLst>
                                      </p:cBhvr>
                                      <p:tavLst>
                                        <p:tav tm="0">
                                          <p:val>
                                            <p:strVal val="ppt_y"/>
                                          </p:val>
                                        </p:tav>
                                        <p:tav tm="100000">
                                          <p:val>
                                            <p:strVal val="ppt_y"/>
                                          </p:val>
                                        </p:tav>
                                      </p:tavLst>
                                    </p:anim>
                                    <p:set>
                                      <p:cBhvr>
                                        <p:cTn id="256" dur="1" fill="hold">
                                          <p:stCondLst>
                                            <p:cond delay="4499"/>
                                          </p:stCondLst>
                                        </p:cTn>
                                        <p:tgtEl>
                                          <p:spTgt spid="44"/>
                                        </p:tgtEl>
                                        <p:attrNameLst>
                                          <p:attrName>style.visibility</p:attrName>
                                        </p:attrNameLst>
                                      </p:cBhvr>
                                      <p:to>
                                        <p:strVal val="hidden"/>
                                      </p:to>
                                    </p:set>
                                  </p:childTnLst>
                                </p:cTn>
                              </p:par>
                              <p:par>
                                <p:cTn id="257" presetID="2" presetClass="entr" presetSubtype="2" fill="hold" grpId="0" nodeType="withEffect">
                                  <p:stCondLst>
                                    <p:cond delay="0"/>
                                  </p:stCondLst>
                                  <p:childTnLst>
                                    <p:set>
                                      <p:cBhvr>
                                        <p:cTn id="258" dur="1" fill="hold">
                                          <p:stCondLst>
                                            <p:cond delay="0"/>
                                          </p:stCondLst>
                                        </p:cTn>
                                        <p:tgtEl>
                                          <p:spTgt spid="41"/>
                                        </p:tgtEl>
                                        <p:attrNameLst>
                                          <p:attrName>style.visibility</p:attrName>
                                        </p:attrNameLst>
                                      </p:cBhvr>
                                      <p:to>
                                        <p:strVal val="visible"/>
                                      </p:to>
                                    </p:set>
                                    <p:anim calcmode="lin" valueType="num">
                                      <p:cBhvr additive="base">
                                        <p:cTn id="259" dur="4000" fill="hold"/>
                                        <p:tgtEl>
                                          <p:spTgt spid="41"/>
                                        </p:tgtEl>
                                        <p:attrNameLst>
                                          <p:attrName>ppt_x</p:attrName>
                                        </p:attrNameLst>
                                      </p:cBhvr>
                                      <p:tavLst>
                                        <p:tav tm="0">
                                          <p:val>
                                            <p:strVal val="1+#ppt_w/2"/>
                                          </p:val>
                                        </p:tav>
                                        <p:tav tm="100000">
                                          <p:val>
                                            <p:strVal val="#ppt_x"/>
                                          </p:val>
                                        </p:tav>
                                      </p:tavLst>
                                    </p:anim>
                                    <p:anim calcmode="lin" valueType="num">
                                      <p:cBhvr additive="base">
                                        <p:cTn id="260" dur="4000" fill="hold"/>
                                        <p:tgtEl>
                                          <p:spTgt spid="41"/>
                                        </p:tgtEl>
                                        <p:attrNameLst>
                                          <p:attrName>ppt_y</p:attrName>
                                        </p:attrNameLst>
                                      </p:cBhvr>
                                      <p:tavLst>
                                        <p:tav tm="0">
                                          <p:val>
                                            <p:strVal val="#ppt_y"/>
                                          </p:val>
                                        </p:tav>
                                        <p:tav tm="100000">
                                          <p:val>
                                            <p:strVal val="#ppt_y"/>
                                          </p:val>
                                        </p:tav>
                                      </p:tavLst>
                                    </p:anim>
                                  </p:childTnLst>
                                </p:cTn>
                              </p:par>
                              <p:par>
                                <p:cTn id="261" presetID="19" presetClass="entr" presetSubtype="10" fill="hold" grpId="1" nodeType="withEffect">
                                  <p:stCondLst>
                                    <p:cond delay="0"/>
                                  </p:stCondLst>
                                  <p:childTnLst>
                                    <p:set>
                                      <p:cBhvr>
                                        <p:cTn id="262" dur="1" fill="hold">
                                          <p:stCondLst>
                                            <p:cond delay="0"/>
                                          </p:stCondLst>
                                        </p:cTn>
                                        <p:tgtEl>
                                          <p:spTgt spid="41"/>
                                        </p:tgtEl>
                                        <p:attrNameLst>
                                          <p:attrName>style.visibility</p:attrName>
                                        </p:attrNameLst>
                                      </p:cBhvr>
                                      <p:to>
                                        <p:strVal val="visible"/>
                                      </p:to>
                                    </p:set>
                                    <p:anim calcmode="lin" valueType="num">
                                      <p:cBhvr>
                                        <p:cTn id="263" dur="4000" fill="hold"/>
                                        <p:tgtEl>
                                          <p:spTgt spid="41"/>
                                        </p:tgtEl>
                                        <p:attrNameLst>
                                          <p:attrName>ppt_w</p:attrName>
                                        </p:attrNameLst>
                                      </p:cBhvr>
                                      <p:tavLst>
                                        <p:tav tm="0" fmla="#ppt_w*sin(2.5*pi*$)">
                                          <p:val>
                                            <p:fltVal val="0"/>
                                          </p:val>
                                        </p:tav>
                                        <p:tav tm="100000">
                                          <p:val>
                                            <p:fltVal val="1"/>
                                          </p:val>
                                        </p:tav>
                                      </p:tavLst>
                                    </p:anim>
                                    <p:anim calcmode="lin" valueType="num">
                                      <p:cBhvr>
                                        <p:cTn id="264" dur="4000" fill="hold"/>
                                        <p:tgtEl>
                                          <p:spTgt spid="41"/>
                                        </p:tgtEl>
                                        <p:attrNameLst>
                                          <p:attrName>ppt_h</p:attrName>
                                        </p:attrNameLst>
                                      </p:cBhvr>
                                      <p:tavLst>
                                        <p:tav tm="0">
                                          <p:val>
                                            <p:strVal val="#ppt_h"/>
                                          </p:val>
                                        </p:tav>
                                        <p:tav tm="100000">
                                          <p:val>
                                            <p:strVal val="#ppt_h"/>
                                          </p:val>
                                        </p:tav>
                                      </p:tavLst>
                                    </p:anim>
                                  </p:childTnLst>
                                </p:cTn>
                              </p:par>
                              <p:par>
                                <p:cTn id="265" presetID="2" presetClass="exit" presetSubtype="8" fill="hold" grpId="2" nodeType="withEffect">
                                  <p:stCondLst>
                                    <p:cond delay="0"/>
                                  </p:stCondLst>
                                  <p:childTnLst>
                                    <p:anim calcmode="lin" valueType="num">
                                      <p:cBhvr additive="base">
                                        <p:cTn id="266" dur="4500"/>
                                        <p:tgtEl>
                                          <p:spTgt spid="41"/>
                                        </p:tgtEl>
                                        <p:attrNameLst>
                                          <p:attrName>ppt_x</p:attrName>
                                        </p:attrNameLst>
                                      </p:cBhvr>
                                      <p:tavLst>
                                        <p:tav tm="0">
                                          <p:val>
                                            <p:strVal val="ppt_x"/>
                                          </p:val>
                                        </p:tav>
                                        <p:tav tm="100000">
                                          <p:val>
                                            <p:strVal val="0-ppt_w/2"/>
                                          </p:val>
                                        </p:tav>
                                      </p:tavLst>
                                    </p:anim>
                                    <p:anim calcmode="lin" valueType="num">
                                      <p:cBhvr additive="base">
                                        <p:cTn id="267" dur="4500"/>
                                        <p:tgtEl>
                                          <p:spTgt spid="41"/>
                                        </p:tgtEl>
                                        <p:attrNameLst>
                                          <p:attrName>ppt_y</p:attrName>
                                        </p:attrNameLst>
                                      </p:cBhvr>
                                      <p:tavLst>
                                        <p:tav tm="0">
                                          <p:val>
                                            <p:strVal val="ppt_y"/>
                                          </p:val>
                                        </p:tav>
                                        <p:tav tm="100000">
                                          <p:val>
                                            <p:strVal val="ppt_y"/>
                                          </p:val>
                                        </p:tav>
                                      </p:tavLst>
                                    </p:anim>
                                    <p:set>
                                      <p:cBhvr>
                                        <p:cTn id="268" dur="1" fill="hold">
                                          <p:stCondLst>
                                            <p:cond delay="4499"/>
                                          </p:stCondLst>
                                        </p:cTn>
                                        <p:tgtEl>
                                          <p:spTgt spid="41"/>
                                        </p:tgtEl>
                                        <p:attrNameLst>
                                          <p:attrName>style.visibility</p:attrName>
                                        </p:attrNameLst>
                                      </p:cBhvr>
                                      <p:to>
                                        <p:strVal val="hidden"/>
                                      </p:to>
                                    </p:set>
                                  </p:childTnLst>
                                </p:cTn>
                              </p:par>
                              <p:par>
                                <p:cTn id="269" presetID="2" presetClass="entr" presetSubtype="2" fill="hold" grpId="0" nodeType="withEffect">
                                  <p:stCondLst>
                                    <p:cond delay="0"/>
                                  </p:stCondLst>
                                  <p:childTnLst>
                                    <p:set>
                                      <p:cBhvr>
                                        <p:cTn id="270" dur="1" fill="hold">
                                          <p:stCondLst>
                                            <p:cond delay="0"/>
                                          </p:stCondLst>
                                        </p:cTn>
                                        <p:tgtEl>
                                          <p:spTgt spid="40"/>
                                        </p:tgtEl>
                                        <p:attrNameLst>
                                          <p:attrName>style.visibility</p:attrName>
                                        </p:attrNameLst>
                                      </p:cBhvr>
                                      <p:to>
                                        <p:strVal val="visible"/>
                                      </p:to>
                                    </p:set>
                                    <p:anim calcmode="lin" valueType="num">
                                      <p:cBhvr additive="base">
                                        <p:cTn id="271" dur="4000" fill="hold"/>
                                        <p:tgtEl>
                                          <p:spTgt spid="40"/>
                                        </p:tgtEl>
                                        <p:attrNameLst>
                                          <p:attrName>ppt_x</p:attrName>
                                        </p:attrNameLst>
                                      </p:cBhvr>
                                      <p:tavLst>
                                        <p:tav tm="0">
                                          <p:val>
                                            <p:strVal val="1+#ppt_w/2"/>
                                          </p:val>
                                        </p:tav>
                                        <p:tav tm="100000">
                                          <p:val>
                                            <p:strVal val="#ppt_x"/>
                                          </p:val>
                                        </p:tav>
                                      </p:tavLst>
                                    </p:anim>
                                    <p:anim calcmode="lin" valueType="num">
                                      <p:cBhvr additive="base">
                                        <p:cTn id="272" dur="4000" fill="hold"/>
                                        <p:tgtEl>
                                          <p:spTgt spid="40"/>
                                        </p:tgtEl>
                                        <p:attrNameLst>
                                          <p:attrName>ppt_y</p:attrName>
                                        </p:attrNameLst>
                                      </p:cBhvr>
                                      <p:tavLst>
                                        <p:tav tm="0">
                                          <p:val>
                                            <p:strVal val="#ppt_y"/>
                                          </p:val>
                                        </p:tav>
                                        <p:tav tm="100000">
                                          <p:val>
                                            <p:strVal val="#ppt_y"/>
                                          </p:val>
                                        </p:tav>
                                      </p:tavLst>
                                    </p:anim>
                                  </p:childTnLst>
                                </p:cTn>
                              </p:par>
                              <p:par>
                                <p:cTn id="273" presetID="19" presetClass="entr" presetSubtype="10" fill="hold" grpId="1" nodeType="withEffect">
                                  <p:stCondLst>
                                    <p:cond delay="0"/>
                                  </p:stCondLst>
                                  <p:childTnLst>
                                    <p:set>
                                      <p:cBhvr>
                                        <p:cTn id="274" dur="1" fill="hold">
                                          <p:stCondLst>
                                            <p:cond delay="0"/>
                                          </p:stCondLst>
                                        </p:cTn>
                                        <p:tgtEl>
                                          <p:spTgt spid="40"/>
                                        </p:tgtEl>
                                        <p:attrNameLst>
                                          <p:attrName>style.visibility</p:attrName>
                                        </p:attrNameLst>
                                      </p:cBhvr>
                                      <p:to>
                                        <p:strVal val="visible"/>
                                      </p:to>
                                    </p:set>
                                    <p:anim calcmode="lin" valueType="num">
                                      <p:cBhvr>
                                        <p:cTn id="275" dur="4000" fill="hold"/>
                                        <p:tgtEl>
                                          <p:spTgt spid="40"/>
                                        </p:tgtEl>
                                        <p:attrNameLst>
                                          <p:attrName>ppt_w</p:attrName>
                                        </p:attrNameLst>
                                      </p:cBhvr>
                                      <p:tavLst>
                                        <p:tav tm="0" fmla="#ppt_w*sin(2.5*pi*$)">
                                          <p:val>
                                            <p:fltVal val="0"/>
                                          </p:val>
                                        </p:tav>
                                        <p:tav tm="100000">
                                          <p:val>
                                            <p:fltVal val="1"/>
                                          </p:val>
                                        </p:tav>
                                      </p:tavLst>
                                    </p:anim>
                                    <p:anim calcmode="lin" valueType="num">
                                      <p:cBhvr>
                                        <p:cTn id="276" dur="4000" fill="hold"/>
                                        <p:tgtEl>
                                          <p:spTgt spid="40"/>
                                        </p:tgtEl>
                                        <p:attrNameLst>
                                          <p:attrName>ppt_h</p:attrName>
                                        </p:attrNameLst>
                                      </p:cBhvr>
                                      <p:tavLst>
                                        <p:tav tm="0">
                                          <p:val>
                                            <p:strVal val="#ppt_h"/>
                                          </p:val>
                                        </p:tav>
                                        <p:tav tm="100000">
                                          <p:val>
                                            <p:strVal val="#ppt_h"/>
                                          </p:val>
                                        </p:tav>
                                      </p:tavLst>
                                    </p:anim>
                                  </p:childTnLst>
                                </p:cTn>
                              </p:par>
                              <p:par>
                                <p:cTn id="277" presetID="2" presetClass="exit" presetSubtype="8" fill="hold" grpId="2" nodeType="withEffect">
                                  <p:stCondLst>
                                    <p:cond delay="0"/>
                                  </p:stCondLst>
                                  <p:childTnLst>
                                    <p:anim calcmode="lin" valueType="num">
                                      <p:cBhvr additive="base">
                                        <p:cTn id="278" dur="4500"/>
                                        <p:tgtEl>
                                          <p:spTgt spid="40"/>
                                        </p:tgtEl>
                                        <p:attrNameLst>
                                          <p:attrName>ppt_x</p:attrName>
                                        </p:attrNameLst>
                                      </p:cBhvr>
                                      <p:tavLst>
                                        <p:tav tm="0">
                                          <p:val>
                                            <p:strVal val="ppt_x"/>
                                          </p:val>
                                        </p:tav>
                                        <p:tav tm="100000">
                                          <p:val>
                                            <p:strVal val="0-ppt_w/2"/>
                                          </p:val>
                                        </p:tav>
                                      </p:tavLst>
                                    </p:anim>
                                    <p:anim calcmode="lin" valueType="num">
                                      <p:cBhvr additive="base">
                                        <p:cTn id="279" dur="4500"/>
                                        <p:tgtEl>
                                          <p:spTgt spid="40"/>
                                        </p:tgtEl>
                                        <p:attrNameLst>
                                          <p:attrName>ppt_y</p:attrName>
                                        </p:attrNameLst>
                                      </p:cBhvr>
                                      <p:tavLst>
                                        <p:tav tm="0">
                                          <p:val>
                                            <p:strVal val="ppt_y"/>
                                          </p:val>
                                        </p:tav>
                                        <p:tav tm="100000">
                                          <p:val>
                                            <p:strVal val="ppt_y"/>
                                          </p:val>
                                        </p:tav>
                                      </p:tavLst>
                                    </p:anim>
                                    <p:set>
                                      <p:cBhvr>
                                        <p:cTn id="280" dur="1" fill="hold">
                                          <p:stCondLst>
                                            <p:cond delay="4499"/>
                                          </p:stCondLst>
                                        </p:cTn>
                                        <p:tgtEl>
                                          <p:spTgt spid="40"/>
                                        </p:tgtEl>
                                        <p:attrNameLst>
                                          <p:attrName>style.visibility</p:attrName>
                                        </p:attrNameLst>
                                      </p:cBhvr>
                                      <p:to>
                                        <p:strVal val="hidden"/>
                                      </p:to>
                                    </p:set>
                                  </p:childTnLst>
                                </p:cTn>
                              </p:par>
                              <p:par>
                                <p:cTn id="281" presetID="2" presetClass="entr" presetSubtype="2" fill="hold" grpId="0" nodeType="withEffect">
                                  <p:stCondLst>
                                    <p:cond delay="0"/>
                                  </p:stCondLst>
                                  <p:childTnLst>
                                    <p:set>
                                      <p:cBhvr>
                                        <p:cTn id="282" dur="1" fill="hold">
                                          <p:stCondLst>
                                            <p:cond delay="0"/>
                                          </p:stCondLst>
                                        </p:cTn>
                                        <p:tgtEl>
                                          <p:spTgt spid="39"/>
                                        </p:tgtEl>
                                        <p:attrNameLst>
                                          <p:attrName>style.visibility</p:attrName>
                                        </p:attrNameLst>
                                      </p:cBhvr>
                                      <p:to>
                                        <p:strVal val="visible"/>
                                      </p:to>
                                    </p:set>
                                    <p:anim calcmode="lin" valueType="num">
                                      <p:cBhvr additive="base">
                                        <p:cTn id="283" dur="4000" fill="hold"/>
                                        <p:tgtEl>
                                          <p:spTgt spid="39"/>
                                        </p:tgtEl>
                                        <p:attrNameLst>
                                          <p:attrName>ppt_x</p:attrName>
                                        </p:attrNameLst>
                                      </p:cBhvr>
                                      <p:tavLst>
                                        <p:tav tm="0">
                                          <p:val>
                                            <p:strVal val="1+#ppt_w/2"/>
                                          </p:val>
                                        </p:tav>
                                        <p:tav tm="100000">
                                          <p:val>
                                            <p:strVal val="#ppt_x"/>
                                          </p:val>
                                        </p:tav>
                                      </p:tavLst>
                                    </p:anim>
                                    <p:anim calcmode="lin" valueType="num">
                                      <p:cBhvr additive="base">
                                        <p:cTn id="284" dur="4000" fill="hold"/>
                                        <p:tgtEl>
                                          <p:spTgt spid="39"/>
                                        </p:tgtEl>
                                        <p:attrNameLst>
                                          <p:attrName>ppt_y</p:attrName>
                                        </p:attrNameLst>
                                      </p:cBhvr>
                                      <p:tavLst>
                                        <p:tav tm="0">
                                          <p:val>
                                            <p:strVal val="#ppt_y"/>
                                          </p:val>
                                        </p:tav>
                                        <p:tav tm="100000">
                                          <p:val>
                                            <p:strVal val="#ppt_y"/>
                                          </p:val>
                                        </p:tav>
                                      </p:tavLst>
                                    </p:anim>
                                  </p:childTnLst>
                                </p:cTn>
                              </p:par>
                              <p:par>
                                <p:cTn id="285" presetID="19" presetClass="entr" presetSubtype="10" fill="hold" grpId="1" nodeType="withEffect">
                                  <p:stCondLst>
                                    <p:cond delay="0"/>
                                  </p:stCondLst>
                                  <p:childTnLst>
                                    <p:set>
                                      <p:cBhvr>
                                        <p:cTn id="286" dur="1" fill="hold">
                                          <p:stCondLst>
                                            <p:cond delay="0"/>
                                          </p:stCondLst>
                                        </p:cTn>
                                        <p:tgtEl>
                                          <p:spTgt spid="39"/>
                                        </p:tgtEl>
                                        <p:attrNameLst>
                                          <p:attrName>style.visibility</p:attrName>
                                        </p:attrNameLst>
                                      </p:cBhvr>
                                      <p:to>
                                        <p:strVal val="visible"/>
                                      </p:to>
                                    </p:set>
                                    <p:anim calcmode="lin" valueType="num">
                                      <p:cBhvr>
                                        <p:cTn id="287" dur="4000" fill="hold"/>
                                        <p:tgtEl>
                                          <p:spTgt spid="39"/>
                                        </p:tgtEl>
                                        <p:attrNameLst>
                                          <p:attrName>ppt_w</p:attrName>
                                        </p:attrNameLst>
                                      </p:cBhvr>
                                      <p:tavLst>
                                        <p:tav tm="0" fmla="#ppt_w*sin(2.5*pi*$)">
                                          <p:val>
                                            <p:fltVal val="0"/>
                                          </p:val>
                                        </p:tav>
                                        <p:tav tm="100000">
                                          <p:val>
                                            <p:fltVal val="1"/>
                                          </p:val>
                                        </p:tav>
                                      </p:tavLst>
                                    </p:anim>
                                    <p:anim calcmode="lin" valueType="num">
                                      <p:cBhvr>
                                        <p:cTn id="288" dur="4000" fill="hold"/>
                                        <p:tgtEl>
                                          <p:spTgt spid="39"/>
                                        </p:tgtEl>
                                        <p:attrNameLst>
                                          <p:attrName>ppt_h</p:attrName>
                                        </p:attrNameLst>
                                      </p:cBhvr>
                                      <p:tavLst>
                                        <p:tav tm="0">
                                          <p:val>
                                            <p:strVal val="#ppt_h"/>
                                          </p:val>
                                        </p:tav>
                                        <p:tav tm="100000">
                                          <p:val>
                                            <p:strVal val="#ppt_h"/>
                                          </p:val>
                                        </p:tav>
                                      </p:tavLst>
                                    </p:anim>
                                  </p:childTnLst>
                                </p:cTn>
                              </p:par>
                              <p:par>
                                <p:cTn id="289" presetID="2" presetClass="exit" presetSubtype="8" fill="hold" grpId="2" nodeType="withEffect">
                                  <p:stCondLst>
                                    <p:cond delay="0"/>
                                  </p:stCondLst>
                                  <p:childTnLst>
                                    <p:anim calcmode="lin" valueType="num">
                                      <p:cBhvr additive="base">
                                        <p:cTn id="290" dur="4500"/>
                                        <p:tgtEl>
                                          <p:spTgt spid="39"/>
                                        </p:tgtEl>
                                        <p:attrNameLst>
                                          <p:attrName>ppt_x</p:attrName>
                                        </p:attrNameLst>
                                      </p:cBhvr>
                                      <p:tavLst>
                                        <p:tav tm="0">
                                          <p:val>
                                            <p:strVal val="ppt_x"/>
                                          </p:val>
                                        </p:tav>
                                        <p:tav tm="100000">
                                          <p:val>
                                            <p:strVal val="0-ppt_w/2"/>
                                          </p:val>
                                        </p:tav>
                                      </p:tavLst>
                                    </p:anim>
                                    <p:anim calcmode="lin" valueType="num">
                                      <p:cBhvr additive="base">
                                        <p:cTn id="291" dur="4500"/>
                                        <p:tgtEl>
                                          <p:spTgt spid="39"/>
                                        </p:tgtEl>
                                        <p:attrNameLst>
                                          <p:attrName>ppt_y</p:attrName>
                                        </p:attrNameLst>
                                      </p:cBhvr>
                                      <p:tavLst>
                                        <p:tav tm="0">
                                          <p:val>
                                            <p:strVal val="ppt_y"/>
                                          </p:val>
                                        </p:tav>
                                        <p:tav tm="100000">
                                          <p:val>
                                            <p:strVal val="ppt_y"/>
                                          </p:val>
                                        </p:tav>
                                      </p:tavLst>
                                    </p:anim>
                                    <p:set>
                                      <p:cBhvr>
                                        <p:cTn id="292" dur="1" fill="hold">
                                          <p:stCondLst>
                                            <p:cond delay="4499"/>
                                          </p:stCondLst>
                                        </p:cTn>
                                        <p:tgtEl>
                                          <p:spTgt spid="39"/>
                                        </p:tgtEl>
                                        <p:attrNameLst>
                                          <p:attrName>style.visibility</p:attrName>
                                        </p:attrNameLst>
                                      </p:cBhvr>
                                      <p:to>
                                        <p:strVal val="hidden"/>
                                      </p:to>
                                    </p:set>
                                  </p:childTnLst>
                                </p:cTn>
                              </p:par>
                              <p:par>
                                <p:cTn id="293" presetID="23" presetClass="entr" presetSubtype="288" fill="hold" nodeType="withEffect">
                                  <p:stCondLst>
                                    <p:cond delay="0"/>
                                  </p:stCondLst>
                                  <p:childTnLst>
                                    <p:set>
                                      <p:cBhvr>
                                        <p:cTn id="294" dur="1" fill="hold">
                                          <p:stCondLst>
                                            <p:cond delay="0"/>
                                          </p:stCondLst>
                                        </p:cTn>
                                        <p:tgtEl>
                                          <p:spTgt spid="46"/>
                                        </p:tgtEl>
                                        <p:attrNameLst>
                                          <p:attrName>style.visibility</p:attrName>
                                        </p:attrNameLst>
                                      </p:cBhvr>
                                      <p:to>
                                        <p:strVal val="visible"/>
                                      </p:to>
                                    </p:set>
                                    <p:anim calcmode="lin" valueType="num">
                                      <p:cBhvr>
                                        <p:cTn id="295" dur="4500" fill="hold"/>
                                        <p:tgtEl>
                                          <p:spTgt spid="46"/>
                                        </p:tgtEl>
                                        <p:attrNameLst>
                                          <p:attrName>ppt_w</p:attrName>
                                        </p:attrNameLst>
                                      </p:cBhvr>
                                      <p:tavLst>
                                        <p:tav tm="0">
                                          <p:val>
                                            <p:strVal val="4/3*#ppt_w"/>
                                          </p:val>
                                        </p:tav>
                                        <p:tav tm="100000">
                                          <p:val>
                                            <p:strVal val="#ppt_w"/>
                                          </p:val>
                                        </p:tav>
                                      </p:tavLst>
                                    </p:anim>
                                    <p:anim calcmode="lin" valueType="num">
                                      <p:cBhvr>
                                        <p:cTn id="296" dur="4500" fill="hold"/>
                                        <p:tgtEl>
                                          <p:spTgt spid="46"/>
                                        </p:tgtEl>
                                        <p:attrNameLst>
                                          <p:attrName>ppt_h</p:attrName>
                                        </p:attrNameLst>
                                      </p:cBhvr>
                                      <p:tavLst>
                                        <p:tav tm="0">
                                          <p:val>
                                            <p:strVal val="4/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46"/>
                                        </p:tgtEl>
                                        <p:attrNameLst>
                                          <p:attrName>style.visibility</p:attrName>
                                        </p:attrNameLst>
                                      </p:cBhvr>
                                      <p:to>
                                        <p:strVal val="visible"/>
                                      </p:to>
                                    </p:set>
                                    <p:animEffect transition="in" filter="box(out)">
                                      <p:cBhvr>
                                        <p:cTn id="299" dur="4500"/>
                                        <p:tgtEl>
                                          <p:spTgt spid="46"/>
                                        </p:tgtEl>
                                      </p:cBhvr>
                                    </p:animEffect>
                                  </p:childTnLst>
                                </p:cTn>
                              </p:par>
                              <p:par>
                                <p:cTn id="300" presetID="9" presetClass="emph" presetSubtype="0" nodeType="withEffect">
                                  <p:stCondLst>
                                    <p:cond delay="0"/>
                                  </p:stCondLst>
                                  <p:childTnLst>
                                    <p:set>
                                      <p:cBhvr rctx="PPT">
                                        <p:cTn id="301" dur="indefinite"/>
                                        <p:tgtEl>
                                          <p:spTgt spid="31"/>
                                        </p:tgtEl>
                                        <p:attrNameLst>
                                          <p:attrName>style.opacity</p:attrName>
                                        </p:attrNameLst>
                                      </p:cBhvr>
                                      <p:to>
                                        <p:strVal val="0"/>
                                      </p:to>
                                    </p:set>
                                    <p:animEffect filter="image" prLst="opacity: 0">
                                      <p:cBhvr rctx="IE">
                                        <p:cTn id="302" dur="indefinite"/>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88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000" y="0"/>
            <a:ext cx="9144000" cy="5143500"/>
          </a:xfrm>
          <a:prstGeom prst="rect">
            <a:avLst/>
          </a:prstGeom>
          <a:noFill/>
          <a:ln>
            <a:noFill/>
          </a:ln>
        </p:spPr>
      </p:pic>
      <p:grpSp>
        <p:nvGrpSpPr>
          <p:cNvPr id="2" name="1 Grupo"/>
          <p:cNvGrpSpPr/>
          <p:nvPr/>
        </p:nvGrpSpPr>
        <p:grpSpPr>
          <a:xfrm flipH="1" flipV="1">
            <a:off x="4429275" y="0"/>
            <a:ext cx="4680520" cy="3240360"/>
            <a:chOff x="467543" y="-524593"/>
            <a:chExt cx="8424938" cy="5565696"/>
          </a:xfrm>
          <a:scene3d>
            <a:camera prst="orthographicFront"/>
            <a:lightRig rig="morning" dir="t"/>
          </a:scene3d>
        </p:grpSpPr>
        <p:grpSp>
          <p:nvGrpSpPr>
            <p:cNvPr id="3" name="2 Grupo"/>
            <p:cNvGrpSpPr/>
            <p:nvPr/>
          </p:nvGrpSpPr>
          <p:grpSpPr>
            <a:xfrm rot="5400000" flipH="1">
              <a:off x="1897164" y="-1954214"/>
              <a:ext cx="5565696" cy="8424938"/>
              <a:chOff x="1485716" y="42599"/>
              <a:chExt cx="2829392" cy="4058641"/>
            </a:xfrm>
            <a:effectLst>
              <a:outerShdw blurRad="241300" dist="50800" dir="5400000" algn="ctr" rotWithShape="0">
                <a:srgbClr val="FFC000"/>
              </a:outerShdw>
            </a:effectLst>
          </p:grpSpPr>
          <p:sp>
            <p:nvSpPr>
              <p:cNvPr id="13" name="12 Cerrar llave"/>
              <p:cNvSpPr/>
              <p:nvPr/>
            </p:nvSpPr>
            <p:spPr>
              <a:xfrm rot="8751112">
                <a:off x="1485716" y="42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4" name="13 Cerrar llave"/>
              <p:cNvSpPr/>
              <p:nvPr/>
            </p:nvSpPr>
            <p:spPr>
              <a:xfrm rot="8751112">
                <a:off x="1638116" y="194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5" name="14 Cerrar llave"/>
              <p:cNvSpPr/>
              <p:nvPr/>
            </p:nvSpPr>
            <p:spPr>
              <a:xfrm rot="8751112">
                <a:off x="1790516" y="347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6" name="15 Cerrar llave"/>
              <p:cNvSpPr/>
              <p:nvPr/>
            </p:nvSpPr>
            <p:spPr>
              <a:xfrm rot="8751112">
                <a:off x="1942916" y="499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7" name="16 Cerrar llave"/>
              <p:cNvSpPr/>
              <p:nvPr/>
            </p:nvSpPr>
            <p:spPr>
              <a:xfrm rot="8751112">
                <a:off x="2095316" y="6521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8" name="17 Cerrar llave"/>
              <p:cNvSpPr/>
              <p:nvPr/>
            </p:nvSpPr>
            <p:spPr>
              <a:xfrm rot="8751112">
                <a:off x="2247716" y="804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19" name="18 Cerrar llave"/>
              <p:cNvSpPr/>
              <p:nvPr/>
            </p:nvSpPr>
            <p:spPr>
              <a:xfrm rot="8751112">
                <a:off x="2400116" y="956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0" name="19 Cerrar llave"/>
              <p:cNvSpPr/>
              <p:nvPr/>
            </p:nvSpPr>
            <p:spPr>
              <a:xfrm rot="8751112">
                <a:off x="2552516" y="1109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21" name="20 Cerrar llave"/>
              <p:cNvSpPr/>
              <p:nvPr/>
            </p:nvSpPr>
            <p:spPr>
              <a:xfrm rot="8751112">
                <a:off x="2704916" y="1261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sp>
          <p:nvSpPr>
            <p:cNvPr id="4" name="3 Elipse"/>
            <p:cNvSpPr/>
            <p:nvPr/>
          </p:nvSpPr>
          <p:spPr>
            <a:xfrm>
              <a:off x="2195736" y="2355726"/>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55776" y="2643758"/>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880000" y="293179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203848" y="3219822"/>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491880" y="3507854"/>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851920" y="3795886"/>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0000" y="410400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499992" y="4371950"/>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788024" y="4659982"/>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flipV="1">
            <a:off x="28287" y="0"/>
            <a:ext cx="4680520" cy="3240360"/>
            <a:chOff x="467543" y="-524593"/>
            <a:chExt cx="8424938" cy="5565696"/>
          </a:xfrm>
          <a:scene3d>
            <a:camera prst="orthographicFront"/>
            <a:lightRig rig="morning" dir="t"/>
          </a:scene3d>
        </p:grpSpPr>
        <p:grpSp>
          <p:nvGrpSpPr>
            <p:cNvPr id="23" name="22 Grupo"/>
            <p:cNvGrpSpPr/>
            <p:nvPr/>
          </p:nvGrpSpPr>
          <p:grpSpPr>
            <a:xfrm rot="5400000" flipH="1">
              <a:off x="1897164" y="-1954214"/>
              <a:ext cx="5565696" cy="8424938"/>
              <a:chOff x="1485716" y="42599"/>
              <a:chExt cx="2829392" cy="4058641"/>
            </a:xfrm>
            <a:effectLst>
              <a:outerShdw blurRad="241300" dist="50800" dir="5400000" algn="ctr" rotWithShape="0">
                <a:srgbClr val="FFC000"/>
              </a:outerShdw>
            </a:effectLst>
          </p:grpSpPr>
          <p:sp>
            <p:nvSpPr>
              <p:cNvPr id="33" name="32 Cerrar llave"/>
              <p:cNvSpPr/>
              <p:nvPr/>
            </p:nvSpPr>
            <p:spPr>
              <a:xfrm rot="8751112">
                <a:off x="1485716" y="42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4" name="33 Cerrar llave"/>
              <p:cNvSpPr/>
              <p:nvPr/>
            </p:nvSpPr>
            <p:spPr>
              <a:xfrm rot="8751112">
                <a:off x="1638116" y="194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5" name="34 Cerrar llave"/>
              <p:cNvSpPr/>
              <p:nvPr/>
            </p:nvSpPr>
            <p:spPr>
              <a:xfrm rot="8751112">
                <a:off x="1790516" y="347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6" name="35 Cerrar llave"/>
              <p:cNvSpPr/>
              <p:nvPr/>
            </p:nvSpPr>
            <p:spPr>
              <a:xfrm rot="8751112">
                <a:off x="1942916" y="499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7" name="36 Cerrar llave"/>
              <p:cNvSpPr/>
              <p:nvPr/>
            </p:nvSpPr>
            <p:spPr>
              <a:xfrm rot="8751112">
                <a:off x="2095316" y="6521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8" name="37 Cerrar llave"/>
              <p:cNvSpPr/>
              <p:nvPr/>
            </p:nvSpPr>
            <p:spPr>
              <a:xfrm rot="8751112">
                <a:off x="2247716" y="804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9" name="38 Cerrar llave"/>
              <p:cNvSpPr/>
              <p:nvPr/>
            </p:nvSpPr>
            <p:spPr>
              <a:xfrm rot="8751112">
                <a:off x="2400116" y="956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40" name="39 Cerrar llave"/>
              <p:cNvSpPr/>
              <p:nvPr/>
            </p:nvSpPr>
            <p:spPr>
              <a:xfrm rot="8751112">
                <a:off x="2552516" y="1109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41" name="40 Cerrar llave"/>
              <p:cNvSpPr/>
              <p:nvPr/>
            </p:nvSpPr>
            <p:spPr>
              <a:xfrm rot="8751112">
                <a:off x="2704916" y="1261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sp>
          <p:nvSpPr>
            <p:cNvPr id="24" name="23 Elipse"/>
            <p:cNvSpPr/>
            <p:nvPr/>
          </p:nvSpPr>
          <p:spPr>
            <a:xfrm>
              <a:off x="2195736" y="2355726"/>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2555776" y="2643758"/>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2880000" y="293179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3203848" y="3219822"/>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3491880" y="3507854"/>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3851920" y="3795886"/>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4140000" y="410400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4499992" y="4371950"/>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4788024" y="4659982"/>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 name="46 Grupo"/>
          <p:cNvGrpSpPr/>
          <p:nvPr/>
        </p:nvGrpSpPr>
        <p:grpSpPr>
          <a:xfrm flipH="1">
            <a:off x="4463480" y="1903140"/>
            <a:ext cx="4680520" cy="3240360"/>
            <a:chOff x="467543" y="-524593"/>
            <a:chExt cx="8424938" cy="5565696"/>
          </a:xfrm>
          <a:scene3d>
            <a:camera prst="orthographicFront"/>
            <a:lightRig rig="morning" dir="t"/>
          </a:scene3d>
        </p:grpSpPr>
        <p:grpSp>
          <p:nvGrpSpPr>
            <p:cNvPr id="48" name="47 Grupo"/>
            <p:cNvGrpSpPr/>
            <p:nvPr/>
          </p:nvGrpSpPr>
          <p:grpSpPr>
            <a:xfrm rot="5400000" flipH="1">
              <a:off x="1897164" y="-1954214"/>
              <a:ext cx="5565696" cy="8424938"/>
              <a:chOff x="1485716" y="42599"/>
              <a:chExt cx="2829392" cy="4058641"/>
            </a:xfrm>
            <a:effectLst>
              <a:outerShdw blurRad="241300" dist="50800" dir="5400000" algn="ctr" rotWithShape="0">
                <a:srgbClr val="FFC000"/>
              </a:outerShdw>
            </a:effectLst>
          </p:grpSpPr>
          <p:sp>
            <p:nvSpPr>
              <p:cNvPr id="58" name="57 Cerrar llave"/>
              <p:cNvSpPr/>
              <p:nvPr/>
            </p:nvSpPr>
            <p:spPr>
              <a:xfrm rot="8751112">
                <a:off x="1485716" y="42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59" name="58 Cerrar llave"/>
              <p:cNvSpPr/>
              <p:nvPr/>
            </p:nvSpPr>
            <p:spPr>
              <a:xfrm rot="8751112">
                <a:off x="1638116" y="194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0" name="59 Cerrar llave"/>
              <p:cNvSpPr/>
              <p:nvPr/>
            </p:nvSpPr>
            <p:spPr>
              <a:xfrm rot="8751112">
                <a:off x="1790516" y="347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1" name="60 Cerrar llave"/>
              <p:cNvSpPr/>
              <p:nvPr/>
            </p:nvSpPr>
            <p:spPr>
              <a:xfrm rot="8751112">
                <a:off x="1942916" y="499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2" name="61 Cerrar llave"/>
              <p:cNvSpPr/>
              <p:nvPr/>
            </p:nvSpPr>
            <p:spPr>
              <a:xfrm rot="8751112">
                <a:off x="2095316" y="6521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3" name="62 Cerrar llave"/>
              <p:cNvSpPr/>
              <p:nvPr/>
            </p:nvSpPr>
            <p:spPr>
              <a:xfrm rot="8751112">
                <a:off x="2247716" y="804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4" name="63 Cerrar llave"/>
              <p:cNvSpPr/>
              <p:nvPr/>
            </p:nvSpPr>
            <p:spPr>
              <a:xfrm rot="8751112">
                <a:off x="2400116" y="956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5" name="64 Cerrar llave"/>
              <p:cNvSpPr/>
              <p:nvPr/>
            </p:nvSpPr>
            <p:spPr>
              <a:xfrm rot="8751112">
                <a:off x="2552516" y="1109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66" name="65 Cerrar llave"/>
              <p:cNvSpPr/>
              <p:nvPr/>
            </p:nvSpPr>
            <p:spPr>
              <a:xfrm rot="8751112">
                <a:off x="2704916" y="1261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sp>
          <p:nvSpPr>
            <p:cNvPr id="49" name="48 Elipse"/>
            <p:cNvSpPr/>
            <p:nvPr/>
          </p:nvSpPr>
          <p:spPr>
            <a:xfrm>
              <a:off x="2195736" y="2355726"/>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a:off x="2555776" y="2643758"/>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a:off x="2880000" y="293179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a:off x="3203848" y="3219822"/>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a:off x="3491880" y="3507854"/>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3851920" y="3795886"/>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4140000" y="410400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a:off x="4499992" y="4371950"/>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a:off x="4788024" y="4659982"/>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7" name="66 Grupo"/>
          <p:cNvGrpSpPr/>
          <p:nvPr/>
        </p:nvGrpSpPr>
        <p:grpSpPr>
          <a:xfrm>
            <a:off x="0" y="1903140"/>
            <a:ext cx="4680520" cy="3240360"/>
            <a:chOff x="467543" y="-524593"/>
            <a:chExt cx="8424938" cy="5565696"/>
          </a:xfrm>
          <a:scene3d>
            <a:camera prst="orthographicFront"/>
            <a:lightRig rig="morning" dir="t"/>
          </a:scene3d>
        </p:grpSpPr>
        <p:grpSp>
          <p:nvGrpSpPr>
            <p:cNvPr id="68" name="67 Grupo"/>
            <p:cNvGrpSpPr/>
            <p:nvPr/>
          </p:nvGrpSpPr>
          <p:grpSpPr>
            <a:xfrm rot="5400000" flipH="1">
              <a:off x="1897164" y="-1954214"/>
              <a:ext cx="5565696" cy="8424938"/>
              <a:chOff x="1485716" y="42599"/>
              <a:chExt cx="2829392" cy="4058641"/>
            </a:xfrm>
            <a:effectLst>
              <a:outerShdw blurRad="241300" dist="50800" dir="5400000" algn="ctr" rotWithShape="0">
                <a:srgbClr val="FFC000"/>
              </a:outerShdw>
            </a:effectLst>
          </p:grpSpPr>
          <p:sp>
            <p:nvSpPr>
              <p:cNvPr id="78" name="77 Cerrar llave"/>
              <p:cNvSpPr/>
              <p:nvPr/>
            </p:nvSpPr>
            <p:spPr>
              <a:xfrm rot="8751112">
                <a:off x="1485716" y="42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79" name="78 Cerrar llave"/>
              <p:cNvSpPr/>
              <p:nvPr/>
            </p:nvSpPr>
            <p:spPr>
              <a:xfrm rot="8751112">
                <a:off x="1638116" y="194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0" name="79 Cerrar llave"/>
              <p:cNvSpPr/>
              <p:nvPr/>
            </p:nvSpPr>
            <p:spPr>
              <a:xfrm rot="8751112">
                <a:off x="1790516" y="347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1" name="80 Cerrar llave"/>
              <p:cNvSpPr/>
              <p:nvPr/>
            </p:nvSpPr>
            <p:spPr>
              <a:xfrm rot="8751112">
                <a:off x="1942916" y="499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2" name="81 Cerrar llave"/>
              <p:cNvSpPr/>
              <p:nvPr/>
            </p:nvSpPr>
            <p:spPr>
              <a:xfrm rot="8751112">
                <a:off x="2095316" y="6521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3" name="82 Cerrar llave"/>
              <p:cNvSpPr/>
              <p:nvPr/>
            </p:nvSpPr>
            <p:spPr>
              <a:xfrm rot="8751112">
                <a:off x="2247716" y="8045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4" name="83 Cerrar llave"/>
              <p:cNvSpPr/>
              <p:nvPr/>
            </p:nvSpPr>
            <p:spPr>
              <a:xfrm rot="8751112">
                <a:off x="2400116" y="9569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5" name="84 Cerrar llave"/>
              <p:cNvSpPr/>
              <p:nvPr/>
            </p:nvSpPr>
            <p:spPr>
              <a:xfrm rot="8751112">
                <a:off x="2552516" y="11093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86" name="85 Cerrar llave"/>
              <p:cNvSpPr/>
              <p:nvPr/>
            </p:nvSpPr>
            <p:spPr>
              <a:xfrm rot="8751112">
                <a:off x="2704916" y="1261799"/>
                <a:ext cx="1610192" cy="2839441"/>
              </a:xfrm>
              <a:prstGeom prst="rightBrace">
                <a:avLst>
                  <a:gd name="adj1" fmla="val 33333"/>
                  <a:gd name="adj2" fmla="val 50000"/>
                </a:avLst>
              </a:prstGeom>
              <a:noFill/>
              <a:ln w="19050">
                <a:gradFill flip="none" rotWithShape="1">
                  <a:gsLst>
                    <a:gs pos="10000">
                      <a:srgbClr val="FFFF00"/>
                    </a:gs>
                    <a:gs pos="25000">
                      <a:srgbClr val="CCFF33"/>
                    </a:gs>
                    <a:gs pos="100000">
                      <a:srgbClr val="009900">
                        <a:lumMod val="74000"/>
                      </a:srgbClr>
                    </a:gs>
                  </a:gsLst>
                  <a:path path="circle">
                    <a:fillToRect l="50000" t="50000" r="50000" b="50000"/>
                  </a:path>
                  <a:tileRect/>
                </a:gradFill>
                <a:prstDash val="sysDot"/>
              </a:ln>
              <a:sp3d prstMaterial="dkEdge">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grpSp>
        <p:sp>
          <p:nvSpPr>
            <p:cNvPr id="69" name="68 Elipse"/>
            <p:cNvSpPr/>
            <p:nvPr/>
          </p:nvSpPr>
          <p:spPr>
            <a:xfrm>
              <a:off x="2195736" y="2355726"/>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a:off x="2555776" y="2643758"/>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a:off x="2880000" y="293179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a:off x="3203848" y="3219822"/>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3491880" y="3507854"/>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3851920" y="3795886"/>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4140000" y="4104000"/>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4499992" y="4371950"/>
              <a:ext cx="360040" cy="360040"/>
            </a:xfrm>
            <a:prstGeom prst="ellipse">
              <a:avLst/>
            </a:prstGeom>
            <a:solidFill>
              <a:schemeClr val="accent2"/>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4788024" y="4659982"/>
              <a:ext cx="360040" cy="360040"/>
            </a:xfrm>
            <a:prstGeom prst="ellipse">
              <a:avLst/>
            </a:prstGeom>
            <a:solidFill>
              <a:srgbClr val="270F41"/>
            </a:solidFill>
            <a:ln w="19050">
              <a:solidFill>
                <a:schemeClr val="tx1"/>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87" name="86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80528" y="8012"/>
            <a:ext cx="9721080" cy="5163666"/>
          </a:xfrm>
          <a:prstGeom prst="rect">
            <a:avLst/>
          </a:prstGeom>
          <a:noFill/>
          <a:ln>
            <a:noFill/>
          </a:ln>
        </p:spPr>
      </p:pic>
    </p:spTree>
    <p:extLst>
      <p:ext uri="{BB962C8B-B14F-4D97-AF65-F5344CB8AC3E}">
        <p14:creationId xmlns:p14="http://schemas.microsoft.com/office/powerpoint/2010/main" val="386410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0-#ppt_h/2"/>
                                          </p:val>
                                        </p:tav>
                                        <p:tav tm="100000">
                                          <p:val>
                                            <p:strVal val="#ppt_y"/>
                                          </p:val>
                                        </p:tav>
                                      </p:tavLst>
                                    </p:anim>
                                  </p:childTnLst>
                                </p:cTn>
                              </p:par>
                              <p:par>
                                <p:cTn id="9" presetID="2" presetClass="exit" presetSubtype="12" fill="hold" nodeType="withEffect">
                                  <p:stCondLst>
                                    <p:cond delay="0"/>
                                  </p:stCondLst>
                                  <p:childTnLst>
                                    <p:anim calcmode="lin" valueType="num">
                                      <p:cBhvr additive="base">
                                        <p:cTn id="10" dur="4500"/>
                                        <p:tgtEl>
                                          <p:spTgt spid="2"/>
                                        </p:tgtEl>
                                        <p:attrNameLst>
                                          <p:attrName>ppt_x</p:attrName>
                                        </p:attrNameLst>
                                      </p:cBhvr>
                                      <p:tavLst>
                                        <p:tav tm="0">
                                          <p:val>
                                            <p:strVal val="ppt_x"/>
                                          </p:val>
                                        </p:tav>
                                        <p:tav tm="100000">
                                          <p:val>
                                            <p:strVal val="0-ppt_w/2"/>
                                          </p:val>
                                        </p:tav>
                                      </p:tavLst>
                                    </p:anim>
                                    <p:anim calcmode="lin" valueType="num">
                                      <p:cBhvr additive="base">
                                        <p:cTn id="11" dur="4500"/>
                                        <p:tgtEl>
                                          <p:spTgt spid="2"/>
                                        </p:tgtEl>
                                        <p:attrNameLst>
                                          <p:attrName>ppt_y</p:attrName>
                                        </p:attrNameLst>
                                      </p:cBhvr>
                                      <p:tavLst>
                                        <p:tav tm="0">
                                          <p:val>
                                            <p:strVal val="ppt_y"/>
                                          </p:val>
                                        </p:tav>
                                        <p:tav tm="100000">
                                          <p:val>
                                            <p:strVal val="1+ppt_h/2"/>
                                          </p:val>
                                        </p:tav>
                                      </p:tavLst>
                                    </p:anim>
                                    <p:set>
                                      <p:cBhvr>
                                        <p:cTn id="12" dur="1" fill="hold">
                                          <p:stCondLst>
                                            <p:cond delay="4499"/>
                                          </p:stCondLst>
                                        </p:cTn>
                                        <p:tgtEl>
                                          <p:spTgt spid="2"/>
                                        </p:tgtEl>
                                        <p:attrNameLst>
                                          <p:attrName>style.visibility</p:attrName>
                                        </p:attrNameLst>
                                      </p:cBhvr>
                                      <p:to>
                                        <p:strVal val="hidden"/>
                                      </p:to>
                                    </p:set>
                                  </p:childTnLst>
                                </p:cTn>
                              </p:par>
                              <p:par>
                                <p:cTn id="13" presetID="2" presetClass="entr" presetSubtype="9"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0-#ppt_h/2"/>
                                          </p:val>
                                        </p:tav>
                                        <p:tav tm="100000">
                                          <p:val>
                                            <p:strVal val="#ppt_y"/>
                                          </p:val>
                                        </p:tav>
                                      </p:tavLst>
                                    </p:anim>
                                  </p:childTnLst>
                                </p:cTn>
                              </p:par>
                              <p:par>
                                <p:cTn id="17" presetID="2" presetClass="exit" presetSubtype="6" fill="hold" nodeType="withEffect">
                                  <p:stCondLst>
                                    <p:cond delay="0"/>
                                  </p:stCondLst>
                                  <p:childTnLst>
                                    <p:anim calcmode="lin" valueType="num">
                                      <p:cBhvr additive="base">
                                        <p:cTn id="18" dur="4500"/>
                                        <p:tgtEl>
                                          <p:spTgt spid="22"/>
                                        </p:tgtEl>
                                        <p:attrNameLst>
                                          <p:attrName>ppt_x</p:attrName>
                                        </p:attrNameLst>
                                      </p:cBhvr>
                                      <p:tavLst>
                                        <p:tav tm="0">
                                          <p:val>
                                            <p:strVal val="ppt_x"/>
                                          </p:val>
                                        </p:tav>
                                        <p:tav tm="100000">
                                          <p:val>
                                            <p:strVal val="1+ppt_w/2"/>
                                          </p:val>
                                        </p:tav>
                                      </p:tavLst>
                                    </p:anim>
                                    <p:anim calcmode="lin" valueType="num">
                                      <p:cBhvr additive="base">
                                        <p:cTn id="19" dur="4500"/>
                                        <p:tgtEl>
                                          <p:spTgt spid="22"/>
                                        </p:tgtEl>
                                        <p:attrNameLst>
                                          <p:attrName>ppt_y</p:attrName>
                                        </p:attrNameLst>
                                      </p:cBhvr>
                                      <p:tavLst>
                                        <p:tav tm="0">
                                          <p:val>
                                            <p:strVal val="ppt_y"/>
                                          </p:val>
                                        </p:tav>
                                        <p:tav tm="100000">
                                          <p:val>
                                            <p:strVal val="1+ppt_h/2"/>
                                          </p:val>
                                        </p:tav>
                                      </p:tavLst>
                                    </p:anim>
                                    <p:set>
                                      <p:cBhvr>
                                        <p:cTn id="20" dur="1" fill="hold">
                                          <p:stCondLst>
                                            <p:cond delay="4499"/>
                                          </p:stCondLst>
                                        </p:cTn>
                                        <p:tgtEl>
                                          <p:spTgt spid="22"/>
                                        </p:tgtEl>
                                        <p:attrNameLst>
                                          <p:attrName>style.visibility</p:attrName>
                                        </p:attrNameLst>
                                      </p:cBhvr>
                                      <p:to>
                                        <p:strVal val="hidden"/>
                                      </p:to>
                                    </p:set>
                                  </p:childTnLst>
                                </p:cTn>
                              </p:par>
                              <p:par>
                                <p:cTn id="21" presetID="2" presetClass="entr" presetSubtype="12"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anim calcmode="lin" valueType="num">
                                      <p:cBhvr additive="base">
                                        <p:cTn id="23" dur="3000" fill="hold"/>
                                        <p:tgtEl>
                                          <p:spTgt spid="67"/>
                                        </p:tgtEl>
                                        <p:attrNameLst>
                                          <p:attrName>ppt_x</p:attrName>
                                        </p:attrNameLst>
                                      </p:cBhvr>
                                      <p:tavLst>
                                        <p:tav tm="0">
                                          <p:val>
                                            <p:strVal val="0-#ppt_w/2"/>
                                          </p:val>
                                        </p:tav>
                                        <p:tav tm="100000">
                                          <p:val>
                                            <p:strVal val="#ppt_x"/>
                                          </p:val>
                                        </p:tav>
                                      </p:tavLst>
                                    </p:anim>
                                    <p:anim calcmode="lin" valueType="num">
                                      <p:cBhvr additive="base">
                                        <p:cTn id="24" dur="3000" fill="hold"/>
                                        <p:tgtEl>
                                          <p:spTgt spid="67"/>
                                        </p:tgtEl>
                                        <p:attrNameLst>
                                          <p:attrName>ppt_y</p:attrName>
                                        </p:attrNameLst>
                                      </p:cBhvr>
                                      <p:tavLst>
                                        <p:tav tm="0">
                                          <p:val>
                                            <p:strVal val="1+#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500"/>
                                        <p:tgtEl>
                                          <p:spTgt spid="67"/>
                                        </p:tgtEl>
                                        <p:attrNameLst>
                                          <p:attrName>ppt_x</p:attrName>
                                        </p:attrNameLst>
                                      </p:cBhvr>
                                      <p:tavLst>
                                        <p:tav tm="0">
                                          <p:val>
                                            <p:strVal val="ppt_x"/>
                                          </p:val>
                                        </p:tav>
                                        <p:tav tm="100000">
                                          <p:val>
                                            <p:strVal val="1+ppt_w/2"/>
                                          </p:val>
                                        </p:tav>
                                      </p:tavLst>
                                    </p:anim>
                                    <p:anim calcmode="lin" valueType="num">
                                      <p:cBhvr additive="base">
                                        <p:cTn id="27" dur="4500"/>
                                        <p:tgtEl>
                                          <p:spTgt spid="67"/>
                                        </p:tgtEl>
                                        <p:attrNameLst>
                                          <p:attrName>ppt_y</p:attrName>
                                        </p:attrNameLst>
                                      </p:cBhvr>
                                      <p:tavLst>
                                        <p:tav tm="0">
                                          <p:val>
                                            <p:strVal val="ppt_y"/>
                                          </p:val>
                                        </p:tav>
                                        <p:tav tm="100000">
                                          <p:val>
                                            <p:strVal val="0-ppt_h/2"/>
                                          </p:val>
                                        </p:tav>
                                      </p:tavLst>
                                    </p:anim>
                                    <p:set>
                                      <p:cBhvr>
                                        <p:cTn id="28" dur="1" fill="hold">
                                          <p:stCondLst>
                                            <p:cond delay="4499"/>
                                          </p:stCondLst>
                                        </p:cTn>
                                        <p:tgtEl>
                                          <p:spTgt spid="67"/>
                                        </p:tgtEl>
                                        <p:attrNameLst>
                                          <p:attrName>style.visibility</p:attrName>
                                        </p:attrNameLst>
                                      </p:cBhvr>
                                      <p:to>
                                        <p:strVal val="hidden"/>
                                      </p:to>
                                    </p:set>
                                  </p:childTnLst>
                                </p:cTn>
                              </p:par>
                              <p:par>
                                <p:cTn id="29" presetID="2" presetClass="entr" presetSubtype="6"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3000" fill="hold"/>
                                        <p:tgtEl>
                                          <p:spTgt spid="47"/>
                                        </p:tgtEl>
                                        <p:attrNameLst>
                                          <p:attrName>ppt_x</p:attrName>
                                        </p:attrNameLst>
                                      </p:cBhvr>
                                      <p:tavLst>
                                        <p:tav tm="0">
                                          <p:val>
                                            <p:strVal val="1+#ppt_w/2"/>
                                          </p:val>
                                        </p:tav>
                                        <p:tav tm="100000">
                                          <p:val>
                                            <p:strVal val="#ppt_x"/>
                                          </p:val>
                                        </p:tav>
                                      </p:tavLst>
                                    </p:anim>
                                    <p:anim calcmode="lin" valueType="num">
                                      <p:cBhvr additive="base">
                                        <p:cTn id="32" dur="3000" fill="hold"/>
                                        <p:tgtEl>
                                          <p:spTgt spid="47"/>
                                        </p:tgtEl>
                                        <p:attrNameLst>
                                          <p:attrName>ppt_y</p:attrName>
                                        </p:attrNameLst>
                                      </p:cBhvr>
                                      <p:tavLst>
                                        <p:tav tm="0">
                                          <p:val>
                                            <p:strVal val="1+#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500"/>
                                        <p:tgtEl>
                                          <p:spTgt spid="47"/>
                                        </p:tgtEl>
                                        <p:attrNameLst>
                                          <p:attrName>ppt_x</p:attrName>
                                        </p:attrNameLst>
                                      </p:cBhvr>
                                      <p:tavLst>
                                        <p:tav tm="0">
                                          <p:val>
                                            <p:strVal val="ppt_x"/>
                                          </p:val>
                                        </p:tav>
                                        <p:tav tm="100000">
                                          <p:val>
                                            <p:strVal val="0-ppt_w/2"/>
                                          </p:val>
                                        </p:tav>
                                      </p:tavLst>
                                    </p:anim>
                                    <p:anim calcmode="lin" valueType="num">
                                      <p:cBhvr additive="base">
                                        <p:cTn id="35" dur="4500"/>
                                        <p:tgtEl>
                                          <p:spTgt spid="47"/>
                                        </p:tgtEl>
                                        <p:attrNameLst>
                                          <p:attrName>ppt_y</p:attrName>
                                        </p:attrNameLst>
                                      </p:cBhvr>
                                      <p:tavLst>
                                        <p:tav tm="0">
                                          <p:val>
                                            <p:strVal val="ppt_y"/>
                                          </p:val>
                                        </p:tav>
                                        <p:tav tm="100000">
                                          <p:val>
                                            <p:strVal val="0-ppt_h/2"/>
                                          </p:val>
                                        </p:tav>
                                      </p:tavLst>
                                    </p:anim>
                                    <p:set>
                                      <p:cBhvr>
                                        <p:cTn id="36" dur="1" fill="hold">
                                          <p:stCondLst>
                                            <p:cond delay="4499"/>
                                          </p:stCondLst>
                                        </p:cTn>
                                        <p:tgtEl>
                                          <p:spTgt spid="47"/>
                                        </p:tgtEl>
                                        <p:attrNameLst>
                                          <p:attrName>style.visibility</p:attrName>
                                        </p:attrNameLst>
                                      </p:cBhvr>
                                      <p:to>
                                        <p:strVal val="hidden"/>
                                      </p:to>
                                    </p:set>
                                  </p:childTnLst>
                                </p:cTn>
                              </p:par>
                              <p:par>
                                <p:cTn id="37" presetID="23" presetClass="entr" presetSubtype="288" fill="hold" nodeType="withEffect">
                                  <p:stCondLst>
                                    <p:cond delay="1000"/>
                                  </p:stCondLst>
                                  <p:childTnLst>
                                    <p:set>
                                      <p:cBhvr>
                                        <p:cTn id="38" dur="1" fill="hold">
                                          <p:stCondLst>
                                            <p:cond delay="0"/>
                                          </p:stCondLst>
                                        </p:cTn>
                                        <p:tgtEl>
                                          <p:spTgt spid="89"/>
                                        </p:tgtEl>
                                        <p:attrNameLst>
                                          <p:attrName>style.visibility</p:attrName>
                                        </p:attrNameLst>
                                      </p:cBhvr>
                                      <p:to>
                                        <p:strVal val="visible"/>
                                      </p:to>
                                    </p:set>
                                    <p:anim calcmode="lin" valueType="num">
                                      <p:cBhvr>
                                        <p:cTn id="39" dur="2750" fill="hold"/>
                                        <p:tgtEl>
                                          <p:spTgt spid="89"/>
                                        </p:tgtEl>
                                        <p:attrNameLst>
                                          <p:attrName>ppt_w</p:attrName>
                                        </p:attrNameLst>
                                      </p:cBhvr>
                                      <p:tavLst>
                                        <p:tav tm="0">
                                          <p:val>
                                            <p:strVal val="4/3*#ppt_w"/>
                                          </p:val>
                                        </p:tav>
                                        <p:tav tm="100000">
                                          <p:val>
                                            <p:strVal val="#ppt_w"/>
                                          </p:val>
                                        </p:tav>
                                      </p:tavLst>
                                    </p:anim>
                                    <p:anim calcmode="lin" valueType="num">
                                      <p:cBhvr>
                                        <p:cTn id="40" dur="2750" fill="hold"/>
                                        <p:tgtEl>
                                          <p:spTgt spid="89"/>
                                        </p:tgtEl>
                                        <p:attrNameLst>
                                          <p:attrName>ppt_h</p:attrName>
                                        </p:attrNameLst>
                                      </p:cBhvr>
                                      <p:tavLst>
                                        <p:tav tm="0">
                                          <p:val>
                                            <p:strVal val="4/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89"/>
                                        </p:tgtEl>
                                        <p:attrNameLst>
                                          <p:attrName>style.visibility</p:attrName>
                                        </p:attrNameLst>
                                      </p:cBhvr>
                                      <p:to>
                                        <p:strVal val="visible"/>
                                      </p:to>
                                    </p:set>
                                    <p:animEffect transition="in" filter="diamond(out)">
                                      <p:cBhvr>
                                        <p:cTn id="43" dur="2750"/>
                                        <p:tgtEl>
                                          <p:spTgt spid="89"/>
                                        </p:tgtEl>
                                      </p:cBhvr>
                                    </p:animEffect>
                                  </p:childTnLst>
                                </p:cTn>
                              </p:par>
                              <p:par>
                                <p:cTn id="44" presetID="9" presetClass="emph" presetSubtype="0" nodeType="withEffect">
                                  <p:stCondLst>
                                    <p:cond delay="0"/>
                                  </p:stCondLst>
                                  <p:childTnLst>
                                    <p:set>
                                      <p:cBhvr rctx="PPT">
                                        <p:cTn id="45" dur="indefinite"/>
                                        <p:tgtEl>
                                          <p:spTgt spid="87"/>
                                        </p:tgtEl>
                                        <p:attrNameLst>
                                          <p:attrName>style.opacity</p:attrName>
                                        </p:attrNameLst>
                                      </p:cBhvr>
                                      <p:to>
                                        <p:strVal val="0"/>
                                      </p:to>
                                    </p:set>
                                    <p:animEffect filter="image" prLst="opacity: 0">
                                      <p:cBhvr rctx="IE">
                                        <p:cTn id="46" dur="indefinite"/>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259632" y="1491630"/>
            <a:ext cx="5184576" cy="2092881"/>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Contiene altas cantidades de antioxidantes</a:t>
            </a:r>
          </a:p>
          <a:p>
            <a:pPr algn="ctr"/>
            <a:r>
              <a:rPr lang="es-ES" sz="1400" dirty="0" smtClean="0">
                <a:solidFill>
                  <a:schemeClr val="bg1"/>
                </a:solidFill>
                <a:latin typeface="Hobo Std" pitchFamily="34" charset="0"/>
              </a:rPr>
              <a:t>Está demostrado por numerosos estudios que el aceite de oliva virgen es muy nutritivo.</a:t>
            </a:r>
          </a:p>
          <a:p>
            <a:pPr algn="ctr"/>
            <a:r>
              <a:rPr lang="es-ES" sz="1400" dirty="0" smtClean="0">
                <a:solidFill>
                  <a:schemeClr val="bg1"/>
                </a:solidFill>
                <a:latin typeface="Hobo Std" pitchFamily="34" charset="0"/>
              </a:rPr>
              <a:t>Aparte de los ácidos grasos beneficiosos, contiene pequeñas cantidades de vitaminas E y K. Asimismo, está cargado también con antioxidantes de gran alcance. Éstos son biológicamente activos y pueden ayudar a combatir graves enfermedades, como las enfermedades cardiacas y neurodegenerativas.</a:t>
            </a:r>
            <a:endParaRPr lang="es-ES" sz="1400" dirty="0">
              <a:solidFill>
                <a:schemeClr val="bg1"/>
              </a:solidFill>
              <a:latin typeface="Hobo Std" pitchFamily="34" charset="0"/>
            </a:endParaRPr>
          </a:p>
        </p:txBody>
      </p:sp>
    </p:spTree>
    <p:extLst>
      <p:ext uri="{BB962C8B-B14F-4D97-AF65-F5344CB8AC3E}">
        <p14:creationId xmlns:p14="http://schemas.microsoft.com/office/powerpoint/2010/main" val="2844680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 name="131 Imagen" descr="Diapositiva15"/>
          <p:cNvPicPr>
            <a:picLocks noGrp="1" noChangeAspect="1"/>
          </p:cNvPicPr>
          <p:nvPr isPhoto="1"/>
        </p:nvPicPr>
        <p:blipFill rotWithShape="1">
          <a:blip r:embed="rId3">
            <a:lum/>
            <a:extLst>
              <a:ext uri="{28A0092B-C50C-407E-A947-70E740481C1C}">
                <a14:useLocalDpi xmlns:a14="http://schemas.microsoft.com/office/drawing/2010/main" val="0"/>
              </a:ext>
            </a:extLst>
          </a:blip>
          <a:srcRect t="-89998"/>
          <a:stretch/>
        </p:blipFill>
        <p:spPr>
          <a:xfrm>
            <a:off x="-23142" y="-4629150"/>
            <a:ext cx="9144000" cy="9772650"/>
          </a:xfrm>
          <a:prstGeom prst="rect">
            <a:avLst/>
          </a:prstGeom>
          <a:noFill/>
          <a:ln>
            <a:noFill/>
          </a:ln>
        </p:spPr>
      </p:pic>
      <p:sp>
        <p:nvSpPr>
          <p:cNvPr id="68" name="67 Forma libre"/>
          <p:cNvSpPr/>
          <p:nvPr/>
        </p:nvSpPr>
        <p:spPr>
          <a:xfrm>
            <a:off x="107504" y="-3550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69" name="68 Forma libre"/>
          <p:cNvSpPr/>
          <p:nvPr/>
        </p:nvSpPr>
        <p:spPr>
          <a:xfrm>
            <a:off x="259904" y="-3435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0" name="69 Forma libre"/>
          <p:cNvSpPr/>
          <p:nvPr/>
        </p:nvSpPr>
        <p:spPr>
          <a:xfrm>
            <a:off x="412304" y="-33216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1" name="70 Forma libre"/>
          <p:cNvSpPr/>
          <p:nvPr/>
        </p:nvSpPr>
        <p:spPr>
          <a:xfrm>
            <a:off x="564704" y="-3207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2" name="71 Forma libre"/>
          <p:cNvSpPr/>
          <p:nvPr/>
        </p:nvSpPr>
        <p:spPr>
          <a:xfrm>
            <a:off x="717104" y="-3093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3" name="72 Forma libre"/>
          <p:cNvSpPr/>
          <p:nvPr/>
        </p:nvSpPr>
        <p:spPr>
          <a:xfrm>
            <a:off x="869504" y="-2978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4" name="73 Forma libre"/>
          <p:cNvSpPr/>
          <p:nvPr/>
        </p:nvSpPr>
        <p:spPr>
          <a:xfrm>
            <a:off x="1021904" y="-2864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5" name="74 Forma libre"/>
          <p:cNvSpPr/>
          <p:nvPr/>
        </p:nvSpPr>
        <p:spPr>
          <a:xfrm>
            <a:off x="1174304" y="-2750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6" name="75 Forma libre"/>
          <p:cNvSpPr/>
          <p:nvPr/>
        </p:nvSpPr>
        <p:spPr>
          <a:xfrm>
            <a:off x="1326704" y="-26358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7" name="76 Forma libre"/>
          <p:cNvSpPr/>
          <p:nvPr/>
        </p:nvSpPr>
        <p:spPr>
          <a:xfrm>
            <a:off x="1479104" y="-25215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8" name="77 Forma libre"/>
          <p:cNvSpPr/>
          <p:nvPr/>
        </p:nvSpPr>
        <p:spPr>
          <a:xfrm>
            <a:off x="1631504" y="-2407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9" name="78 Forma libre"/>
          <p:cNvSpPr/>
          <p:nvPr/>
        </p:nvSpPr>
        <p:spPr>
          <a:xfrm>
            <a:off x="1783904" y="-2292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0" name="79 Forma libre"/>
          <p:cNvSpPr/>
          <p:nvPr/>
        </p:nvSpPr>
        <p:spPr>
          <a:xfrm>
            <a:off x="1936304" y="-21786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1" name="80 Forma libre"/>
          <p:cNvSpPr/>
          <p:nvPr/>
        </p:nvSpPr>
        <p:spPr>
          <a:xfrm>
            <a:off x="2088704" y="-2064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2" name="81 Forma libre"/>
          <p:cNvSpPr/>
          <p:nvPr/>
        </p:nvSpPr>
        <p:spPr>
          <a:xfrm>
            <a:off x="2241104" y="-1950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3" name="82 Forma libre"/>
          <p:cNvSpPr/>
          <p:nvPr/>
        </p:nvSpPr>
        <p:spPr>
          <a:xfrm>
            <a:off x="2393504" y="-1835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4" name="83 Forma libre"/>
          <p:cNvSpPr/>
          <p:nvPr/>
        </p:nvSpPr>
        <p:spPr>
          <a:xfrm>
            <a:off x="2545904" y="-1721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5" name="84 Forma libre"/>
          <p:cNvSpPr/>
          <p:nvPr/>
        </p:nvSpPr>
        <p:spPr>
          <a:xfrm>
            <a:off x="2698304" y="-1607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6" name="85 Forma libre"/>
          <p:cNvSpPr/>
          <p:nvPr/>
        </p:nvSpPr>
        <p:spPr>
          <a:xfrm>
            <a:off x="2850704" y="-14928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7" name="86 Forma libre"/>
          <p:cNvSpPr/>
          <p:nvPr/>
        </p:nvSpPr>
        <p:spPr>
          <a:xfrm>
            <a:off x="3003104" y="-13785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8" name="87 Forma libre"/>
          <p:cNvSpPr/>
          <p:nvPr/>
        </p:nvSpPr>
        <p:spPr>
          <a:xfrm>
            <a:off x="3155504" y="-1264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9" name="88 Forma libre"/>
          <p:cNvSpPr/>
          <p:nvPr/>
        </p:nvSpPr>
        <p:spPr>
          <a:xfrm>
            <a:off x="3307904" y="-1149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0" name="89 Forma libre"/>
          <p:cNvSpPr/>
          <p:nvPr/>
        </p:nvSpPr>
        <p:spPr>
          <a:xfrm>
            <a:off x="3460304" y="-1048673"/>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1" name="90 Forma libre"/>
          <p:cNvSpPr/>
          <p:nvPr/>
        </p:nvSpPr>
        <p:spPr>
          <a:xfrm>
            <a:off x="3612704" y="-921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2" name="91 Forma libre"/>
          <p:cNvSpPr/>
          <p:nvPr/>
        </p:nvSpPr>
        <p:spPr>
          <a:xfrm>
            <a:off x="3765104" y="-807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3" name="92 Forma libre"/>
          <p:cNvSpPr/>
          <p:nvPr/>
        </p:nvSpPr>
        <p:spPr>
          <a:xfrm>
            <a:off x="3917504" y="-692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4" name="93 Forma libre"/>
          <p:cNvSpPr/>
          <p:nvPr/>
        </p:nvSpPr>
        <p:spPr>
          <a:xfrm>
            <a:off x="4069904" y="-578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5" name="94 Forma libre"/>
          <p:cNvSpPr/>
          <p:nvPr/>
        </p:nvSpPr>
        <p:spPr>
          <a:xfrm>
            <a:off x="4222304" y="-464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6" name="95 Forma libre"/>
          <p:cNvSpPr/>
          <p:nvPr/>
        </p:nvSpPr>
        <p:spPr>
          <a:xfrm flipH="1">
            <a:off x="8686800" y="-3538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7" name="96 Forma libre"/>
          <p:cNvSpPr/>
          <p:nvPr/>
        </p:nvSpPr>
        <p:spPr>
          <a:xfrm flipH="1">
            <a:off x="8534400" y="-34243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8" name="97 Forma libre"/>
          <p:cNvSpPr/>
          <p:nvPr/>
        </p:nvSpPr>
        <p:spPr>
          <a:xfrm flipH="1">
            <a:off x="8382000" y="-3310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9" name="98 Forma libre"/>
          <p:cNvSpPr/>
          <p:nvPr/>
        </p:nvSpPr>
        <p:spPr>
          <a:xfrm flipH="1">
            <a:off x="8229600" y="-3195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0" name="99 Forma libre"/>
          <p:cNvSpPr/>
          <p:nvPr/>
        </p:nvSpPr>
        <p:spPr>
          <a:xfrm flipH="1">
            <a:off x="8077200" y="-3081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1" name="100 Forma libre"/>
          <p:cNvSpPr/>
          <p:nvPr/>
        </p:nvSpPr>
        <p:spPr>
          <a:xfrm flipH="1">
            <a:off x="7924800" y="-29671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2" name="101 Forma libre"/>
          <p:cNvSpPr/>
          <p:nvPr/>
        </p:nvSpPr>
        <p:spPr>
          <a:xfrm flipH="1">
            <a:off x="7772400" y="-2852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3" name="102 Forma libre"/>
          <p:cNvSpPr/>
          <p:nvPr/>
        </p:nvSpPr>
        <p:spPr>
          <a:xfrm flipH="1">
            <a:off x="7620000" y="-2738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4" name="103 Forma libre"/>
          <p:cNvSpPr/>
          <p:nvPr/>
        </p:nvSpPr>
        <p:spPr>
          <a:xfrm flipH="1">
            <a:off x="7467600" y="-26242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5" name="104 Forma libre"/>
          <p:cNvSpPr/>
          <p:nvPr/>
        </p:nvSpPr>
        <p:spPr>
          <a:xfrm flipH="1">
            <a:off x="7315200" y="-25099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6" name="105 Forma libre"/>
          <p:cNvSpPr/>
          <p:nvPr/>
        </p:nvSpPr>
        <p:spPr>
          <a:xfrm flipH="1">
            <a:off x="7162800" y="-2395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7" name="106 Forma libre"/>
          <p:cNvSpPr/>
          <p:nvPr/>
        </p:nvSpPr>
        <p:spPr>
          <a:xfrm flipH="1">
            <a:off x="7010400" y="-22813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8" name="107 Forma libre"/>
          <p:cNvSpPr/>
          <p:nvPr/>
        </p:nvSpPr>
        <p:spPr>
          <a:xfrm flipH="1">
            <a:off x="6858000" y="-2167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9" name="108 Forma libre"/>
          <p:cNvSpPr/>
          <p:nvPr/>
        </p:nvSpPr>
        <p:spPr>
          <a:xfrm flipH="1">
            <a:off x="6705600" y="-2052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0" name="109 Forma libre"/>
          <p:cNvSpPr/>
          <p:nvPr/>
        </p:nvSpPr>
        <p:spPr>
          <a:xfrm flipH="1">
            <a:off x="6553200" y="-1938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1" name="110 Forma libre"/>
          <p:cNvSpPr/>
          <p:nvPr/>
        </p:nvSpPr>
        <p:spPr>
          <a:xfrm flipH="1">
            <a:off x="6400800" y="-18241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2" name="111 Forma libre"/>
          <p:cNvSpPr/>
          <p:nvPr/>
        </p:nvSpPr>
        <p:spPr>
          <a:xfrm flipH="1">
            <a:off x="6248400" y="-1709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3" name="112 Forma libre"/>
          <p:cNvSpPr/>
          <p:nvPr/>
        </p:nvSpPr>
        <p:spPr>
          <a:xfrm flipH="1">
            <a:off x="6096000" y="-1595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4" name="113 Forma libre"/>
          <p:cNvSpPr/>
          <p:nvPr/>
        </p:nvSpPr>
        <p:spPr>
          <a:xfrm flipH="1">
            <a:off x="5943600" y="-14812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5" name="114 Forma libre"/>
          <p:cNvSpPr/>
          <p:nvPr/>
        </p:nvSpPr>
        <p:spPr>
          <a:xfrm flipH="1">
            <a:off x="5791200" y="-13669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6" name="115 Forma libre"/>
          <p:cNvSpPr/>
          <p:nvPr/>
        </p:nvSpPr>
        <p:spPr>
          <a:xfrm flipH="1">
            <a:off x="5638800" y="-1252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7" name="116 Forma libre"/>
          <p:cNvSpPr/>
          <p:nvPr/>
        </p:nvSpPr>
        <p:spPr>
          <a:xfrm flipH="1">
            <a:off x="5486400" y="-1138385"/>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8" name="117 Forma libre"/>
          <p:cNvSpPr/>
          <p:nvPr/>
        </p:nvSpPr>
        <p:spPr>
          <a:xfrm flipH="1">
            <a:off x="5334000" y="-1024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9" name="118 Forma libre"/>
          <p:cNvSpPr/>
          <p:nvPr/>
        </p:nvSpPr>
        <p:spPr>
          <a:xfrm flipH="1">
            <a:off x="5181600" y="-909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0" name="119 Forma libre"/>
          <p:cNvSpPr/>
          <p:nvPr/>
        </p:nvSpPr>
        <p:spPr>
          <a:xfrm flipH="1">
            <a:off x="5029200" y="-795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1" name="120 Forma libre"/>
          <p:cNvSpPr/>
          <p:nvPr/>
        </p:nvSpPr>
        <p:spPr>
          <a:xfrm flipH="1">
            <a:off x="4876800" y="-6811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2" name="121 Forma libre"/>
          <p:cNvSpPr/>
          <p:nvPr/>
        </p:nvSpPr>
        <p:spPr>
          <a:xfrm flipH="1">
            <a:off x="4724400" y="-566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3" name="122 Forma libre"/>
          <p:cNvSpPr/>
          <p:nvPr/>
        </p:nvSpPr>
        <p:spPr>
          <a:xfrm flipH="1">
            <a:off x="4572000" y="-452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100000">
                  <a:srgbClr val="5DF85B"/>
                </a:gs>
                <a:gs pos="0">
                  <a:srgbClr val="00FF00"/>
                </a:gs>
                <a:gs pos="77000">
                  <a:srgbClr val="FFC000"/>
                </a:gs>
                <a:gs pos="26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pic>
        <p:nvPicPr>
          <p:cNvPr id="59" name="58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3404914"/>
            <a:ext cx="9144000" cy="8548414"/>
          </a:xfrm>
          <a:prstGeom prst="rect">
            <a:avLst/>
          </a:prstGeom>
          <a:noFill/>
          <a:ln>
            <a:noFill/>
          </a:ln>
        </p:spPr>
      </p:pic>
    </p:spTree>
    <p:extLst>
      <p:ext uri="{BB962C8B-B14F-4D97-AF65-F5344CB8AC3E}">
        <p14:creationId xmlns:p14="http://schemas.microsoft.com/office/powerpoint/2010/main" val="3526842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3000" fill="hold"/>
                                        <p:tgtEl>
                                          <p:spTgt spid="68"/>
                                        </p:tgtEl>
                                        <p:attrNameLst>
                                          <p:attrName>ppt_x</p:attrName>
                                        </p:attrNameLst>
                                      </p:cBhvr>
                                      <p:tavLst>
                                        <p:tav tm="0">
                                          <p:val>
                                            <p:strVal val="#ppt_x"/>
                                          </p:val>
                                        </p:tav>
                                        <p:tav tm="100000">
                                          <p:val>
                                            <p:strVal val="#ppt_x"/>
                                          </p:val>
                                        </p:tav>
                                      </p:tavLst>
                                    </p:anim>
                                    <p:anim calcmode="lin" valueType="num">
                                      <p:cBhvr>
                                        <p:cTn id="8" dur="3000" fill="hold"/>
                                        <p:tgtEl>
                                          <p:spTgt spid="68"/>
                                        </p:tgtEl>
                                        <p:attrNameLst>
                                          <p:attrName>ppt_y</p:attrName>
                                        </p:attrNameLst>
                                      </p:cBhvr>
                                      <p:tavLst>
                                        <p:tav tm="0">
                                          <p:val>
                                            <p:strVal val="#ppt_y+#ppt_h/2"/>
                                          </p:val>
                                        </p:tav>
                                        <p:tav tm="100000">
                                          <p:val>
                                            <p:strVal val="#ppt_y"/>
                                          </p:val>
                                        </p:tav>
                                      </p:tavLst>
                                    </p:anim>
                                    <p:anim calcmode="lin" valueType="num">
                                      <p:cBhvr>
                                        <p:cTn id="9" dur="3000" fill="hold"/>
                                        <p:tgtEl>
                                          <p:spTgt spid="68"/>
                                        </p:tgtEl>
                                        <p:attrNameLst>
                                          <p:attrName>ppt_w</p:attrName>
                                        </p:attrNameLst>
                                      </p:cBhvr>
                                      <p:tavLst>
                                        <p:tav tm="0">
                                          <p:val>
                                            <p:strVal val="#ppt_w"/>
                                          </p:val>
                                        </p:tav>
                                        <p:tav tm="100000">
                                          <p:val>
                                            <p:strVal val="#ppt_w"/>
                                          </p:val>
                                        </p:tav>
                                      </p:tavLst>
                                    </p:anim>
                                    <p:anim calcmode="lin" valueType="num">
                                      <p:cBhvr>
                                        <p:cTn id="10" dur="3000" fill="hold"/>
                                        <p:tgtEl>
                                          <p:spTgt spid="68"/>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68"/>
                                        </p:tgtEl>
                                      </p:cBhvr>
                                      <p:by x="400000" y="100000"/>
                                    </p:animScale>
                                  </p:childTnLst>
                                </p:cTn>
                              </p:par>
                              <p:par>
                                <p:cTn id="13" presetID="17" presetClass="entr" presetSubtype="4"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p:cTn id="15" dur="3000" fill="hold"/>
                                        <p:tgtEl>
                                          <p:spTgt spid="69"/>
                                        </p:tgtEl>
                                        <p:attrNameLst>
                                          <p:attrName>ppt_x</p:attrName>
                                        </p:attrNameLst>
                                      </p:cBhvr>
                                      <p:tavLst>
                                        <p:tav tm="0">
                                          <p:val>
                                            <p:strVal val="#ppt_x"/>
                                          </p:val>
                                        </p:tav>
                                        <p:tav tm="100000">
                                          <p:val>
                                            <p:strVal val="#ppt_x"/>
                                          </p:val>
                                        </p:tav>
                                      </p:tavLst>
                                    </p:anim>
                                    <p:anim calcmode="lin" valueType="num">
                                      <p:cBhvr>
                                        <p:cTn id="16" dur="3000" fill="hold"/>
                                        <p:tgtEl>
                                          <p:spTgt spid="69"/>
                                        </p:tgtEl>
                                        <p:attrNameLst>
                                          <p:attrName>ppt_y</p:attrName>
                                        </p:attrNameLst>
                                      </p:cBhvr>
                                      <p:tavLst>
                                        <p:tav tm="0">
                                          <p:val>
                                            <p:strVal val="#ppt_y+#ppt_h/2"/>
                                          </p:val>
                                        </p:tav>
                                        <p:tav tm="100000">
                                          <p:val>
                                            <p:strVal val="#ppt_y"/>
                                          </p:val>
                                        </p:tav>
                                      </p:tavLst>
                                    </p:anim>
                                    <p:anim calcmode="lin" valueType="num">
                                      <p:cBhvr>
                                        <p:cTn id="17" dur="3000" fill="hold"/>
                                        <p:tgtEl>
                                          <p:spTgt spid="69"/>
                                        </p:tgtEl>
                                        <p:attrNameLst>
                                          <p:attrName>ppt_w</p:attrName>
                                        </p:attrNameLst>
                                      </p:cBhvr>
                                      <p:tavLst>
                                        <p:tav tm="0">
                                          <p:val>
                                            <p:strVal val="#ppt_w"/>
                                          </p:val>
                                        </p:tav>
                                        <p:tav tm="100000">
                                          <p:val>
                                            <p:strVal val="#ppt_w"/>
                                          </p:val>
                                        </p:tav>
                                      </p:tavLst>
                                    </p:anim>
                                    <p:anim calcmode="lin" valueType="num">
                                      <p:cBhvr>
                                        <p:cTn id="18" dur="3000" fill="hold"/>
                                        <p:tgtEl>
                                          <p:spTgt spid="69"/>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69"/>
                                        </p:tgtEl>
                                      </p:cBhvr>
                                      <p:by x="400000" y="100000"/>
                                    </p:animScale>
                                  </p:childTnLst>
                                </p:cTn>
                              </p:par>
                              <p:par>
                                <p:cTn id="21" presetID="17" presetClass="entr" presetSubtype="4" fill="hold" grpId="0" nodeType="withEffect">
                                  <p:stCondLst>
                                    <p:cond delay="0"/>
                                  </p:stCondLst>
                                  <p:childTnLst>
                                    <p:set>
                                      <p:cBhvr>
                                        <p:cTn id="22" dur="1" fill="hold">
                                          <p:stCondLst>
                                            <p:cond delay="0"/>
                                          </p:stCondLst>
                                        </p:cTn>
                                        <p:tgtEl>
                                          <p:spTgt spid="70"/>
                                        </p:tgtEl>
                                        <p:attrNameLst>
                                          <p:attrName>style.visibility</p:attrName>
                                        </p:attrNameLst>
                                      </p:cBhvr>
                                      <p:to>
                                        <p:strVal val="visible"/>
                                      </p:to>
                                    </p:set>
                                    <p:anim calcmode="lin" valueType="num">
                                      <p:cBhvr>
                                        <p:cTn id="23" dur="3000" fill="hold"/>
                                        <p:tgtEl>
                                          <p:spTgt spid="70"/>
                                        </p:tgtEl>
                                        <p:attrNameLst>
                                          <p:attrName>ppt_x</p:attrName>
                                        </p:attrNameLst>
                                      </p:cBhvr>
                                      <p:tavLst>
                                        <p:tav tm="0">
                                          <p:val>
                                            <p:strVal val="#ppt_x"/>
                                          </p:val>
                                        </p:tav>
                                        <p:tav tm="100000">
                                          <p:val>
                                            <p:strVal val="#ppt_x"/>
                                          </p:val>
                                        </p:tav>
                                      </p:tavLst>
                                    </p:anim>
                                    <p:anim calcmode="lin" valueType="num">
                                      <p:cBhvr>
                                        <p:cTn id="24" dur="3000" fill="hold"/>
                                        <p:tgtEl>
                                          <p:spTgt spid="70"/>
                                        </p:tgtEl>
                                        <p:attrNameLst>
                                          <p:attrName>ppt_y</p:attrName>
                                        </p:attrNameLst>
                                      </p:cBhvr>
                                      <p:tavLst>
                                        <p:tav tm="0">
                                          <p:val>
                                            <p:strVal val="#ppt_y+#ppt_h/2"/>
                                          </p:val>
                                        </p:tav>
                                        <p:tav tm="100000">
                                          <p:val>
                                            <p:strVal val="#ppt_y"/>
                                          </p:val>
                                        </p:tav>
                                      </p:tavLst>
                                    </p:anim>
                                    <p:anim calcmode="lin" valueType="num">
                                      <p:cBhvr>
                                        <p:cTn id="25" dur="3000" fill="hold"/>
                                        <p:tgtEl>
                                          <p:spTgt spid="70"/>
                                        </p:tgtEl>
                                        <p:attrNameLst>
                                          <p:attrName>ppt_w</p:attrName>
                                        </p:attrNameLst>
                                      </p:cBhvr>
                                      <p:tavLst>
                                        <p:tav tm="0">
                                          <p:val>
                                            <p:strVal val="#ppt_w"/>
                                          </p:val>
                                        </p:tav>
                                        <p:tav tm="100000">
                                          <p:val>
                                            <p:strVal val="#ppt_w"/>
                                          </p:val>
                                        </p:tav>
                                      </p:tavLst>
                                    </p:anim>
                                    <p:anim calcmode="lin" valueType="num">
                                      <p:cBhvr>
                                        <p:cTn id="26" dur="3000" fill="hold"/>
                                        <p:tgtEl>
                                          <p:spTgt spid="70"/>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70"/>
                                        </p:tgtEl>
                                      </p:cBhvr>
                                      <p:by x="400000" y="100000"/>
                                    </p:animScale>
                                  </p:childTnLst>
                                </p:cTn>
                              </p:par>
                              <p:par>
                                <p:cTn id="29" presetID="17" presetClass="entr" presetSubtype="4" fill="hold" grpId="0"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p:cTn id="31" dur="3000" fill="hold"/>
                                        <p:tgtEl>
                                          <p:spTgt spid="71"/>
                                        </p:tgtEl>
                                        <p:attrNameLst>
                                          <p:attrName>ppt_x</p:attrName>
                                        </p:attrNameLst>
                                      </p:cBhvr>
                                      <p:tavLst>
                                        <p:tav tm="0">
                                          <p:val>
                                            <p:strVal val="#ppt_x"/>
                                          </p:val>
                                        </p:tav>
                                        <p:tav tm="100000">
                                          <p:val>
                                            <p:strVal val="#ppt_x"/>
                                          </p:val>
                                        </p:tav>
                                      </p:tavLst>
                                    </p:anim>
                                    <p:anim calcmode="lin" valueType="num">
                                      <p:cBhvr>
                                        <p:cTn id="32" dur="3000" fill="hold"/>
                                        <p:tgtEl>
                                          <p:spTgt spid="71"/>
                                        </p:tgtEl>
                                        <p:attrNameLst>
                                          <p:attrName>ppt_y</p:attrName>
                                        </p:attrNameLst>
                                      </p:cBhvr>
                                      <p:tavLst>
                                        <p:tav tm="0">
                                          <p:val>
                                            <p:strVal val="#ppt_y+#ppt_h/2"/>
                                          </p:val>
                                        </p:tav>
                                        <p:tav tm="100000">
                                          <p:val>
                                            <p:strVal val="#ppt_y"/>
                                          </p:val>
                                        </p:tav>
                                      </p:tavLst>
                                    </p:anim>
                                    <p:anim calcmode="lin" valueType="num">
                                      <p:cBhvr>
                                        <p:cTn id="33" dur="3000" fill="hold"/>
                                        <p:tgtEl>
                                          <p:spTgt spid="71"/>
                                        </p:tgtEl>
                                        <p:attrNameLst>
                                          <p:attrName>ppt_w</p:attrName>
                                        </p:attrNameLst>
                                      </p:cBhvr>
                                      <p:tavLst>
                                        <p:tav tm="0">
                                          <p:val>
                                            <p:strVal val="#ppt_w"/>
                                          </p:val>
                                        </p:tav>
                                        <p:tav tm="100000">
                                          <p:val>
                                            <p:strVal val="#ppt_w"/>
                                          </p:val>
                                        </p:tav>
                                      </p:tavLst>
                                    </p:anim>
                                    <p:anim calcmode="lin" valueType="num">
                                      <p:cBhvr>
                                        <p:cTn id="34" dur="3000" fill="hold"/>
                                        <p:tgtEl>
                                          <p:spTgt spid="71"/>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1"/>
                                        </p:tgtEl>
                                      </p:cBhvr>
                                      <p:by x="400000" y="100000"/>
                                    </p:animScale>
                                  </p:childTnLst>
                                </p:cTn>
                              </p:par>
                              <p:par>
                                <p:cTn id="37" presetID="17" presetClass="entr" presetSubtype="4"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p:cTn id="39" dur="3000" fill="hold"/>
                                        <p:tgtEl>
                                          <p:spTgt spid="72"/>
                                        </p:tgtEl>
                                        <p:attrNameLst>
                                          <p:attrName>ppt_x</p:attrName>
                                        </p:attrNameLst>
                                      </p:cBhvr>
                                      <p:tavLst>
                                        <p:tav tm="0">
                                          <p:val>
                                            <p:strVal val="#ppt_x"/>
                                          </p:val>
                                        </p:tav>
                                        <p:tav tm="100000">
                                          <p:val>
                                            <p:strVal val="#ppt_x"/>
                                          </p:val>
                                        </p:tav>
                                      </p:tavLst>
                                    </p:anim>
                                    <p:anim calcmode="lin" valueType="num">
                                      <p:cBhvr>
                                        <p:cTn id="40" dur="3000" fill="hold"/>
                                        <p:tgtEl>
                                          <p:spTgt spid="72"/>
                                        </p:tgtEl>
                                        <p:attrNameLst>
                                          <p:attrName>ppt_y</p:attrName>
                                        </p:attrNameLst>
                                      </p:cBhvr>
                                      <p:tavLst>
                                        <p:tav tm="0">
                                          <p:val>
                                            <p:strVal val="#ppt_y+#ppt_h/2"/>
                                          </p:val>
                                        </p:tav>
                                        <p:tav tm="100000">
                                          <p:val>
                                            <p:strVal val="#ppt_y"/>
                                          </p:val>
                                        </p:tav>
                                      </p:tavLst>
                                    </p:anim>
                                    <p:anim calcmode="lin" valueType="num">
                                      <p:cBhvr>
                                        <p:cTn id="41" dur="3000" fill="hold"/>
                                        <p:tgtEl>
                                          <p:spTgt spid="72"/>
                                        </p:tgtEl>
                                        <p:attrNameLst>
                                          <p:attrName>ppt_w</p:attrName>
                                        </p:attrNameLst>
                                      </p:cBhvr>
                                      <p:tavLst>
                                        <p:tav tm="0">
                                          <p:val>
                                            <p:strVal val="#ppt_w"/>
                                          </p:val>
                                        </p:tav>
                                        <p:tav tm="100000">
                                          <p:val>
                                            <p:strVal val="#ppt_w"/>
                                          </p:val>
                                        </p:tav>
                                      </p:tavLst>
                                    </p:anim>
                                    <p:anim calcmode="lin" valueType="num">
                                      <p:cBhvr>
                                        <p:cTn id="42" dur="3000" fill="hold"/>
                                        <p:tgtEl>
                                          <p:spTgt spid="72"/>
                                        </p:tgtEl>
                                        <p:attrNameLst>
                                          <p:attrName>ppt_h</p:attrName>
                                        </p:attrNameLst>
                                      </p:cBhvr>
                                      <p:tavLst>
                                        <p:tav tm="0">
                                          <p:val>
                                            <p:fltVal val="0"/>
                                          </p:val>
                                        </p:tav>
                                        <p:tav tm="100000">
                                          <p:val>
                                            <p:strVal val="#ppt_h"/>
                                          </p:val>
                                        </p:tav>
                                      </p:tavLst>
                                    </p:anim>
                                  </p:childTnLst>
                                </p:cTn>
                              </p:par>
                              <p:par>
                                <p:cTn id="43" presetID="6" presetClass="emph" presetSubtype="0" fill="hold" grpId="1" nodeType="withEffect">
                                  <p:stCondLst>
                                    <p:cond delay="0"/>
                                  </p:stCondLst>
                                  <p:childTnLst>
                                    <p:animScale>
                                      <p:cBhvr>
                                        <p:cTn id="44" dur="3000" fill="hold"/>
                                        <p:tgtEl>
                                          <p:spTgt spid="72"/>
                                        </p:tgtEl>
                                      </p:cBhvr>
                                      <p:by x="400000" y="100000"/>
                                    </p:animScale>
                                  </p:childTnLst>
                                </p:cTn>
                              </p:par>
                              <p:par>
                                <p:cTn id="45" presetID="17"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3000" fill="hold"/>
                                        <p:tgtEl>
                                          <p:spTgt spid="73"/>
                                        </p:tgtEl>
                                        <p:attrNameLst>
                                          <p:attrName>ppt_x</p:attrName>
                                        </p:attrNameLst>
                                      </p:cBhvr>
                                      <p:tavLst>
                                        <p:tav tm="0">
                                          <p:val>
                                            <p:strVal val="#ppt_x"/>
                                          </p:val>
                                        </p:tav>
                                        <p:tav tm="100000">
                                          <p:val>
                                            <p:strVal val="#ppt_x"/>
                                          </p:val>
                                        </p:tav>
                                      </p:tavLst>
                                    </p:anim>
                                    <p:anim calcmode="lin" valueType="num">
                                      <p:cBhvr>
                                        <p:cTn id="48" dur="3000" fill="hold"/>
                                        <p:tgtEl>
                                          <p:spTgt spid="73"/>
                                        </p:tgtEl>
                                        <p:attrNameLst>
                                          <p:attrName>ppt_y</p:attrName>
                                        </p:attrNameLst>
                                      </p:cBhvr>
                                      <p:tavLst>
                                        <p:tav tm="0">
                                          <p:val>
                                            <p:strVal val="#ppt_y+#ppt_h/2"/>
                                          </p:val>
                                        </p:tav>
                                        <p:tav tm="100000">
                                          <p:val>
                                            <p:strVal val="#ppt_y"/>
                                          </p:val>
                                        </p:tav>
                                      </p:tavLst>
                                    </p:anim>
                                    <p:anim calcmode="lin" valueType="num">
                                      <p:cBhvr>
                                        <p:cTn id="49" dur="3000" fill="hold"/>
                                        <p:tgtEl>
                                          <p:spTgt spid="73"/>
                                        </p:tgtEl>
                                        <p:attrNameLst>
                                          <p:attrName>ppt_w</p:attrName>
                                        </p:attrNameLst>
                                      </p:cBhvr>
                                      <p:tavLst>
                                        <p:tav tm="0">
                                          <p:val>
                                            <p:strVal val="#ppt_w"/>
                                          </p:val>
                                        </p:tav>
                                        <p:tav tm="100000">
                                          <p:val>
                                            <p:strVal val="#ppt_w"/>
                                          </p:val>
                                        </p:tav>
                                      </p:tavLst>
                                    </p:anim>
                                    <p:anim calcmode="lin" valueType="num">
                                      <p:cBhvr>
                                        <p:cTn id="50" dur="3000" fill="hold"/>
                                        <p:tgtEl>
                                          <p:spTgt spid="73"/>
                                        </p:tgtEl>
                                        <p:attrNameLst>
                                          <p:attrName>ppt_h</p:attrName>
                                        </p:attrNameLst>
                                      </p:cBhvr>
                                      <p:tavLst>
                                        <p:tav tm="0">
                                          <p:val>
                                            <p:fltVal val="0"/>
                                          </p:val>
                                        </p:tav>
                                        <p:tav tm="100000">
                                          <p:val>
                                            <p:strVal val="#ppt_h"/>
                                          </p:val>
                                        </p:tav>
                                      </p:tavLst>
                                    </p:anim>
                                  </p:childTnLst>
                                </p:cTn>
                              </p:par>
                              <p:par>
                                <p:cTn id="51" presetID="6" presetClass="emph" presetSubtype="0" fill="hold" grpId="1" nodeType="withEffect">
                                  <p:stCondLst>
                                    <p:cond delay="0"/>
                                  </p:stCondLst>
                                  <p:childTnLst>
                                    <p:animScale>
                                      <p:cBhvr>
                                        <p:cTn id="52" dur="3000" fill="hold"/>
                                        <p:tgtEl>
                                          <p:spTgt spid="73"/>
                                        </p:tgtEl>
                                      </p:cBhvr>
                                      <p:by x="400000" y="100000"/>
                                    </p:animScale>
                                  </p:childTnLst>
                                </p:cTn>
                              </p:par>
                              <p:par>
                                <p:cTn id="53" presetID="17" presetClass="entr" presetSubtype="4" fill="hold" grpId="0" nodeType="withEffect">
                                  <p:stCondLst>
                                    <p:cond delay="0"/>
                                  </p:stCondLst>
                                  <p:childTnLst>
                                    <p:set>
                                      <p:cBhvr>
                                        <p:cTn id="54" dur="1" fill="hold">
                                          <p:stCondLst>
                                            <p:cond delay="0"/>
                                          </p:stCondLst>
                                        </p:cTn>
                                        <p:tgtEl>
                                          <p:spTgt spid="74"/>
                                        </p:tgtEl>
                                        <p:attrNameLst>
                                          <p:attrName>style.visibility</p:attrName>
                                        </p:attrNameLst>
                                      </p:cBhvr>
                                      <p:to>
                                        <p:strVal val="visible"/>
                                      </p:to>
                                    </p:set>
                                    <p:anim calcmode="lin" valueType="num">
                                      <p:cBhvr>
                                        <p:cTn id="55" dur="3000" fill="hold"/>
                                        <p:tgtEl>
                                          <p:spTgt spid="74"/>
                                        </p:tgtEl>
                                        <p:attrNameLst>
                                          <p:attrName>ppt_x</p:attrName>
                                        </p:attrNameLst>
                                      </p:cBhvr>
                                      <p:tavLst>
                                        <p:tav tm="0">
                                          <p:val>
                                            <p:strVal val="#ppt_x"/>
                                          </p:val>
                                        </p:tav>
                                        <p:tav tm="100000">
                                          <p:val>
                                            <p:strVal val="#ppt_x"/>
                                          </p:val>
                                        </p:tav>
                                      </p:tavLst>
                                    </p:anim>
                                    <p:anim calcmode="lin" valueType="num">
                                      <p:cBhvr>
                                        <p:cTn id="56" dur="3000" fill="hold"/>
                                        <p:tgtEl>
                                          <p:spTgt spid="74"/>
                                        </p:tgtEl>
                                        <p:attrNameLst>
                                          <p:attrName>ppt_y</p:attrName>
                                        </p:attrNameLst>
                                      </p:cBhvr>
                                      <p:tavLst>
                                        <p:tav tm="0">
                                          <p:val>
                                            <p:strVal val="#ppt_y+#ppt_h/2"/>
                                          </p:val>
                                        </p:tav>
                                        <p:tav tm="100000">
                                          <p:val>
                                            <p:strVal val="#ppt_y"/>
                                          </p:val>
                                        </p:tav>
                                      </p:tavLst>
                                    </p:anim>
                                    <p:anim calcmode="lin" valueType="num">
                                      <p:cBhvr>
                                        <p:cTn id="57" dur="3000" fill="hold"/>
                                        <p:tgtEl>
                                          <p:spTgt spid="74"/>
                                        </p:tgtEl>
                                        <p:attrNameLst>
                                          <p:attrName>ppt_w</p:attrName>
                                        </p:attrNameLst>
                                      </p:cBhvr>
                                      <p:tavLst>
                                        <p:tav tm="0">
                                          <p:val>
                                            <p:strVal val="#ppt_w"/>
                                          </p:val>
                                        </p:tav>
                                        <p:tav tm="100000">
                                          <p:val>
                                            <p:strVal val="#ppt_w"/>
                                          </p:val>
                                        </p:tav>
                                      </p:tavLst>
                                    </p:anim>
                                    <p:anim calcmode="lin" valueType="num">
                                      <p:cBhvr>
                                        <p:cTn id="58" dur="3000" fill="hold"/>
                                        <p:tgtEl>
                                          <p:spTgt spid="74"/>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74"/>
                                        </p:tgtEl>
                                      </p:cBhvr>
                                      <p:by x="400000" y="100000"/>
                                    </p:animScale>
                                  </p:childTnLst>
                                </p:cTn>
                              </p:par>
                              <p:par>
                                <p:cTn id="61" presetID="17" presetClass="entr" presetSubtype="4" fill="hold" grpId="0" nodeType="withEffect">
                                  <p:stCondLst>
                                    <p:cond delay="0"/>
                                  </p:stCondLst>
                                  <p:childTnLst>
                                    <p:set>
                                      <p:cBhvr>
                                        <p:cTn id="62" dur="1" fill="hold">
                                          <p:stCondLst>
                                            <p:cond delay="0"/>
                                          </p:stCondLst>
                                        </p:cTn>
                                        <p:tgtEl>
                                          <p:spTgt spid="96"/>
                                        </p:tgtEl>
                                        <p:attrNameLst>
                                          <p:attrName>style.visibility</p:attrName>
                                        </p:attrNameLst>
                                      </p:cBhvr>
                                      <p:to>
                                        <p:strVal val="visible"/>
                                      </p:to>
                                    </p:set>
                                    <p:anim calcmode="lin" valueType="num">
                                      <p:cBhvr>
                                        <p:cTn id="63" dur="3000" fill="hold"/>
                                        <p:tgtEl>
                                          <p:spTgt spid="96"/>
                                        </p:tgtEl>
                                        <p:attrNameLst>
                                          <p:attrName>ppt_x</p:attrName>
                                        </p:attrNameLst>
                                      </p:cBhvr>
                                      <p:tavLst>
                                        <p:tav tm="0">
                                          <p:val>
                                            <p:strVal val="#ppt_x"/>
                                          </p:val>
                                        </p:tav>
                                        <p:tav tm="100000">
                                          <p:val>
                                            <p:strVal val="#ppt_x"/>
                                          </p:val>
                                        </p:tav>
                                      </p:tavLst>
                                    </p:anim>
                                    <p:anim calcmode="lin" valueType="num">
                                      <p:cBhvr>
                                        <p:cTn id="64" dur="3000" fill="hold"/>
                                        <p:tgtEl>
                                          <p:spTgt spid="96"/>
                                        </p:tgtEl>
                                        <p:attrNameLst>
                                          <p:attrName>ppt_y</p:attrName>
                                        </p:attrNameLst>
                                      </p:cBhvr>
                                      <p:tavLst>
                                        <p:tav tm="0">
                                          <p:val>
                                            <p:strVal val="#ppt_y+#ppt_h/2"/>
                                          </p:val>
                                        </p:tav>
                                        <p:tav tm="100000">
                                          <p:val>
                                            <p:strVal val="#ppt_y"/>
                                          </p:val>
                                        </p:tav>
                                      </p:tavLst>
                                    </p:anim>
                                    <p:anim calcmode="lin" valueType="num">
                                      <p:cBhvr>
                                        <p:cTn id="65" dur="3000" fill="hold"/>
                                        <p:tgtEl>
                                          <p:spTgt spid="96"/>
                                        </p:tgtEl>
                                        <p:attrNameLst>
                                          <p:attrName>ppt_w</p:attrName>
                                        </p:attrNameLst>
                                      </p:cBhvr>
                                      <p:tavLst>
                                        <p:tav tm="0">
                                          <p:val>
                                            <p:strVal val="#ppt_w"/>
                                          </p:val>
                                        </p:tav>
                                        <p:tav tm="100000">
                                          <p:val>
                                            <p:strVal val="#ppt_w"/>
                                          </p:val>
                                        </p:tav>
                                      </p:tavLst>
                                    </p:anim>
                                    <p:anim calcmode="lin" valueType="num">
                                      <p:cBhvr>
                                        <p:cTn id="66" dur="3000" fill="hold"/>
                                        <p:tgtEl>
                                          <p:spTgt spid="96"/>
                                        </p:tgtEl>
                                        <p:attrNameLst>
                                          <p:attrName>ppt_h</p:attrName>
                                        </p:attrNameLst>
                                      </p:cBhvr>
                                      <p:tavLst>
                                        <p:tav tm="0">
                                          <p:val>
                                            <p:fltVal val="0"/>
                                          </p:val>
                                        </p:tav>
                                        <p:tav tm="100000">
                                          <p:val>
                                            <p:strVal val="#ppt_h"/>
                                          </p:val>
                                        </p:tav>
                                      </p:tavLst>
                                    </p:anim>
                                  </p:childTnLst>
                                </p:cTn>
                              </p:par>
                              <p:par>
                                <p:cTn id="67" presetID="6" presetClass="emph" presetSubtype="0" fill="hold" grpId="1" nodeType="withEffect">
                                  <p:stCondLst>
                                    <p:cond delay="0"/>
                                  </p:stCondLst>
                                  <p:childTnLst>
                                    <p:animScale>
                                      <p:cBhvr>
                                        <p:cTn id="68" dur="3000" fill="hold"/>
                                        <p:tgtEl>
                                          <p:spTgt spid="96"/>
                                        </p:tgtEl>
                                      </p:cBhvr>
                                      <p:by x="400000" y="100000"/>
                                    </p:animScale>
                                  </p:childTnLst>
                                </p:cTn>
                              </p:par>
                              <p:par>
                                <p:cTn id="69" presetID="17" presetClass="entr" presetSubtype="4" fill="hold" grpId="0" nodeType="withEffect">
                                  <p:stCondLst>
                                    <p:cond delay="0"/>
                                  </p:stCondLst>
                                  <p:childTnLst>
                                    <p:set>
                                      <p:cBhvr>
                                        <p:cTn id="70" dur="1" fill="hold">
                                          <p:stCondLst>
                                            <p:cond delay="0"/>
                                          </p:stCondLst>
                                        </p:cTn>
                                        <p:tgtEl>
                                          <p:spTgt spid="97"/>
                                        </p:tgtEl>
                                        <p:attrNameLst>
                                          <p:attrName>style.visibility</p:attrName>
                                        </p:attrNameLst>
                                      </p:cBhvr>
                                      <p:to>
                                        <p:strVal val="visible"/>
                                      </p:to>
                                    </p:set>
                                    <p:anim calcmode="lin" valueType="num">
                                      <p:cBhvr>
                                        <p:cTn id="71" dur="3000" fill="hold"/>
                                        <p:tgtEl>
                                          <p:spTgt spid="97"/>
                                        </p:tgtEl>
                                        <p:attrNameLst>
                                          <p:attrName>ppt_x</p:attrName>
                                        </p:attrNameLst>
                                      </p:cBhvr>
                                      <p:tavLst>
                                        <p:tav tm="0">
                                          <p:val>
                                            <p:strVal val="#ppt_x"/>
                                          </p:val>
                                        </p:tav>
                                        <p:tav tm="100000">
                                          <p:val>
                                            <p:strVal val="#ppt_x"/>
                                          </p:val>
                                        </p:tav>
                                      </p:tavLst>
                                    </p:anim>
                                    <p:anim calcmode="lin" valueType="num">
                                      <p:cBhvr>
                                        <p:cTn id="72" dur="3000" fill="hold"/>
                                        <p:tgtEl>
                                          <p:spTgt spid="97"/>
                                        </p:tgtEl>
                                        <p:attrNameLst>
                                          <p:attrName>ppt_y</p:attrName>
                                        </p:attrNameLst>
                                      </p:cBhvr>
                                      <p:tavLst>
                                        <p:tav tm="0">
                                          <p:val>
                                            <p:strVal val="#ppt_y+#ppt_h/2"/>
                                          </p:val>
                                        </p:tav>
                                        <p:tav tm="100000">
                                          <p:val>
                                            <p:strVal val="#ppt_y"/>
                                          </p:val>
                                        </p:tav>
                                      </p:tavLst>
                                    </p:anim>
                                    <p:anim calcmode="lin" valueType="num">
                                      <p:cBhvr>
                                        <p:cTn id="73" dur="3000" fill="hold"/>
                                        <p:tgtEl>
                                          <p:spTgt spid="97"/>
                                        </p:tgtEl>
                                        <p:attrNameLst>
                                          <p:attrName>ppt_w</p:attrName>
                                        </p:attrNameLst>
                                      </p:cBhvr>
                                      <p:tavLst>
                                        <p:tav tm="0">
                                          <p:val>
                                            <p:strVal val="#ppt_w"/>
                                          </p:val>
                                        </p:tav>
                                        <p:tav tm="100000">
                                          <p:val>
                                            <p:strVal val="#ppt_w"/>
                                          </p:val>
                                        </p:tav>
                                      </p:tavLst>
                                    </p:anim>
                                    <p:anim calcmode="lin" valueType="num">
                                      <p:cBhvr>
                                        <p:cTn id="74" dur="3000" fill="hold"/>
                                        <p:tgtEl>
                                          <p:spTgt spid="97"/>
                                        </p:tgtEl>
                                        <p:attrNameLst>
                                          <p:attrName>ppt_h</p:attrName>
                                        </p:attrNameLst>
                                      </p:cBhvr>
                                      <p:tavLst>
                                        <p:tav tm="0">
                                          <p:val>
                                            <p:fltVal val="0"/>
                                          </p:val>
                                        </p:tav>
                                        <p:tav tm="100000">
                                          <p:val>
                                            <p:strVal val="#ppt_h"/>
                                          </p:val>
                                        </p:tav>
                                      </p:tavLst>
                                    </p:anim>
                                  </p:childTnLst>
                                </p:cTn>
                              </p:par>
                              <p:par>
                                <p:cTn id="75" presetID="6" presetClass="emph" presetSubtype="0" fill="hold" grpId="1" nodeType="withEffect">
                                  <p:stCondLst>
                                    <p:cond delay="0"/>
                                  </p:stCondLst>
                                  <p:childTnLst>
                                    <p:animScale>
                                      <p:cBhvr>
                                        <p:cTn id="76" dur="3000" fill="hold"/>
                                        <p:tgtEl>
                                          <p:spTgt spid="97"/>
                                        </p:tgtEl>
                                      </p:cBhvr>
                                      <p:by x="400000" y="100000"/>
                                    </p:animScale>
                                  </p:childTnLst>
                                </p:cTn>
                              </p:par>
                              <p:par>
                                <p:cTn id="77" presetID="17" presetClass="entr" presetSubtype="4" fill="hold" grpId="0" nodeType="with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3000" fill="hold"/>
                                        <p:tgtEl>
                                          <p:spTgt spid="98"/>
                                        </p:tgtEl>
                                        <p:attrNameLst>
                                          <p:attrName>ppt_x</p:attrName>
                                        </p:attrNameLst>
                                      </p:cBhvr>
                                      <p:tavLst>
                                        <p:tav tm="0">
                                          <p:val>
                                            <p:strVal val="#ppt_x"/>
                                          </p:val>
                                        </p:tav>
                                        <p:tav tm="100000">
                                          <p:val>
                                            <p:strVal val="#ppt_x"/>
                                          </p:val>
                                        </p:tav>
                                      </p:tavLst>
                                    </p:anim>
                                    <p:anim calcmode="lin" valueType="num">
                                      <p:cBhvr>
                                        <p:cTn id="80" dur="3000" fill="hold"/>
                                        <p:tgtEl>
                                          <p:spTgt spid="98"/>
                                        </p:tgtEl>
                                        <p:attrNameLst>
                                          <p:attrName>ppt_y</p:attrName>
                                        </p:attrNameLst>
                                      </p:cBhvr>
                                      <p:tavLst>
                                        <p:tav tm="0">
                                          <p:val>
                                            <p:strVal val="#ppt_y+#ppt_h/2"/>
                                          </p:val>
                                        </p:tav>
                                        <p:tav tm="100000">
                                          <p:val>
                                            <p:strVal val="#ppt_y"/>
                                          </p:val>
                                        </p:tav>
                                      </p:tavLst>
                                    </p:anim>
                                    <p:anim calcmode="lin" valueType="num">
                                      <p:cBhvr>
                                        <p:cTn id="81" dur="3000" fill="hold"/>
                                        <p:tgtEl>
                                          <p:spTgt spid="98"/>
                                        </p:tgtEl>
                                        <p:attrNameLst>
                                          <p:attrName>ppt_w</p:attrName>
                                        </p:attrNameLst>
                                      </p:cBhvr>
                                      <p:tavLst>
                                        <p:tav tm="0">
                                          <p:val>
                                            <p:strVal val="#ppt_w"/>
                                          </p:val>
                                        </p:tav>
                                        <p:tav tm="100000">
                                          <p:val>
                                            <p:strVal val="#ppt_w"/>
                                          </p:val>
                                        </p:tav>
                                      </p:tavLst>
                                    </p:anim>
                                    <p:anim calcmode="lin" valueType="num">
                                      <p:cBhvr>
                                        <p:cTn id="82" dur="3000" fill="hold"/>
                                        <p:tgtEl>
                                          <p:spTgt spid="98"/>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98"/>
                                        </p:tgtEl>
                                      </p:cBhvr>
                                      <p:by x="400000" y="100000"/>
                                    </p:animScale>
                                  </p:childTnLst>
                                </p:cTn>
                              </p:par>
                              <p:par>
                                <p:cTn id="85" presetID="17" presetClass="entr" presetSubtype="4" fill="hold" grpId="0" nodeType="withEffect">
                                  <p:stCondLst>
                                    <p:cond delay="0"/>
                                  </p:stCondLst>
                                  <p:childTnLst>
                                    <p:set>
                                      <p:cBhvr>
                                        <p:cTn id="86" dur="1" fill="hold">
                                          <p:stCondLst>
                                            <p:cond delay="0"/>
                                          </p:stCondLst>
                                        </p:cTn>
                                        <p:tgtEl>
                                          <p:spTgt spid="99"/>
                                        </p:tgtEl>
                                        <p:attrNameLst>
                                          <p:attrName>style.visibility</p:attrName>
                                        </p:attrNameLst>
                                      </p:cBhvr>
                                      <p:to>
                                        <p:strVal val="visible"/>
                                      </p:to>
                                    </p:set>
                                    <p:anim calcmode="lin" valueType="num">
                                      <p:cBhvr>
                                        <p:cTn id="87" dur="3000" fill="hold"/>
                                        <p:tgtEl>
                                          <p:spTgt spid="99"/>
                                        </p:tgtEl>
                                        <p:attrNameLst>
                                          <p:attrName>ppt_x</p:attrName>
                                        </p:attrNameLst>
                                      </p:cBhvr>
                                      <p:tavLst>
                                        <p:tav tm="0">
                                          <p:val>
                                            <p:strVal val="#ppt_x"/>
                                          </p:val>
                                        </p:tav>
                                        <p:tav tm="100000">
                                          <p:val>
                                            <p:strVal val="#ppt_x"/>
                                          </p:val>
                                        </p:tav>
                                      </p:tavLst>
                                    </p:anim>
                                    <p:anim calcmode="lin" valueType="num">
                                      <p:cBhvr>
                                        <p:cTn id="88" dur="3000" fill="hold"/>
                                        <p:tgtEl>
                                          <p:spTgt spid="99"/>
                                        </p:tgtEl>
                                        <p:attrNameLst>
                                          <p:attrName>ppt_y</p:attrName>
                                        </p:attrNameLst>
                                      </p:cBhvr>
                                      <p:tavLst>
                                        <p:tav tm="0">
                                          <p:val>
                                            <p:strVal val="#ppt_y+#ppt_h/2"/>
                                          </p:val>
                                        </p:tav>
                                        <p:tav tm="100000">
                                          <p:val>
                                            <p:strVal val="#ppt_y"/>
                                          </p:val>
                                        </p:tav>
                                      </p:tavLst>
                                    </p:anim>
                                    <p:anim calcmode="lin" valueType="num">
                                      <p:cBhvr>
                                        <p:cTn id="89" dur="3000" fill="hold"/>
                                        <p:tgtEl>
                                          <p:spTgt spid="99"/>
                                        </p:tgtEl>
                                        <p:attrNameLst>
                                          <p:attrName>ppt_w</p:attrName>
                                        </p:attrNameLst>
                                      </p:cBhvr>
                                      <p:tavLst>
                                        <p:tav tm="0">
                                          <p:val>
                                            <p:strVal val="#ppt_w"/>
                                          </p:val>
                                        </p:tav>
                                        <p:tav tm="100000">
                                          <p:val>
                                            <p:strVal val="#ppt_w"/>
                                          </p:val>
                                        </p:tav>
                                      </p:tavLst>
                                    </p:anim>
                                    <p:anim calcmode="lin" valueType="num">
                                      <p:cBhvr>
                                        <p:cTn id="90" dur="3000" fill="hold"/>
                                        <p:tgtEl>
                                          <p:spTgt spid="99"/>
                                        </p:tgtEl>
                                        <p:attrNameLst>
                                          <p:attrName>ppt_h</p:attrName>
                                        </p:attrNameLst>
                                      </p:cBhvr>
                                      <p:tavLst>
                                        <p:tav tm="0">
                                          <p:val>
                                            <p:fltVal val="0"/>
                                          </p:val>
                                        </p:tav>
                                        <p:tav tm="100000">
                                          <p:val>
                                            <p:strVal val="#ppt_h"/>
                                          </p:val>
                                        </p:tav>
                                      </p:tavLst>
                                    </p:anim>
                                  </p:childTnLst>
                                </p:cTn>
                              </p:par>
                              <p:par>
                                <p:cTn id="91" presetID="6" presetClass="emph" presetSubtype="0" fill="hold" grpId="1" nodeType="withEffect">
                                  <p:stCondLst>
                                    <p:cond delay="0"/>
                                  </p:stCondLst>
                                  <p:childTnLst>
                                    <p:animScale>
                                      <p:cBhvr>
                                        <p:cTn id="92" dur="3000" fill="hold"/>
                                        <p:tgtEl>
                                          <p:spTgt spid="99"/>
                                        </p:tgtEl>
                                      </p:cBhvr>
                                      <p:by x="400000" y="100000"/>
                                    </p:animScale>
                                  </p:childTnLst>
                                </p:cTn>
                              </p:par>
                              <p:par>
                                <p:cTn id="93" presetID="17" presetClass="entr" presetSubtype="4" fill="hold" grpId="0" nodeType="withEffect">
                                  <p:stCondLst>
                                    <p:cond delay="0"/>
                                  </p:stCondLst>
                                  <p:childTnLst>
                                    <p:set>
                                      <p:cBhvr>
                                        <p:cTn id="94" dur="1" fill="hold">
                                          <p:stCondLst>
                                            <p:cond delay="0"/>
                                          </p:stCondLst>
                                        </p:cTn>
                                        <p:tgtEl>
                                          <p:spTgt spid="100"/>
                                        </p:tgtEl>
                                        <p:attrNameLst>
                                          <p:attrName>style.visibility</p:attrName>
                                        </p:attrNameLst>
                                      </p:cBhvr>
                                      <p:to>
                                        <p:strVal val="visible"/>
                                      </p:to>
                                    </p:set>
                                    <p:anim calcmode="lin" valueType="num">
                                      <p:cBhvr>
                                        <p:cTn id="95" dur="3000" fill="hold"/>
                                        <p:tgtEl>
                                          <p:spTgt spid="100"/>
                                        </p:tgtEl>
                                        <p:attrNameLst>
                                          <p:attrName>ppt_x</p:attrName>
                                        </p:attrNameLst>
                                      </p:cBhvr>
                                      <p:tavLst>
                                        <p:tav tm="0">
                                          <p:val>
                                            <p:strVal val="#ppt_x"/>
                                          </p:val>
                                        </p:tav>
                                        <p:tav tm="100000">
                                          <p:val>
                                            <p:strVal val="#ppt_x"/>
                                          </p:val>
                                        </p:tav>
                                      </p:tavLst>
                                    </p:anim>
                                    <p:anim calcmode="lin" valueType="num">
                                      <p:cBhvr>
                                        <p:cTn id="96" dur="3000" fill="hold"/>
                                        <p:tgtEl>
                                          <p:spTgt spid="100"/>
                                        </p:tgtEl>
                                        <p:attrNameLst>
                                          <p:attrName>ppt_y</p:attrName>
                                        </p:attrNameLst>
                                      </p:cBhvr>
                                      <p:tavLst>
                                        <p:tav tm="0">
                                          <p:val>
                                            <p:strVal val="#ppt_y+#ppt_h/2"/>
                                          </p:val>
                                        </p:tav>
                                        <p:tav tm="100000">
                                          <p:val>
                                            <p:strVal val="#ppt_y"/>
                                          </p:val>
                                        </p:tav>
                                      </p:tavLst>
                                    </p:anim>
                                    <p:anim calcmode="lin" valueType="num">
                                      <p:cBhvr>
                                        <p:cTn id="97" dur="3000" fill="hold"/>
                                        <p:tgtEl>
                                          <p:spTgt spid="100"/>
                                        </p:tgtEl>
                                        <p:attrNameLst>
                                          <p:attrName>ppt_w</p:attrName>
                                        </p:attrNameLst>
                                      </p:cBhvr>
                                      <p:tavLst>
                                        <p:tav tm="0">
                                          <p:val>
                                            <p:strVal val="#ppt_w"/>
                                          </p:val>
                                        </p:tav>
                                        <p:tav tm="100000">
                                          <p:val>
                                            <p:strVal val="#ppt_w"/>
                                          </p:val>
                                        </p:tav>
                                      </p:tavLst>
                                    </p:anim>
                                    <p:anim calcmode="lin" valueType="num">
                                      <p:cBhvr>
                                        <p:cTn id="98" dur="3000" fill="hold"/>
                                        <p:tgtEl>
                                          <p:spTgt spid="100"/>
                                        </p:tgtEl>
                                        <p:attrNameLst>
                                          <p:attrName>ppt_h</p:attrName>
                                        </p:attrNameLst>
                                      </p:cBhvr>
                                      <p:tavLst>
                                        <p:tav tm="0">
                                          <p:val>
                                            <p:fltVal val="0"/>
                                          </p:val>
                                        </p:tav>
                                        <p:tav tm="100000">
                                          <p:val>
                                            <p:strVal val="#ppt_h"/>
                                          </p:val>
                                        </p:tav>
                                      </p:tavLst>
                                    </p:anim>
                                  </p:childTnLst>
                                </p:cTn>
                              </p:par>
                              <p:par>
                                <p:cTn id="99" presetID="6" presetClass="emph" presetSubtype="0" fill="hold" grpId="1" nodeType="withEffect">
                                  <p:stCondLst>
                                    <p:cond delay="0"/>
                                  </p:stCondLst>
                                  <p:childTnLst>
                                    <p:animScale>
                                      <p:cBhvr>
                                        <p:cTn id="100" dur="3000" fill="hold"/>
                                        <p:tgtEl>
                                          <p:spTgt spid="100"/>
                                        </p:tgtEl>
                                      </p:cBhvr>
                                      <p:by x="400000" y="100000"/>
                                    </p:animScale>
                                  </p:childTnLst>
                                </p:cTn>
                              </p:par>
                              <p:par>
                                <p:cTn id="101" presetID="17" presetClass="entr" presetSubtype="4" fill="hold" grpId="0" nodeType="withEffect">
                                  <p:stCondLst>
                                    <p:cond delay="0"/>
                                  </p:stCondLst>
                                  <p:childTnLst>
                                    <p:set>
                                      <p:cBhvr>
                                        <p:cTn id="102" dur="1" fill="hold">
                                          <p:stCondLst>
                                            <p:cond delay="0"/>
                                          </p:stCondLst>
                                        </p:cTn>
                                        <p:tgtEl>
                                          <p:spTgt spid="101"/>
                                        </p:tgtEl>
                                        <p:attrNameLst>
                                          <p:attrName>style.visibility</p:attrName>
                                        </p:attrNameLst>
                                      </p:cBhvr>
                                      <p:to>
                                        <p:strVal val="visible"/>
                                      </p:to>
                                    </p:set>
                                    <p:anim calcmode="lin" valueType="num">
                                      <p:cBhvr>
                                        <p:cTn id="103" dur="3000" fill="hold"/>
                                        <p:tgtEl>
                                          <p:spTgt spid="101"/>
                                        </p:tgtEl>
                                        <p:attrNameLst>
                                          <p:attrName>ppt_x</p:attrName>
                                        </p:attrNameLst>
                                      </p:cBhvr>
                                      <p:tavLst>
                                        <p:tav tm="0">
                                          <p:val>
                                            <p:strVal val="#ppt_x"/>
                                          </p:val>
                                        </p:tav>
                                        <p:tav tm="100000">
                                          <p:val>
                                            <p:strVal val="#ppt_x"/>
                                          </p:val>
                                        </p:tav>
                                      </p:tavLst>
                                    </p:anim>
                                    <p:anim calcmode="lin" valueType="num">
                                      <p:cBhvr>
                                        <p:cTn id="104" dur="3000" fill="hold"/>
                                        <p:tgtEl>
                                          <p:spTgt spid="101"/>
                                        </p:tgtEl>
                                        <p:attrNameLst>
                                          <p:attrName>ppt_y</p:attrName>
                                        </p:attrNameLst>
                                      </p:cBhvr>
                                      <p:tavLst>
                                        <p:tav tm="0">
                                          <p:val>
                                            <p:strVal val="#ppt_y+#ppt_h/2"/>
                                          </p:val>
                                        </p:tav>
                                        <p:tav tm="100000">
                                          <p:val>
                                            <p:strVal val="#ppt_y"/>
                                          </p:val>
                                        </p:tav>
                                      </p:tavLst>
                                    </p:anim>
                                    <p:anim calcmode="lin" valueType="num">
                                      <p:cBhvr>
                                        <p:cTn id="105" dur="3000" fill="hold"/>
                                        <p:tgtEl>
                                          <p:spTgt spid="101"/>
                                        </p:tgtEl>
                                        <p:attrNameLst>
                                          <p:attrName>ppt_w</p:attrName>
                                        </p:attrNameLst>
                                      </p:cBhvr>
                                      <p:tavLst>
                                        <p:tav tm="0">
                                          <p:val>
                                            <p:strVal val="#ppt_w"/>
                                          </p:val>
                                        </p:tav>
                                        <p:tav tm="100000">
                                          <p:val>
                                            <p:strVal val="#ppt_w"/>
                                          </p:val>
                                        </p:tav>
                                      </p:tavLst>
                                    </p:anim>
                                    <p:anim calcmode="lin" valueType="num">
                                      <p:cBhvr>
                                        <p:cTn id="106" dur="3000" fill="hold"/>
                                        <p:tgtEl>
                                          <p:spTgt spid="101"/>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101"/>
                                        </p:tgtEl>
                                      </p:cBhvr>
                                      <p:by x="400000" y="100000"/>
                                    </p:animScale>
                                  </p:childTnLst>
                                </p:cTn>
                              </p:par>
                              <p:par>
                                <p:cTn id="109" presetID="17" presetClass="entr" presetSubtype="4" fill="hold" grpId="0" nodeType="withEffect">
                                  <p:stCondLst>
                                    <p:cond delay="0"/>
                                  </p:stCondLst>
                                  <p:childTnLst>
                                    <p:set>
                                      <p:cBhvr>
                                        <p:cTn id="110" dur="1" fill="hold">
                                          <p:stCondLst>
                                            <p:cond delay="0"/>
                                          </p:stCondLst>
                                        </p:cTn>
                                        <p:tgtEl>
                                          <p:spTgt spid="102"/>
                                        </p:tgtEl>
                                        <p:attrNameLst>
                                          <p:attrName>style.visibility</p:attrName>
                                        </p:attrNameLst>
                                      </p:cBhvr>
                                      <p:to>
                                        <p:strVal val="visible"/>
                                      </p:to>
                                    </p:set>
                                    <p:anim calcmode="lin" valueType="num">
                                      <p:cBhvr>
                                        <p:cTn id="111" dur="3000" fill="hold"/>
                                        <p:tgtEl>
                                          <p:spTgt spid="102"/>
                                        </p:tgtEl>
                                        <p:attrNameLst>
                                          <p:attrName>ppt_x</p:attrName>
                                        </p:attrNameLst>
                                      </p:cBhvr>
                                      <p:tavLst>
                                        <p:tav tm="0">
                                          <p:val>
                                            <p:strVal val="#ppt_x"/>
                                          </p:val>
                                        </p:tav>
                                        <p:tav tm="100000">
                                          <p:val>
                                            <p:strVal val="#ppt_x"/>
                                          </p:val>
                                        </p:tav>
                                      </p:tavLst>
                                    </p:anim>
                                    <p:anim calcmode="lin" valueType="num">
                                      <p:cBhvr>
                                        <p:cTn id="112" dur="3000" fill="hold"/>
                                        <p:tgtEl>
                                          <p:spTgt spid="102"/>
                                        </p:tgtEl>
                                        <p:attrNameLst>
                                          <p:attrName>ppt_y</p:attrName>
                                        </p:attrNameLst>
                                      </p:cBhvr>
                                      <p:tavLst>
                                        <p:tav tm="0">
                                          <p:val>
                                            <p:strVal val="#ppt_y+#ppt_h/2"/>
                                          </p:val>
                                        </p:tav>
                                        <p:tav tm="100000">
                                          <p:val>
                                            <p:strVal val="#ppt_y"/>
                                          </p:val>
                                        </p:tav>
                                      </p:tavLst>
                                    </p:anim>
                                    <p:anim calcmode="lin" valueType="num">
                                      <p:cBhvr>
                                        <p:cTn id="113" dur="3000" fill="hold"/>
                                        <p:tgtEl>
                                          <p:spTgt spid="102"/>
                                        </p:tgtEl>
                                        <p:attrNameLst>
                                          <p:attrName>ppt_w</p:attrName>
                                        </p:attrNameLst>
                                      </p:cBhvr>
                                      <p:tavLst>
                                        <p:tav tm="0">
                                          <p:val>
                                            <p:strVal val="#ppt_w"/>
                                          </p:val>
                                        </p:tav>
                                        <p:tav tm="100000">
                                          <p:val>
                                            <p:strVal val="#ppt_w"/>
                                          </p:val>
                                        </p:tav>
                                      </p:tavLst>
                                    </p:anim>
                                    <p:anim calcmode="lin" valueType="num">
                                      <p:cBhvr>
                                        <p:cTn id="114" dur="3000" fill="hold"/>
                                        <p:tgtEl>
                                          <p:spTgt spid="102"/>
                                        </p:tgtEl>
                                        <p:attrNameLst>
                                          <p:attrName>ppt_h</p:attrName>
                                        </p:attrNameLst>
                                      </p:cBhvr>
                                      <p:tavLst>
                                        <p:tav tm="0">
                                          <p:val>
                                            <p:fltVal val="0"/>
                                          </p:val>
                                        </p:tav>
                                        <p:tav tm="100000">
                                          <p:val>
                                            <p:strVal val="#ppt_h"/>
                                          </p:val>
                                        </p:tav>
                                      </p:tavLst>
                                    </p:anim>
                                  </p:childTnLst>
                                </p:cTn>
                              </p:par>
                              <p:par>
                                <p:cTn id="115" presetID="6" presetClass="emph" presetSubtype="0" fill="hold" grpId="1" nodeType="withEffect">
                                  <p:stCondLst>
                                    <p:cond delay="0"/>
                                  </p:stCondLst>
                                  <p:childTnLst>
                                    <p:animScale>
                                      <p:cBhvr>
                                        <p:cTn id="116" dur="3000" fill="hold"/>
                                        <p:tgtEl>
                                          <p:spTgt spid="102"/>
                                        </p:tgtEl>
                                      </p:cBhvr>
                                      <p:by x="400000" y="100000"/>
                                    </p:animScale>
                                  </p:childTnLst>
                                </p:cTn>
                              </p:par>
                              <p:par>
                                <p:cTn id="117" presetID="17" presetClass="entr" presetSubtype="4" fill="hold" grpId="0" nodeType="withEffect">
                                  <p:stCondLst>
                                    <p:cond delay="0"/>
                                  </p:stCondLst>
                                  <p:childTnLst>
                                    <p:set>
                                      <p:cBhvr>
                                        <p:cTn id="118" dur="1" fill="hold">
                                          <p:stCondLst>
                                            <p:cond delay="0"/>
                                          </p:stCondLst>
                                        </p:cTn>
                                        <p:tgtEl>
                                          <p:spTgt spid="103"/>
                                        </p:tgtEl>
                                        <p:attrNameLst>
                                          <p:attrName>style.visibility</p:attrName>
                                        </p:attrNameLst>
                                      </p:cBhvr>
                                      <p:to>
                                        <p:strVal val="visible"/>
                                      </p:to>
                                    </p:set>
                                    <p:anim calcmode="lin" valueType="num">
                                      <p:cBhvr>
                                        <p:cTn id="119" dur="3000" fill="hold"/>
                                        <p:tgtEl>
                                          <p:spTgt spid="103"/>
                                        </p:tgtEl>
                                        <p:attrNameLst>
                                          <p:attrName>ppt_x</p:attrName>
                                        </p:attrNameLst>
                                      </p:cBhvr>
                                      <p:tavLst>
                                        <p:tav tm="0">
                                          <p:val>
                                            <p:strVal val="#ppt_x"/>
                                          </p:val>
                                        </p:tav>
                                        <p:tav tm="100000">
                                          <p:val>
                                            <p:strVal val="#ppt_x"/>
                                          </p:val>
                                        </p:tav>
                                      </p:tavLst>
                                    </p:anim>
                                    <p:anim calcmode="lin" valueType="num">
                                      <p:cBhvr>
                                        <p:cTn id="120" dur="3000" fill="hold"/>
                                        <p:tgtEl>
                                          <p:spTgt spid="103"/>
                                        </p:tgtEl>
                                        <p:attrNameLst>
                                          <p:attrName>ppt_y</p:attrName>
                                        </p:attrNameLst>
                                      </p:cBhvr>
                                      <p:tavLst>
                                        <p:tav tm="0">
                                          <p:val>
                                            <p:strVal val="#ppt_y+#ppt_h/2"/>
                                          </p:val>
                                        </p:tav>
                                        <p:tav tm="100000">
                                          <p:val>
                                            <p:strVal val="#ppt_y"/>
                                          </p:val>
                                        </p:tav>
                                      </p:tavLst>
                                    </p:anim>
                                    <p:anim calcmode="lin" valueType="num">
                                      <p:cBhvr>
                                        <p:cTn id="121" dur="3000" fill="hold"/>
                                        <p:tgtEl>
                                          <p:spTgt spid="103"/>
                                        </p:tgtEl>
                                        <p:attrNameLst>
                                          <p:attrName>ppt_w</p:attrName>
                                        </p:attrNameLst>
                                      </p:cBhvr>
                                      <p:tavLst>
                                        <p:tav tm="0">
                                          <p:val>
                                            <p:strVal val="#ppt_w"/>
                                          </p:val>
                                        </p:tav>
                                        <p:tav tm="100000">
                                          <p:val>
                                            <p:strVal val="#ppt_w"/>
                                          </p:val>
                                        </p:tav>
                                      </p:tavLst>
                                    </p:anim>
                                    <p:anim calcmode="lin" valueType="num">
                                      <p:cBhvr>
                                        <p:cTn id="122" dur="3000" fill="hold"/>
                                        <p:tgtEl>
                                          <p:spTgt spid="103"/>
                                        </p:tgtEl>
                                        <p:attrNameLst>
                                          <p:attrName>ppt_h</p:attrName>
                                        </p:attrNameLst>
                                      </p:cBhvr>
                                      <p:tavLst>
                                        <p:tav tm="0">
                                          <p:val>
                                            <p:fltVal val="0"/>
                                          </p:val>
                                        </p:tav>
                                        <p:tav tm="100000">
                                          <p:val>
                                            <p:strVal val="#ppt_h"/>
                                          </p:val>
                                        </p:tav>
                                      </p:tavLst>
                                    </p:anim>
                                  </p:childTnLst>
                                </p:cTn>
                              </p:par>
                              <p:par>
                                <p:cTn id="123" presetID="6" presetClass="emph" presetSubtype="0" fill="hold" grpId="1" nodeType="withEffect">
                                  <p:stCondLst>
                                    <p:cond delay="0"/>
                                  </p:stCondLst>
                                  <p:childTnLst>
                                    <p:animScale>
                                      <p:cBhvr>
                                        <p:cTn id="124" dur="3000" fill="hold"/>
                                        <p:tgtEl>
                                          <p:spTgt spid="103"/>
                                        </p:tgtEl>
                                      </p:cBhvr>
                                      <p:by x="400000" y="100000"/>
                                    </p:animScale>
                                  </p:childTnLst>
                                </p:cTn>
                              </p:par>
                              <p:par>
                                <p:cTn id="125" presetID="17" presetClass="entr" presetSubtype="4" fill="hold" grpId="0" nodeType="withEffect">
                                  <p:stCondLst>
                                    <p:cond delay="0"/>
                                  </p:stCondLst>
                                  <p:childTnLst>
                                    <p:set>
                                      <p:cBhvr>
                                        <p:cTn id="126" dur="1" fill="hold">
                                          <p:stCondLst>
                                            <p:cond delay="0"/>
                                          </p:stCondLst>
                                        </p:cTn>
                                        <p:tgtEl>
                                          <p:spTgt spid="104"/>
                                        </p:tgtEl>
                                        <p:attrNameLst>
                                          <p:attrName>style.visibility</p:attrName>
                                        </p:attrNameLst>
                                      </p:cBhvr>
                                      <p:to>
                                        <p:strVal val="visible"/>
                                      </p:to>
                                    </p:set>
                                    <p:anim calcmode="lin" valueType="num">
                                      <p:cBhvr>
                                        <p:cTn id="127" dur="3000" fill="hold"/>
                                        <p:tgtEl>
                                          <p:spTgt spid="104"/>
                                        </p:tgtEl>
                                        <p:attrNameLst>
                                          <p:attrName>ppt_x</p:attrName>
                                        </p:attrNameLst>
                                      </p:cBhvr>
                                      <p:tavLst>
                                        <p:tav tm="0">
                                          <p:val>
                                            <p:strVal val="#ppt_x"/>
                                          </p:val>
                                        </p:tav>
                                        <p:tav tm="100000">
                                          <p:val>
                                            <p:strVal val="#ppt_x"/>
                                          </p:val>
                                        </p:tav>
                                      </p:tavLst>
                                    </p:anim>
                                    <p:anim calcmode="lin" valueType="num">
                                      <p:cBhvr>
                                        <p:cTn id="128" dur="3000" fill="hold"/>
                                        <p:tgtEl>
                                          <p:spTgt spid="104"/>
                                        </p:tgtEl>
                                        <p:attrNameLst>
                                          <p:attrName>ppt_y</p:attrName>
                                        </p:attrNameLst>
                                      </p:cBhvr>
                                      <p:tavLst>
                                        <p:tav tm="0">
                                          <p:val>
                                            <p:strVal val="#ppt_y+#ppt_h/2"/>
                                          </p:val>
                                        </p:tav>
                                        <p:tav tm="100000">
                                          <p:val>
                                            <p:strVal val="#ppt_y"/>
                                          </p:val>
                                        </p:tav>
                                      </p:tavLst>
                                    </p:anim>
                                    <p:anim calcmode="lin" valueType="num">
                                      <p:cBhvr>
                                        <p:cTn id="129" dur="3000" fill="hold"/>
                                        <p:tgtEl>
                                          <p:spTgt spid="104"/>
                                        </p:tgtEl>
                                        <p:attrNameLst>
                                          <p:attrName>ppt_w</p:attrName>
                                        </p:attrNameLst>
                                      </p:cBhvr>
                                      <p:tavLst>
                                        <p:tav tm="0">
                                          <p:val>
                                            <p:strVal val="#ppt_w"/>
                                          </p:val>
                                        </p:tav>
                                        <p:tav tm="100000">
                                          <p:val>
                                            <p:strVal val="#ppt_w"/>
                                          </p:val>
                                        </p:tav>
                                      </p:tavLst>
                                    </p:anim>
                                    <p:anim calcmode="lin" valueType="num">
                                      <p:cBhvr>
                                        <p:cTn id="130" dur="3000" fill="hold"/>
                                        <p:tgtEl>
                                          <p:spTgt spid="104"/>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104"/>
                                        </p:tgtEl>
                                      </p:cBhvr>
                                      <p:by x="400000" y="100000"/>
                                    </p:animScale>
                                  </p:childTnLst>
                                </p:cTn>
                              </p:par>
                              <p:par>
                                <p:cTn id="133" presetID="17" presetClass="entr" presetSubtype="4" fill="hold" grpId="0" nodeType="withEffect">
                                  <p:stCondLst>
                                    <p:cond delay="0"/>
                                  </p:stCondLst>
                                  <p:childTnLst>
                                    <p:set>
                                      <p:cBhvr>
                                        <p:cTn id="134" dur="1" fill="hold">
                                          <p:stCondLst>
                                            <p:cond delay="0"/>
                                          </p:stCondLst>
                                        </p:cTn>
                                        <p:tgtEl>
                                          <p:spTgt spid="105"/>
                                        </p:tgtEl>
                                        <p:attrNameLst>
                                          <p:attrName>style.visibility</p:attrName>
                                        </p:attrNameLst>
                                      </p:cBhvr>
                                      <p:to>
                                        <p:strVal val="visible"/>
                                      </p:to>
                                    </p:set>
                                    <p:anim calcmode="lin" valueType="num">
                                      <p:cBhvr>
                                        <p:cTn id="135" dur="3000" fill="hold"/>
                                        <p:tgtEl>
                                          <p:spTgt spid="105"/>
                                        </p:tgtEl>
                                        <p:attrNameLst>
                                          <p:attrName>ppt_x</p:attrName>
                                        </p:attrNameLst>
                                      </p:cBhvr>
                                      <p:tavLst>
                                        <p:tav tm="0">
                                          <p:val>
                                            <p:strVal val="#ppt_x"/>
                                          </p:val>
                                        </p:tav>
                                        <p:tav tm="100000">
                                          <p:val>
                                            <p:strVal val="#ppt_x"/>
                                          </p:val>
                                        </p:tav>
                                      </p:tavLst>
                                    </p:anim>
                                    <p:anim calcmode="lin" valueType="num">
                                      <p:cBhvr>
                                        <p:cTn id="136" dur="3000" fill="hold"/>
                                        <p:tgtEl>
                                          <p:spTgt spid="105"/>
                                        </p:tgtEl>
                                        <p:attrNameLst>
                                          <p:attrName>ppt_y</p:attrName>
                                        </p:attrNameLst>
                                      </p:cBhvr>
                                      <p:tavLst>
                                        <p:tav tm="0">
                                          <p:val>
                                            <p:strVal val="#ppt_y+#ppt_h/2"/>
                                          </p:val>
                                        </p:tav>
                                        <p:tav tm="100000">
                                          <p:val>
                                            <p:strVal val="#ppt_y"/>
                                          </p:val>
                                        </p:tav>
                                      </p:tavLst>
                                    </p:anim>
                                    <p:anim calcmode="lin" valueType="num">
                                      <p:cBhvr>
                                        <p:cTn id="137" dur="3000" fill="hold"/>
                                        <p:tgtEl>
                                          <p:spTgt spid="105"/>
                                        </p:tgtEl>
                                        <p:attrNameLst>
                                          <p:attrName>ppt_w</p:attrName>
                                        </p:attrNameLst>
                                      </p:cBhvr>
                                      <p:tavLst>
                                        <p:tav tm="0">
                                          <p:val>
                                            <p:strVal val="#ppt_w"/>
                                          </p:val>
                                        </p:tav>
                                        <p:tav tm="100000">
                                          <p:val>
                                            <p:strVal val="#ppt_w"/>
                                          </p:val>
                                        </p:tav>
                                      </p:tavLst>
                                    </p:anim>
                                    <p:anim calcmode="lin" valueType="num">
                                      <p:cBhvr>
                                        <p:cTn id="138" dur="3000" fill="hold"/>
                                        <p:tgtEl>
                                          <p:spTgt spid="105"/>
                                        </p:tgtEl>
                                        <p:attrNameLst>
                                          <p:attrName>ppt_h</p:attrName>
                                        </p:attrNameLst>
                                      </p:cBhvr>
                                      <p:tavLst>
                                        <p:tav tm="0">
                                          <p:val>
                                            <p:fltVal val="0"/>
                                          </p:val>
                                        </p:tav>
                                        <p:tav tm="100000">
                                          <p:val>
                                            <p:strVal val="#ppt_h"/>
                                          </p:val>
                                        </p:tav>
                                      </p:tavLst>
                                    </p:anim>
                                  </p:childTnLst>
                                </p:cTn>
                              </p:par>
                              <p:par>
                                <p:cTn id="139" presetID="6" presetClass="emph" presetSubtype="0" fill="hold" grpId="1" nodeType="withEffect">
                                  <p:stCondLst>
                                    <p:cond delay="0"/>
                                  </p:stCondLst>
                                  <p:childTnLst>
                                    <p:animScale>
                                      <p:cBhvr>
                                        <p:cTn id="140" dur="3000" fill="hold"/>
                                        <p:tgtEl>
                                          <p:spTgt spid="105"/>
                                        </p:tgtEl>
                                      </p:cBhvr>
                                      <p:by x="400000" y="100000"/>
                                    </p:animScale>
                                  </p:childTnLst>
                                </p:cTn>
                              </p:par>
                              <p:par>
                                <p:cTn id="141" presetID="17" presetClass="entr" presetSubtype="4" fill="hold" grpId="0" nodeType="withEffect">
                                  <p:stCondLst>
                                    <p:cond delay="0"/>
                                  </p:stCondLst>
                                  <p:childTnLst>
                                    <p:set>
                                      <p:cBhvr>
                                        <p:cTn id="142" dur="1" fill="hold">
                                          <p:stCondLst>
                                            <p:cond delay="0"/>
                                          </p:stCondLst>
                                        </p:cTn>
                                        <p:tgtEl>
                                          <p:spTgt spid="106"/>
                                        </p:tgtEl>
                                        <p:attrNameLst>
                                          <p:attrName>style.visibility</p:attrName>
                                        </p:attrNameLst>
                                      </p:cBhvr>
                                      <p:to>
                                        <p:strVal val="visible"/>
                                      </p:to>
                                    </p:set>
                                    <p:anim calcmode="lin" valueType="num">
                                      <p:cBhvr>
                                        <p:cTn id="143" dur="3000" fill="hold"/>
                                        <p:tgtEl>
                                          <p:spTgt spid="106"/>
                                        </p:tgtEl>
                                        <p:attrNameLst>
                                          <p:attrName>ppt_x</p:attrName>
                                        </p:attrNameLst>
                                      </p:cBhvr>
                                      <p:tavLst>
                                        <p:tav tm="0">
                                          <p:val>
                                            <p:strVal val="#ppt_x"/>
                                          </p:val>
                                        </p:tav>
                                        <p:tav tm="100000">
                                          <p:val>
                                            <p:strVal val="#ppt_x"/>
                                          </p:val>
                                        </p:tav>
                                      </p:tavLst>
                                    </p:anim>
                                    <p:anim calcmode="lin" valueType="num">
                                      <p:cBhvr>
                                        <p:cTn id="144" dur="3000" fill="hold"/>
                                        <p:tgtEl>
                                          <p:spTgt spid="106"/>
                                        </p:tgtEl>
                                        <p:attrNameLst>
                                          <p:attrName>ppt_y</p:attrName>
                                        </p:attrNameLst>
                                      </p:cBhvr>
                                      <p:tavLst>
                                        <p:tav tm="0">
                                          <p:val>
                                            <p:strVal val="#ppt_y+#ppt_h/2"/>
                                          </p:val>
                                        </p:tav>
                                        <p:tav tm="100000">
                                          <p:val>
                                            <p:strVal val="#ppt_y"/>
                                          </p:val>
                                        </p:tav>
                                      </p:tavLst>
                                    </p:anim>
                                    <p:anim calcmode="lin" valueType="num">
                                      <p:cBhvr>
                                        <p:cTn id="145" dur="3000" fill="hold"/>
                                        <p:tgtEl>
                                          <p:spTgt spid="106"/>
                                        </p:tgtEl>
                                        <p:attrNameLst>
                                          <p:attrName>ppt_w</p:attrName>
                                        </p:attrNameLst>
                                      </p:cBhvr>
                                      <p:tavLst>
                                        <p:tav tm="0">
                                          <p:val>
                                            <p:strVal val="#ppt_w"/>
                                          </p:val>
                                        </p:tav>
                                        <p:tav tm="100000">
                                          <p:val>
                                            <p:strVal val="#ppt_w"/>
                                          </p:val>
                                        </p:tav>
                                      </p:tavLst>
                                    </p:anim>
                                    <p:anim calcmode="lin" valueType="num">
                                      <p:cBhvr>
                                        <p:cTn id="146" dur="3000" fill="hold"/>
                                        <p:tgtEl>
                                          <p:spTgt spid="106"/>
                                        </p:tgtEl>
                                        <p:attrNameLst>
                                          <p:attrName>ppt_h</p:attrName>
                                        </p:attrNameLst>
                                      </p:cBhvr>
                                      <p:tavLst>
                                        <p:tav tm="0">
                                          <p:val>
                                            <p:fltVal val="0"/>
                                          </p:val>
                                        </p:tav>
                                        <p:tav tm="100000">
                                          <p:val>
                                            <p:strVal val="#ppt_h"/>
                                          </p:val>
                                        </p:tav>
                                      </p:tavLst>
                                    </p:anim>
                                  </p:childTnLst>
                                </p:cTn>
                              </p:par>
                              <p:par>
                                <p:cTn id="147" presetID="6" presetClass="emph" presetSubtype="0" fill="hold" grpId="1" nodeType="withEffect">
                                  <p:stCondLst>
                                    <p:cond delay="0"/>
                                  </p:stCondLst>
                                  <p:childTnLst>
                                    <p:animScale>
                                      <p:cBhvr>
                                        <p:cTn id="148" dur="3000" fill="hold"/>
                                        <p:tgtEl>
                                          <p:spTgt spid="106"/>
                                        </p:tgtEl>
                                      </p:cBhvr>
                                      <p:by x="400000" y="100000"/>
                                    </p:animScale>
                                  </p:childTnLst>
                                </p:cTn>
                              </p:par>
                              <p:par>
                                <p:cTn id="149" presetID="17" presetClass="entr" presetSubtype="4" fill="hold" grpId="0" nodeType="withEffect">
                                  <p:stCondLst>
                                    <p:cond delay="0"/>
                                  </p:stCondLst>
                                  <p:childTnLst>
                                    <p:set>
                                      <p:cBhvr>
                                        <p:cTn id="150" dur="1" fill="hold">
                                          <p:stCondLst>
                                            <p:cond delay="0"/>
                                          </p:stCondLst>
                                        </p:cTn>
                                        <p:tgtEl>
                                          <p:spTgt spid="107"/>
                                        </p:tgtEl>
                                        <p:attrNameLst>
                                          <p:attrName>style.visibility</p:attrName>
                                        </p:attrNameLst>
                                      </p:cBhvr>
                                      <p:to>
                                        <p:strVal val="visible"/>
                                      </p:to>
                                    </p:set>
                                    <p:anim calcmode="lin" valueType="num">
                                      <p:cBhvr>
                                        <p:cTn id="151" dur="3000" fill="hold"/>
                                        <p:tgtEl>
                                          <p:spTgt spid="107"/>
                                        </p:tgtEl>
                                        <p:attrNameLst>
                                          <p:attrName>ppt_x</p:attrName>
                                        </p:attrNameLst>
                                      </p:cBhvr>
                                      <p:tavLst>
                                        <p:tav tm="0">
                                          <p:val>
                                            <p:strVal val="#ppt_x"/>
                                          </p:val>
                                        </p:tav>
                                        <p:tav tm="100000">
                                          <p:val>
                                            <p:strVal val="#ppt_x"/>
                                          </p:val>
                                        </p:tav>
                                      </p:tavLst>
                                    </p:anim>
                                    <p:anim calcmode="lin" valueType="num">
                                      <p:cBhvr>
                                        <p:cTn id="152" dur="3000" fill="hold"/>
                                        <p:tgtEl>
                                          <p:spTgt spid="107"/>
                                        </p:tgtEl>
                                        <p:attrNameLst>
                                          <p:attrName>ppt_y</p:attrName>
                                        </p:attrNameLst>
                                      </p:cBhvr>
                                      <p:tavLst>
                                        <p:tav tm="0">
                                          <p:val>
                                            <p:strVal val="#ppt_y+#ppt_h/2"/>
                                          </p:val>
                                        </p:tav>
                                        <p:tav tm="100000">
                                          <p:val>
                                            <p:strVal val="#ppt_y"/>
                                          </p:val>
                                        </p:tav>
                                      </p:tavLst>
                                    </p:anim>
                                    <p:anim calcmode="lin" valueType="num">
                                      <p:cBhvr>
                                        <p:cTn id="153" dur="3000" fill="hold"/>
                                        <p:tgtEl>
                                          <p:spTgt spid="107"/>
                                        </p:tgtEl>
                                        <p:attrNameLst>
                                          <p:attrName>ppt_w</p:attrName>
                                        </p:attrNameLst>
                                      </p:cBhvr>
                                      <p:tavLst>
                                        <p:tav tm="0">
                                          <p:val>
                                            <p:strVal val="#ppt_w"/>
                                          </p:val>
                                        </p:tav>
                                        <p:tav tm="100000">
                                          <p:val>
                                            <p:strVal val="#ppt_w"/>
                                          </p:val>
                                        </p:tav>
                                      </p:tavLst>
                                    </p:anim>
                                    <p:anim calcmode="lin" valueType="num">
                                      <p:cBhvr>
                                        <p:cTn id="154" dur="3000" fill="hold"/>
                                        <p:tgtEl>
                                          <p:spTgt spid="107"/>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107"/>
                                        </p:tgtEl>
                                      </p:cBhvr>
                                      <p:by x="400000" y="100000"/>
                                    </p:animScale>
                                  </p:childTnLst>
                                </p:cTn>
                              </p:par>
                              <p:par>
                                <p:cTn id="157" presetID="17" presetClass="entr" presetSubtype="4" fill="hold" grpId="0" nodeType="withEffect">
                                  <p:stCondLst>
                                    <p:cond delay="0"/>
                                  </p:stCondLst>
                                  <p:childTnLst>
                                    <p:set>
                                      <p:cBhvr>
                                        <p:cTn id="158" dur="1" fill="hold">
                                          <p:stCondLst>
                                            <p:cond delay="0"/>
                                          </p:stCondLst>
                                        </p:cTn>
                                        <p:tgtEl>
                                          <p:spTgt spid="108"/>
                                        </p:tgtEl>
                                        <p:attrNameLst>
                                          <p:attrName>style.visibility</p:attrName>
                                        </p:attrNameLst>
                                      </p:cBhvr>
                                      <p:to>
                                        <p:strVal val="visible"/>
                                      </p:to>
                                    </p:set>
                                    <p:anim calcmode="lin" valueType="num">
                                      <p:cBhvr>
                                        <p:cTn id="159" dur="3000" fill="hold"/>
                                        <p:tgtEl>
                                          <p:spTgt spid="108"/>
                                        </p:tgtEl>
                                        <p:attrNameLst>
                                          <p:attrName>ppt_x</p:attrName>
                                        </p:attrNameLst>
                                      </p:cBhvr>
                                      <p:tavLst>
                                        <p:tav tm="0">
                                          <p:val>
                                            <p:strVal val="#ppt_x"/>
                                          </p:val>
                                        </p:tav>
                                        <p:tav tm="100000">
                                          <p:val>
                                            <p:strVal val="#ppt_x"/>
                                          </p:val>
                                        </p:tav>
                                      </p:tavLst>
                                    </p:anim>
                                    <p:anim calcmode="lin" valueType="num">
                                      <p:cBhvr>
                                        <p:cTn id="160" dur="3000" fill="hold"/>
                                        <p:tgtEl>
                                          <p:spTgt spid="108"/>
                                        </p:tgtEl>
                                        <p:attrNameLst>
                                          <p:attrName>ppt_y</p:attrName>
                                        </p:attrNameLst>
                                      </p:cBhvr>
                                      <p:tavLst>
                                        <p:tav tm="0">
                                          <p:val>
                                            <p:strVal val="#ppt_y+#ppt_h/2"/>
                                          </p:val>
                                        </p:tav>
                                        <p:tav tm="100000">
                                          <p:val>
                                            <p:strVal val="#ppt_y"/>
                                          </p:val>
                                        </p:tav>
                                      </p:tavLst>
                                    </p:anim>
                                    <p:anim calcmode="lin" valueType="num">
                                      <p:cBhvr>
                                        <p:cTn id="161" dur="3000" fill="hold"/>
                                        <p:tgtEl>
                                          <p:spTgt spid="108"/>
                                        </p:tgtEl>
                                        <p:attrNameLst>
                                          <p:attrName>ppt_w</p:attrName>
                                        </p:attrNameLst>
                                      </p:cBhvr>
                                      <p:tavLst>
                                        <p:tav tm="0">
                                          <p:val>
                                            <p:strVal val="#ppt_w"/>
                                          </p:val>
                                        </p:tav>
                                        <p:tav tm="100000">
                                          <p:val>
                                            <p:strVal val="#ppt_w"/>
                                          </p:val>
                                        </p:tav>
                                      </p:tavLst>
                                    </p:anim>
                                    <p:anim calcmode="lin" valueType="num">
                                      <p:cBhvr>
                                        <p:cTn id="162" dur="3000" fill="hold"/>
                                        <p:tgtEl>
                                          <p:spTgt spid="108"/>
                                        </p:tgtEl>
                                        <p:attrNameLst>
                                          <p:attrName>ppt_h</p:attrName>
                                        </p:attrNameLst>
                                      </p:cBhvr>
                                      <p:tavLst>
                                        <p:tav tm="0">
                                          <p:val>
                                            <p:fltVal val="0"/>
                                          </p:val>
                                        </p:tav>
                                        <p:tav tm="100000">
                                          <p:val>
                                            <p:strVal val="#ppt_h"/>
                                          </p:val>
                                        </p:tav>
                                      </p:tavLst>
                                    </p:anim>
                                  </p:childTnLst>
                                </p:cTn>
                              </p:par>
                              <p:par>
                                <p:cTn id="163" presetID="6" presetClass="emph" presetSubtype="0" fill="hold" grpId="1" nodeType="withEffect">
                                  <p:stCondLst>
                                    <p:cond delay="0"/>
                                  </p:stCondLst>
                                  <p:childTnLst>
                                    <p:animScale>
                                      <p:cBhvr>
                                        <p:cTn id="164" dur="3000" fill="hold"/>
                                        <p:tgtEl>
                                          <p:spTgt spid="108"/>
                                        </p:tgtEl>
                                      </p:cBhvr>
                                      <p:by x="400000" y="100000"/>
                                    </p:animScale>
                                  </p:childTnLst>
                                </p:cTn>
                              </p:par>
                              <p:par>
                                <p:cTn id="165" presetID="17" presetClass="entr" presetSubtype="4" fill="hold" grpId="0" nodeType="withEffect">
                                  <p:stCondLst>
                                    <p:cond delay="0"/>
                                  </p:stCondLst>
                                  <p:childTnLst>
                                    <p:set>
                                      <p:cBhvr>
                                        <p:cTn id="166" dur="1" fill="hold">
                                          <p:stCondLst>
                                            <p:cond delay="0"/>
                                          </p:stCondLst>
                                        </p:cTn>
                                        <p:tgtEl>
                                          <p:spTgt spid="109"/>
                                        </p:tgtEl>
                                        <p:attrNameLst>
                                          <p:attrName>style.visibility</p:attrName>
                                        </p:attrNameLst>
                                      </p:cBhvr>
                                      <p:to>
                                        <p:strVal val="visible"/>
                                      </p:to>
                                    </p:set>
                                    <p:anim calcmode="lin" valueType="num">
                                      <p:cBhvr>
                                        <p:cTn id="167" dur="3000" fill="hold"/>
                                        <p:tgtEl>
                                          <p:spTgt spid="109"/>
                                        </p:tgtEl>
                                        <p:attrNameLst>
                                          <p:attrName>ppt_x</p:attrName>
                                        </p:attrNameLst>
                                      </p:cBhvr>
                                      <p:tavLst>
                                        <p:tav tm="0">
                                          <p:val>
                                            <p:strVal val="#ppt_x"/>
                                          </p:val>
                                        </p:tav>
                                        <p:tav tm="100000">
                                          <p:val>
                                            <p:strVal val="#ppt_x"/>
                                          </p:val>
                                        </p:tav>
                                      </p:tavLst>
                                    </p:anim>
                                    <p:anim calcmode="lin" valueType="num">
                                      <p:cBhvr>
                                        <p:cTn id="168" dur="3000" fill="hold"/>
                                        <p:tgtEl>
                                          <p:spTgt spid="109"/>
                                        </p:tgtEl>
                                        <p:attrNameLst>
                                          <p:attrName>ppt_y</p:attrName>
                                        </p:attrNameLst>
                                      </p:cBhvr>
                                      <p:tavLst>
                                        <p:tav tm="0">
                                          <p:val>
                                            <p:strVal val="#ppt_y+#ppt_h/2"/>
                                          </p:val>
                                        </p:tav>
                                        <p:tav tm="100000">
                                          <p:val>
                                            <p:strVal val="#ppt_y"/>
                                          </p:val>
                                        </p:tav>
                                      </p:tavLst>
                                    </p:anim>
                                    <p:anim calcmode="lin" valueType="num">
                                      <p:cBhvr>
                                        <p:cTn id="169" dur="3000" fill="hold"/>
                                        <p:tgtEl>
                                          <p:spTgt spid="109"/>
                                        </p:tgtEl>
                                        <p:attrNameLst>
                                          <p:attrName>ppt_w</p:attrName>
                                        </p:attrNameLst>
                                      </p:cBhvr>
                                      <p:tavLst>
                                        <p:tav tm="0">
                                          <p:val>
                                            <p:strVal val="#ppt_w"/>
                                          </p:val>
                                        </p:tav>
                                        <p:tav tm="100000">
                                          <p:val>
                                            <p:strVal val="#ppt_w"/>
                                          </p:val>
                                        </p:tav>
                                      </p:tavLst>
                                    </p:anim>
                                    <p:anim calcmode="lin" valueType="num">
                                      <p:cBhvr>
                                        <p:cTn id="170" dur="3000" fill="hold"/>
                                        <p:tgtEl>
                                          <p:spTgt spid="109"/>
                                        </p:tgtEl>
                                        <p:attrNameLst>
                                          <p:attrName>ppt_h</p:attrName>
                                        </p:attrNameLst>
                                      </p:cBhvr>
                                      <p:tavLst>
                                        <p:tav tm="0">
                                          <p:val>
                                            <p:fltVal val="0"/>
                                          </p:val>
                                        </p:tav>
                                        <p:tav tm="100000">
                                          <p:val>
                                            <p:strVal val="#ppt_h"/>
                                          </p:val>
                                        </p:tav>
                                      </p:tavLst>
                                    </p:anim>
                                  </p:childTnLst>
                                </p:cTn>
                              </p:par>
                              <p:par>
                                <p:cTn id="171" presetID="6" presetClass="emph" presetSubtype="0" fill="hold" grpId="1" nodeType="withEffect">
                                  <p:stCondLst>
                                    <p:cond delay="0"/>
                                  </p:stCondLst>
                                  <p:childTnLst>
                                    <p:animScale>
                                      <p:cBhvr>
                                        <p:cTn id="172" dur="3000" fill="hold"/>
                                        <p:tgtEl>
                                          <p:spTgt spid="109"/>
                                        </p:tgtEl>
                                      </p:cBhvr>
                                      <p:by x="400000" y="100000"/>
                                    </p:animScale>
                                  </p:childTnLst>
                                </p:cTn>
                              </p:par>
                              <p:par>
                                <p:cTn id="173" presetID="17" presetClass="entr" presetSubtype="4" fill="hold" grpId="0" nodeType="withEffect">
                                  <p:stCondLst>
                                    <p:cond delay="0"/>
                                  </p:stCondLst>
                                  <p:childTnLst>
                                    <p:set>
                                      <p:cBhvr>
                                        <p:cTn id="174" dur="1" fill="hold">
                                          <p:stCondLst>
                                            <p:cond delay="0"/>
                                          </p:stCondLst>
                                        </p:cTn>
                                        <p:tgtEl>
                                          <p:spTgt spid="110"/>
                                        </p:tgtEl>
                                        <p:attrNameLst>
                                          <p:attrName>style.visibility</p:attrName>
                                        </p:attrNameLst>
                                      </p:cBhvr>
                                      <p:to>
                                        <p:strVal val="visible"/>
                                      </p:to>
                                    </p:set>
                                    <p:anim calcmode="lin" valueType="num">
                                      <p:cBhvr>
                                        <p:cTn id="175" dur="3000" fill="hold"/>
                                        <p:tgtEl>
                                          <p:spTgt spid="110"/>
                                        </p:tgtEl>
                                        <p:attrNameLst>
                                          <p:attrName>ppt_x</p:attrName>
                                        </p:attrNameLst>
                                      </p:cBhvr>
                                      <p:tavLst>
                                        <p:tav tm="0">
                                          <p:val>
                                            <p:strVal val="#ppt_x"/>
                                          </p:val>
                                        </p:tav>
                                        <p:tav tm="100000">
                                          <p:val>
                                            <p:strVal val="#ppt_x"/>
                                          </p:val>
                                        </p:tav>
                                      </p:tavLst>
                                    </p:anim>
                                    <p:anim calcmode="lin" valueType="num">
                                      <p:cBhvr>
                                        <p:cTn id="176" dur="3000" fill="hold"/>
                                        <p:tgtEl>
                                          <p:spTgt spid="110"/>
                                        </p:tgtEl>
                                        <p:attrNameLst>
                                          <p:attrName>ppt_y</p:attrName>
                                        </p:attrNameLst>
                                      </p:cBhvr>
                                      <p:tavLst>
                                        <p:tav tm="0">
                                          <p:val>
                                            <p:strVal val="#ppt_y+#ppt_h/2"/>
                                          </p:val>
                                        </p:tav>
                                        <p:tav tm="100000">
                                          <p:val>
                                            <p:strVal val="#ppt_y"/>
                                          </p:val>
                                        </p:tav>
                                      </p:tavLst>
                                    </p:anim>
                                    <p:anim calcmode="lin" valueType="num">
                                      <p:cBhvr>
                                        <p:cTn id="177" dur="3000" fill="hold"/>
                                        <p:tgtEl>
                                          <p:spTgt spid="110"/>
                                        </p:tgtEl>
                                        <p:attrNameLst>
                                          <p:attrName>ppt_w</p:attrName>
                                        </p:attrNameLst>
                                      </p:cBhvr>
                                      <p:tavLst>
                                        <p:tav tm="0">
                                          <p:val>
                                            <p:strVal val="#ppt_w"/>
                                          </p:val>
                                        </p:tav>
                                        <p:tav tm="100000">
                                          <p:val>
                                            <p:strVal val="#ppt_w"/>
                                          </p:val>
                                        </p:tav>
                                      </p:tavLst>
                                    </p:anim>
                                    <p:anim calcmode="lin" valueType="num">
                                      <p:cBhvr>
                                        <p:cTn id="178" dur="3000" fill="hold"/>
                                        <p:tgtEl>
                                          <p:spTgt spid="110"/>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110"/>
                                        </p:tgtEl>
                                      </p:cBhvr>
                                      <p:by x="400000" y="100000"/>
                                    </p:animScale>
                                  </p:childTnLst>
                                </p:cTn>
                              </p:par>
                              <p:par>
                                <p:cTn id="181" presetID="17" presetClass="entr" presetSubtype="4" fill="hold" grpId="0" nodeType="withEffect">
                                  <p:stCondLst>
                                    <p:cond delay="0"/>
                                  </p:stCondLst>
                                  <p:childTnLst>
                                    <p:set>
                                      <p:cBhvr>
                                        <p:cTn id="182" dur="1" fill="hold">
                                          <p:stCondLst>
                                            <p:cond delay="0"/>
                                          </p:stCondLst>
                                        </p:cTn>
                                        <p:tgtEl>
                                          <p:spTgt spid="111"/>
                                        </p:tgtEl>
                                        <p:attrNameLst>
                                          <p:attrName>style.visibility</p:attrName>
                                        </p:attrNameLst>
                                      </p:cBhvr>
                                      <p:to>
                                        <p:strVal val="visible"/>
                                      </p:to>
                                    </p:set>
                                    <p:anim calcmode="lin" valueType="num">
                                      <p:cBhvr>
                                        <p:cTn id="183" dur="3000" fill="hold"/>
                                        <p:tgtEl>
                                          <p:spTgt spid="111"/>
                                        </p:tgtEl>
                                        <p:attrNameLst>
                                          <p:attrName>ppt_x</p:attrName>
                                        </p:attrNameLst>
                                      </p:cBhvr>
                                      <p:tavLst>
                                        <p:tav tm="0">
                                          <p:val>
                                            <p:strVal val="#ppt_x"/>
                                          </p:val>
                                        </p:tav>
                                        <p:tav tm="100000">
                                          <p:val>
                                            <p:strVal val="#ppt_x"/>
                                          </p:val>
                                        </p:tav>
                                      </p:tavLst>
                                    </p:anim>
                                    <p:anim calcmode="lin" valueType="num">
                                      <p:cBhvr>
                                        <p:cTn id="184" dur="3000" fill="hold"/>
                                        <p:tgtEl>
                                          <p:spTgt spid="111"/>
                                        </p:tgtEl>
                                        <p:attrNameLst>
                                          <p:attrName>ppt_y</p:attrName>
                                        </p:attrNameLst>
                                      </p:cBhvr>
                                      <p:tavLst>
                                        <p:tav tm="0">
                                          <p:val>
                                            <p:strVal val="#ppt_y+#ppt_h/2"/>
                                          </p:val>
                                        </p:tav>
                                        <p:tav tm="100000">
                                          <p:val>
                                            <p:strVal val="#ppt_y"/>
                                          </p:val>
                                        </p:tav>
                                      </p:tavLst>
                                    </p:anim>
                                    <p:anim calcmode="lin" valueType="num">
                                      <p:cBhvr>
                                        <p:cTn id="185" dur="3000" fill="hold"/>
                                        <p:tgtEl>
                                          <p:spTgt spid="111"/>
                                        </p:tgtEl>
                                        <p:attrNameLst>
                                          <p:attrName>ppt_w</p:attrName>
                                        </p:attrNameLst>
                                      </p:cBhvr>
                                      <p:tavLst>
                                        <p:tav tm="0">
                                          <p:val>
                                            <p:strVal val="#ppt_w"/>
                                          </p:val>
                                        </p:tav>
                                        <p:tav tm="100000">
                                          <p:val>
                                            <p:strVal val="#ppt_w"/>
                                          </p:val>
                                        </p:tav>
                                      </p:tavLst>
                                    </p:anim>
                                    <p:anim calcmode="lin" valueType="num">
                                      <p:cBhvr>
                                        <p:cTn id="186" dur="3000" fill="hold"/>
                                        <p:tgtEl>
                                          <p:spTgt spid="111"/>
                                        </p:tgtEl>
                                        <p:attrNameLst>
                                          <p:attrName>ppt_h</p:attrName>
                                        </p:attrNameLst>
                                      </p:cBhvr>
                                      <p:tavLst>
                                        <p:tav tm="0">
                                          <p:val>
                                            <p:fltVal val="0"/>
                                          </p:val>
                                        </p:tav>
                                        <p:tav tm="100000">
                                          <p:val>
                                            <p:strVal val="#ppt_h"/>
                                          </p:val>
                                        </p:tav>
                                      </p:tavLst>
                                    </p:anim>
                                  </p:childTnLst>
                                </p:cTn>
                              </p:par>
                              <p:par>
                                <p:cTn id="187" presetID="6" presetClass="emph" presetSubtype="0" fill="hold" grpId="1" nodeType="withEffect">
                                  <p:stCondLst>
                                    <p:cond delay="0"/>
                                  </p:stCondLst>
                                  <p:childTnLst>
                                    <p:animScale>
                                      <p:cBhvr>
                                        <p:cTn id="188" dur="3000" fill="hold"/>
                                        <p:tgtEl>
                                          <p:spTgt spid="111"/>
                                        </p:tgtEl>
                                      </p:cBhvr>
                                      <p:by x="400000" y="100000"/>
                                    </p:animScale>
                                  </p:childTnLst>
                                </p:cTn>
                              </p:par>
                              <p:par>
                                <p:cTn id="189" presetID="17" presetClass="entr" presetSubtype="4" fill="hold" grpId="0" nodeType="withEffect">
                                  <p:stCondLst>
                                    <p:cond delay="0"/>
                                  </p:stCondLst>
                                  <p:childTnLst>
                                    <p:set>
                                      <p:cBhvr>
                                        <p:cTn id="190" dur="1" fill="hold">
                                          <p:stCondLst>
                                            <p:cond delay="0"/>
                                          </p:stCondLst>
                                        </p:cTn>
                                        <p:tgtEl>
                                          <p:spTgt spid="112"/>
                                        </p:tgtEl>
                                        <p:attrNameLst>
                                          <p:attrName>style.visibility</p:attrName>
                                        </p:attrNameLst>
                                      </p:cBhvr>
                                      <p:to>
                                        <p:strVal val="visible"/>
                                      </p:to>
                                    </p:set>
                                    <p:anim calcmode="lin" valueType="num">
                                      <p:cBhvr>
                                        <p:cTn id="191" dur="3000" fill="hold"/>
                                        <p:tgtEl>
                                          <p:spTgt spid="112"/>
                                        </p:tgtEl>
                                        <p:attrNameLst>
                                          <p:attrName>ppt_x</p:attrName>
                                        </p:attrNameLst>
                                      </p:cBhvr>
                                      <p:tavLst>
                                        <p:tav tm="0">
                                          <p:val>
                                            <p:strVal val="#ppt_x"/>
                                          </p:val>
                                        </p:tav>
                                        <p:tav tm="100000">
                                          <p:val>
                                            <p:strVal val="#ppt_x"/>
                                          </p:val>
                                        </p:tav>
                                      </p:tavLst>
                                    </p:anim>
                                    <p:anim calcmode="lin" valueType="num">
                                      <p:cBhvr>
                                        <p:cTn id="192" dur="3000" fill="hold"/>
                                        <p:tgtEl>
                                          <p:spTgt spid="112"/>
                                        </p:tgtEl>
                                        <p:attrNameLst>
                                          <p:attrName>ppt_y</p:attrName>
                                        </p:attrNameLst>
                                      </p:cBhvr>
                                      <p:tavLst>
                                        <p:tav tm="0">
                                          <p:val>
                                            <p:strVal val="#ppt_y+#ppt_h/2"/>
                                          </p:val>
                                        </p:tav>
                                        <p:tav tm="100000">
                                          <p:val>
                                            <p:strVal val="#ppt_y"/>
                                          </p:val>
                                        </p:tav>
                                      </p:tavLst>
                                    </p:anim>
                                    <p:anim calcmode="lin" valueType="num">
                                      <p:cBhvr>
                                        <p:cTn id="193" dur="3000" fill="hold"/>
                                        <p:tgtEl>
                                          <p:spTgt spid="112"/>
                                        </p:tgtEl>
                                        <p:attrNameLst>
                                          <p:attrName>ppt_w</p:attrName>
                                        </p:attrNameLst>
                                      </p:cBhvr>
                                      <p:tavLst>
                                        <p:tav tm="0">
                                          <p:val>
                                            <p:strVal val="#ppt_w"/>
                                          </p:val>
                                        </p:tav>
                                        <p:tav tm="100000">
                                          <p:val>
                                            <p:strVal val="#ppt_w"/>
                                          </p:val>
                                        </p:tav>
                                      </p:tavLst>
                                    </p:anim>
                                    <p:anim calcmode="lin" valueType="num">
                                      <p:cBhvr>
                                        <p:cTn id="194" dur="3000" fill="hold"/>
                                        <p:tgtEl>
                                          <p:spTgt spid="112"/>
                                        </p:tgtEl>
                                        <p:attrNameLst>
                                          <p:attrName>ppt_h</p:attrName>
                                        </p:attrNameLst>
                                      </p:cBhvr>
                                      <p:tavLst>
                                        <p:tav tm="0">
                                          <p:val>
                                            <p:fltVal val="0"/>
                                          </p:val>
                                        </p:tav>
                                        <p:tav tm="100000">
                                          <p:val>
                                            <p:strVal val="#ppt_h"/>
                                          </p:val>
                                        </p:tav>
                                      </p:tavLst>
                                    </p:anim>
                                  </p:childTnLst>
                                </p:cTn>
                              </p:par>
                              <p:par>
                                <p:cTn id="195" presetID="6" presetClass="emph" presetSubtype="0" fill="hold" grpId="1" nodeType="withEffect">
                                  <p:stCondLst>
                                    <p:cond delay="0"/>
                                  </p:stCondLst>
                                  <p:childTnLst>
                                    <p:animScale>
                                      <p:cBhvr>
                                        <p:cTn id="196" dur="3000" fill="hold"/>
                                        <p:tgtEl>
                                          <p:spTgt spid="112"/>
                                        </p:tgtEl>
                                      </p:cBhvr>
                                      <p:by x="400000" y="100000"/>
                                    </p:animScale>
                                  </p:childTnLst>
                                </p:cTn>
                              </p:par>
                              <p:par>
                                <p:cTn id="197" presetID="17" presetClass="entr" presetSubtype="4" fill="hold" grpId="0" nodeType="withEffect">
                                  <p:stCondLst>
                                    <p:cond delay="0"/>
                                  </p:stCondLst>
                                  <p:childTnLst>
                                    <p:set>
                                      <p:cBhvr>
                                        <p:cTn id="198" dur="1" fill="hold">
                                          <p:stCondLst>
                                            <p:cond delay="0"/>
                                          </p:stCondLst>
                                        </p:cTn>
                                        <p:tgtEl>
                                          <p:spTgt spid="113"/>
                                        </p:tgtEl>
                                        <p:attrNameLst>
                                          <p:attrName>style.visibility</p:attrName>
                                        </p:attrNameLst>
                                      </p:cBhvr>
                                      <p:to>
                                        <p:strVal val="visible"/>
                                      </p:to>
                                    </p:set>
                                    <p:anim calcmode="lin" valueType="num">
                                      <p:cBhvr>
                                        <p:cTn id="199" dur="3000" fill="hold"/>
                                        <p:tgtEl>
                                          <p:spTgt spid="113"/>
                                        </p:tgtEl>
                                        <p:attrNameLst>
                                          <p:attrName>ppt_x</p:attrName>
                                        </p:attrNameLst>
                                      </p:cBhvr>
                                      <p:tavLst>
                                        <p:tav tm="0">
                                          <p:val>
                                            <p:strVal val="#ppt_x"/>
                                          </p:val>
                                        </p:tav>
                                        <p:tav tm="100000">
                                          <p:val>
                                            <p:strVal val="#ppt_x"/>
                                          </p:val>
                                        </p:tav>
                                      </p:tavLst>
                                    </p:anim>
                                    <p:anim calcmode="lin" valueType="num">
                                      <p:cBhvr>
                                        <p:cTn id="200" dur="3000" fill="hold"/>
                                        <p:tgtEl>
                                          <p:spTgt spid="113"/>
                                        </p:tgtEl>
                                        <p:attrNameLst>
                                          <p:attrName>ppt_y</p:attrName>
                                        </p:attrNameLst>
                                      </p:cBhvr>
                                      <p:tavLst>
                                        <p:tav tm="0">
                                          <p:val>
                                            <p:strVal val="#ppt_y+#ppt_h/2"/>
                                          </p:val>
                                        </p:tav>
                                        <p:tav tm="100000">
                                          <p:val>
                                            <p:strVal val="#ppt_y"/>
                                          </p:val>
                                        </p:tav>
                                      </p:tavLst>
                                    </p:anim>
                                    <p:anim calcmode="lin" valueType="num">
                                      <p:cBhvr>
                                        <p:cTn id="201" dur="3000" fill="hold"/>
                                        <p:tgtEl>
                                          <p:spTgt spid="113"/>
                                        </p:tgtEl>
                                        <p:attrNameLst>
                                          <p:attrName>ppt_w</p:attrName>
                                        </p:attrNameLst>
                                      </p:cBhvr>
                                      <p:tavLst>
                                        <p:tav tm="0">
                                          <p:val>
                                            <p:strVal val="#ppt_w"/>
                                          </p:val>
                                        </p:tav>
                                        <p:tav tm="100000">
                                          <p:val>
                                            <p:strVal val="#ppt_w"/>
                                          </p:val>
                                        </p:tav>
                                      </p:tavLst>
                                    </p:anim>
                                    <p:anim calcmode="lin" valueType="num">
                                      <p:cBhvr>
                                        <p:cTn id="202" dur="3000" fill="hold"/>
                                        <p:tgtEl>
                                          <p:spTgt spid="11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113"/>
                                        </p:tgtEl>
                                      </p:cBhvr>
                                      <p:by x="400000" y="100000"/>
                                    </p:animScale>
                                  </p:childTnLst>
                                </p:cTn>
                              </p:par>
                              <p:par>
                                <p:cTn id="205" presetID="17" presetClass="entr" presetSubtype="4" fill="hold" grpId="0" nodeType="withEffect">
                                  <p:stCondLst>
                                    <p:cond delay="0"/>
                                  </p:stCondLst>
                                  <p:childTnLst>
                                    <p:set>
                                      <p:cBhvr>
                                        <p:cTn id="206" dur="1" fill="hold">
                                          <p:stCondLst>
                                            <p:cond delay="0"/>
                                          </p:stCondLst>
                                        </p:cTn>
                                        <p:tgtEl>
                                          <p:spTgt spid="114"/>
                                        </p:tgtEl>
                                        <p:attrNameLst>
                                          <p:attrName>style.visibility</p:attrName>
                                        </p:attrNameLst>
                                      </p:cBhvr>
                                      <p:to>
                                        <p:strVal val="visible"/>
                                      </p:to>
                                    </p:set>
                                    <p:anim calcmode="lin" valueType="num">
                                      <p:cBhvr>
                                        <p:cTn id="207" dur="3000" fill="hold"/>
                                        <p:tgtEl>
                                          <p:spTgt spid="114"/>
                                        </p:tgtEl>
                                        <p:attrNameLst>
                                          <p:attrName>ppt_x</p:attrName>
                                        </p:attrNameLst>
                                      </p:cBhvr>
                                      <p:tavLst>
                                        <p:tav tm="0">
                                          <p:val>
                                            <p:strVal val="#ppt_x"/>
                                          </p:val>
                                        </p:tav>
                                        <p:tav tm="100000">
                                          <p:val>
                                            <p:strVal val="#ppt_x"/>
                                          </p:val>
                                        </p:tav>
                                      </p:tavLst>
                                    </p:anim>
                                    <p:anim calcmode="lin" valueType="num">
                                      <p:cBhvr>
                                        <p:cTn id="208" dur="3000" fill="hold"/>
                                        <p:tgtEl>
                                          <p:spTgt spid="114"/>
                                        </p:tgtEl>
                                        <p:attrNameLst>
                                          <p:attrName>ppt_y</p:attrName>
                                        </p:attrNameLst>
                                      </p:cBhvr>
                                      <p:tavLst>
                                        <p:tav tm="0">
                                          <p:val>
                                            <p:strVal val="#ppt_y+#ppt_h/2"/>
                                          </p:val>
                                        </p:tav>
                                        <p:tav tm="100000">
                                          <p:val>
                                            <p:strVal val="#ppt_y"/>
                                          </p:val>
                                        </p:tav>
                                      </p:tavLst>
                                    </p:anim>
                                    <p:anim calcmode="lin" valueType="num">
                                      <p:cBhvr>
                                        <p:cTn id="209" dur="3000" fill="hold"/>
                                        <p:tgtEl>
                                          <p:spTgt spid="114"/>
                                        </p:tgtEl>
                                        <p:attrNameLst>
                                          <p:attrName>ppt_w</p:attrName>
                                        </p:attrNameLst>
                                      </p:cBhvr>
                                      <p:tavLst>
                                        <p:tav tm="0">
                                          <p:val>
                                            <p:strVal val="#ppt_w"/>
                                          </p:val>
                                        </p:tav>
                                        <p:tav tm="100000">
                                          <p:val>
                                            <p:strVal val="#ppt_w"/>
                                          </p:val>
                                        </p:tav>
                                      </p:tavLst>
                                    </p:anim>
                                    <p:anim calcmode="lin" valueType="num">
                                      <p:cBhvr>
                                        <p:cTn id="210" dur="3000" fill="hold"/>
                                        <p:tgtEl>
                                          <p:spTgt spid="114"/>
                                        </p:tgtEl>
                                        <p:attrNameLst>
                                          <p:attrName>ppt_h</p:attrName>
                                        </p:attrNameLst>
                                      </p:cBhvr>
                                      <p:tavLst>
                                        <p:tav tm="0">
                                          <p:val>
                                            <p:fltVal val="0"/>
                                          </p:val>
                                        </p:tav>
                                        <p:tav tm="100000">
                                          <p:val>
                                            <p:strVal val="#ppt_h"/>
                                          </p:val>
                                        </p:tav>
                                      </p:tavLst>
                                    </p:anim>
                                  </p:childTnLst>
                                </p:cTn>
                              </p:par>
                              <p:par>
                                <p:cTn id="211" presetID="6" presetClass="emph" presetSubtype="0" fill="hold" grpId="1" nodeType="withEffect">
                                  <p:stCondLst>
                                    <p:cond delay="0"/>
                                  </p:stCondLst>
                                  <p:childTnLst>
                                    <p:animScale>
                                      <p:cBhvr>
                                        <p:cTn id="212" dur="3000" fill="hold"/>
                                        <p:tgtEl>
                                          <p:spTgt spid="114"/>
                                        </p:tgtEl>
                                      </p:cBhvr>
                                      <p:by x="400000" y="100000"/>
                                    </p:animScale>
                                  </p:childTnLst>
                                </p:cTn>
                              </p:par>
                              <p:par>
                                <p:cTn id="213" presetID="17" presetClass="entr" presetSubtype="4" fill="hold" grpId="0" nodeType="withEffect">
                                  <p:stCondLst>
                                    <p:cond delay="0"/>
                                  </p:stCondLst>
                                  <p:childTnLst>
                                    <p:set>
                                      <p:cBhvr>
                                        <p:cTn id="214" dur="1" fill="hold">
                                          <p:stCondLst>
                                            <p:cond delay="0"/>
                                          </p:stCondLst>
                                        </p:cTn>
                                        <p:tgtEl>
                                          <p:spTgt spid="115"/>
                                        </p:tgtEl>
                                        <p:attrNameLst>
                                          <p:attrName>style.visibility</p:attrName>
                                        </p:attrNameLst>
                                      </p:cBhvr>
                                      <p:to>
                                        <p:strVal val="visible"/>
                                      </p:to>
                                    </p:set>
                                    <p:anim calcmode="lin" valueType="num">
                                      <p:cBhvr>
                                        <p:cTn id="215" dur="3000" fill="hold"/>
                                        <p:tgtEl>
                                          <p:spTgt spid="115"/>
                                        </p:tgtEl>
                                        <p:attrNameLst>
                                          <p:attrName>ppt_x</p:attrName>
                                        </p:attrNameLst>
                                      </p:cBhvr>
                                      <p:tavLst>
                                        <p:tav tm="0">
                                          <p:val>
                                            <p:strVal val="#ppt_x"/>
                                          </p:val>
                                        </p:tav>
                                        <p:tav tm="100000">
                                          <p:val>
                                            <p:strVal val="#ppt_x"/>
                                          </p:val>
                                        </p:tav>
                                      </p:tavLst>
                                    </p:anim>
                                    <p:anim calcmode="lin" valueType="num">
                                      <p:cBhvr>
                                        <p:cTn id="216" dur="3000" fill="hold"/>
                                        <p:tgtEl>
                                          <p:spTgt spid="115"/>
                                        </p:tgtEl>
                                        <p:attrNameLst>
                                          <p:attrName>ppt_y</p:attrName>
                                        </p:attrNameLst>
                                      </p:cBhvr>
                                      <p:tavLst>
                                        <p:tav tm="0">
                                          <p:val>
                                            <p:strVal val="#ppt_y+#ppt_h/2"/>
                                          </p:val>
                                        </p:tav>
                                        <p:tav tm="100000">
                                          <p:val>
                                            <p:strVal val="#ppt_y"/>
                                          </p:val>
                                        </p:tav>
                                      </p:tavLst>
                                    </p:anim>
                                    <p:anim calcmode="lin" valueType="num">
                                      <p:cBhvr>
                                        <p:cTn id="217" dur="3000" fill="hold"/>
                                        <p:tgtEl>
                                          <p:spTgt spid="115"/>
                                        </p:tgtEl>
                                        <p:attrNameLst>
                                          <p:attrName>ppt_w</p:attrName>
                                        </p:attrNameLst>
                                      </p:cBhvr>
                                      <p:tavLst>
                                        <p:tav tm="0">
                                          <p:val>
                                            <p:strVal val="#ppt_w"/>
                                          </p:val>
                                        </p:tav>
                                        <p:tav tm="100000">
                                          <p:val>
                                            <p:strVal val="#ppt_w"/>
                                          </p:val>
                                        </p:tav>
                                      </p:tavLst>
                                    </p:anim>
                                    <p:anim calcmode="lin" valueType="num">
                                      <p:cBhvr>
                                        <p:cTn id="218" dur="3000" fill="hold"/>
                                        <p:tgtEl>
                                          <p:spTgt spid="115"/>
                                        </p:tgtEl>
                                        <p:attrNameLst>
                                          <p:attrName>ppt_h</p:attrName>
                                        </p:attrNameLst>
                                      </p:cBhvr>
                                      <p:tavLst>
                                        <p:tav tm="0">
                                          <p:val>
                                            <p:fltVal val="0"/>
                                          </p:val>
                                        </p:tav>
                                        <p:tav tm="100000">
                                          <p:val>
                                            <p:strVal val="#ppt_h"/>
                                          </p:val>
                                        </p:tav>
                                      </p:tavLst>
                                    </p:anim>
                                  </p:childTnLst>
                                </p:cTn>
                              </p:par>
                              <p:par>
                                <p:cTn id="219" presetID="6" presetClass="emph" presetSubtype="0" fill="hold" grpId="1" nodeType="withEffect">
                                  <p:stCondLst>
                                    <p:cond delay="0"/>
                                  </p:stCondLst>
                                  <p:childTnLst>
                                    <p:animScale>
                                      <p:cBhvr>
                                        <p:cTn id="220" dur="3000" fill="hold"/>
                                        <p:tgtEl>
                                          <p:spTgt spid="115"/>
                                        </p:tgtEl>
                                      </p:cBhvr>
                                      <p:by x="400000" y="100000"/>
                                    </p:animScale>
                                  </p:childTnLst>
                                </p:cTn>
                              </p:par>
                              <p:par>
                                <p:cTn id="221" presetID="17" presetClass="entr" presetSubtype="4" fill="hold" grpId="0" nodeType="withEffect">
                                  <p:stCondLst>
                                    <p:cond delay="0"/>
                                  </p:stCondLst>
                                  <p:childTnLst>
                                    <p:set>
                                      <p:cBhvr>
                                        <p:cTn id="222" dur="1" fill="hold">
                                          <p:stCondLst>
                                            <p:cond delay="0"/>
                                          </p:stCondLst>
                                        </p:cTn>
                                        <p:tgtEl>
                                          <p:spTgt spid="116"/>
                                        </p:tgtEl>
                                        <p:attrNameLst>
                                          <p:attrName>style.visibility</p:attrName>
                                        </p:attrNameLst>
                                      </p:cBhvr>
                                      <p:to>
                                        <p:strVal val="visible"/>
                                      </p:to>
                                    </p:set>
                                    <p:anim calcmode="lin" valueType="num">
                                      <p:cBhvr>
                                        <p:cTn id="223" dur="3000" fill="hold"/>
                                        <p:tgtEl>
                                          <p:spTgt spid="116"/>
                                        </p:tgtEl>
                                        <p:attrNameLst>
                                          <p:attrName>ppt_x</p:attrName>
                                        </p:attrNameLst>
                                      </p:cBhvr>
                                      <p:tavLst>
                                        <p:tav tm="0">
                                          <p:val>
                                            <p:strVal val="#ppt_x"/>
                                          </p:val>
                                        </p:tav>
                                        <p:tav tm="100000">
                                          <p:val>
                                            <p:strVal val="#ppt_x"/>
                                          </p:val>
                                        </p:tav>
                                      </p:tavLst>
                                    </p:anim>
                                    <p:anim calcmode="lin" valueType="num">
                                      <p:cBhvr>
                                        <p:cTn id="224" dur="3000" fill="hold"/>
                                        <p:tgtEl>
                                          <p:spTgt spid="116"/>
                                        </p:tgtEl>
                                        <p:attrNameLst>
                                          <p:attrName>ppt_y</p:attrName>
                                        </p:attrNameLst>
                                      </p:cBhvr>
                                      <p:tavLst>
                                        <p:tav tm="0">
                                          <p:val>
                                            <p:strVal val="#ppt_y+#ppt_h/2"/>
                                          </p:val>
                                        </p:tav>
                                        <p:tav tm="100000">
                                          <p:val>
                                            <p:strVal val="#ppt_y"/>
                                          </p:val>
                                        </p:tav>
                                      </p:tavLst>
                                    </p:anim>
                                    <p:anim calcmode="lin" valueType="num">
                                      <p:cBhvr>
                                        <p:cTn id="225" dur="3000" fill="hold"/>
                                        <p:tgtEl>
                                          <p:spTgt spid="116"/>
                                        </p:tgtEl>
                                        <p:attrNameLst>
                                          <p:attrName>ppt_w</p:attrName>
                                        </p:attrNameLst>
                                      </p:cBhvr>
                                      <p:tavLst>
                                        <p:tav tm="0">
                                          <p:val>
                                            <p:strVal val="#ppt_w"/>
                                          </p:val>
                                        </p:tav>
                                        <p:tav tm="100000">
                                          <p:val>
                                            <p:strVal val="#ppt_w"/>
                                          </p:val>
                                        </p:tav>
                                      </p:tavLst>
                                    </p:anim>
                                    <p:anim calcmode="lin" valueType="num">
                                      <p:cBhvr>
                                        <p:cTn id="226" dur="3000" fill="hold"/>
                                        <p:tgtEl>
                                          <p:spTgt spid="116"/>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116"/>
                                        </p:tgtEl>
                                      </p:cBhvr>
                                      <p:by x="400000" y="100000"/>
                                    </p:animScale>
                                  </p:childTnLst>
                                </p:cTn>
                              </p:par>
                              <p:par>
                                <p:cTn id="229" presetID="17" presetClass="entr" presetSubtype="4" fill="hold" grpId="0" nodeType="withEffect">
                                  <p:stCondLst>
                                    <p:cond delay="0"/>
                                  </p:stCondLst>
                                  <p:childTnLst>
                                    <p:set>
                                      <p:cBhvr>
                                        <p:cTn id="230" dur="1" fill="hold">
                                          <p:stCondLst>
                                            <p:cond delay="0"/>
                                          </p:stCondLst>
                                        </p:cTn>
                                        <p:tgtEl>
                                          <p:spTgt spid="117"/>
                                        </p:tgtEl>
                                        <p:attrNameLst>
                                          <p:attrName>style.visibility</p:attrName>
                                        </p:attrNameLst>
                                      </p:cBhvr>
                                      <p:to>
                                        <p:strVal val="visible"/>
                                      </p:to>
                                    </p:set>
                                    <p:anim calcmode="lin" valueType="num">
                                      <p:cBhvr>
                                        <p:cTn id="231" dur="3000" fill="hold"/>
                                        <p:tgtEl>
                                          <p:spTgt spid="117"/>
                                        </p:tgtEl>
                                        <p:attrNameLst>
                                          <p:attrName>ppt_x</p:attrName>
                                        </p:attrNameLst>
                                      </p:cBhvr>
                                      <p:tavLst>
                                        <p:tav tm="0">
                                          <p:val>
                                            <p:strVal val="#ppt_x"/>
                                          </p:val>
                                        </p:tav>
                                        <p:tav tm="100000">
                                          <p:val>
                                            <p:strVal val="#ppt_x"/>
                                          </p:val>
                                        </p:tav>
                                      </p:tavLst>
                                    </p:anim>
                                    <p:anim calcmode="lin" valueType="num">
                                      <p:cBhvr>
                                        <p:cTn id="232" dur="3000" fill="hold"/>
                                        <p:tgtEl>
                                          <p:spTgt spid="117"/>
                                        </p:tgtEl>
                                        <p:attrNameLst>
                                          <p:attrName>ppt_y</p:attrName>
                                        </p:attrNameLst>
                                      </p:cBhvr>
                                      <p:tavLst>
                                        <p:tav tm="0">
                                          <p:val>
                                            <p:strVal val="#ppt_y+#ppt_h/2"/>
                                          </p:val>
                                        </p:tav>
                                        <p:tav tm="100000">
                                          <p:val>
                                            <p:strVal val="#ppt_y"/>
                                          </p:val>
                                        </p:tav>
                                      </p:tavLst>
                                    </p:anim>
                                    <p:anim calcmode="lin" valueType="num">
                                      <p:cBhvr>
                                        <p:cTn id="233" dur="3000" fill="hold"/>
                                        <p:tgtEl>
                                          <p:spTgt spid="117"/>
                                        </p:tgtEl>
                                        <p:attrNameLst>
                                          <p:attrName>ppt_w</p:attrName>
                                        </p:attrNameLst>
                                      </p:cBhvr>
                                      <p:tavLst>
                                        <p:tav tm="0">
                                          <p:val>
                                            <p:strVal val="#ppt_w"/>
                                          </p:val>
                                        </p:tav>
                                        <p:tav tm="100000">
                                          <p:val>
                                            <p:strVal val="#ppt_w"/>
                                          </p:val>
                                        </p:tav>
                                      </p:tavLst>
                                    </p:anim>
                                    <p:anim calcmode="lin" valueType="num">
                                      <p:cBhvr>
                                        <p:cTn id="234" dur="3000" fill="hold"/>
                                        <p:tgtEl>
                                          <p:spTgt spid="117"/>
                                        </p:tgtEl>
                                        <p:attrNameLst>
                                          <p:attrName>ppt_h</p:attrName>
                                        </p:attrNameLst>
                                      </p:cBhvr>
                                      <p:tavLst>
                                        <p:tav tm="0">
                                          <p:val>
                                            <p:fltVal val="0"/>
                                          </p:val>
                                        </p:tav>
                                        <p:tav tm="100000">
                                          <p:val>
                                            <p:strVal val="#ppt_h"/>
                                          </p:val>
                                        </p:tav>
                                      </p:tavLst>
                                    </p:anim>
                                  </p:childTnLst>
                                </p:cTn>
                              </p:par>
                              <p:par>
                                <p:cTn id="235" presetID="6" presetClass="emph" presetSubtype="0" fill="hold" grpId="1" nodeType="withEffect">
                                  <p:stCondLst>
                                    <p:cond delay="0"/>
                                  </p:stCondLst>
                                  <p:childTnLst>
                                    <p:animScale>
                                      <p:cBhvr>
                                        <p:cTn id="236" dur="3000" fill="hold"/>
                                        <p:tgtEl>
                                          <p:spTgt spid="117"/>
                                        </p:tgtEl>
                                      </p:cBhvr>
                                      <p:by x="400000" y="100000"/>
                                    </p:animScale>
                                  </p:childTnLst>
                                </p:cTn>
                              </p:par>
                              <p:par>
                                <p:cTn id="237" presetID="17" presetClass="entr" presetSubtype="4" fill="hold" grpId="0" nodeType="withEffect">
                                  <p:stCondLst>
                                    <p:cond delay="0"/>
                                  </p:stCondLst>
                                  <p:childTnLst>
                                    <p:set>
                                      <p:cBhvr>
                                        <p:cTn id="238" dur="1" fill="hold">
                                          <p:stCondLst>
                                            <p:cond delay="0"/>
                                          </p:stCondLst>
                                        </p:cTn>
                                        <p:tgtEl>
                                          <p:spTgt spid="118"/>
                                        </p:tgtEl>
                                        <p:attrNameLst>
                                          <p:attrName>style.visibility</p:attrName>
                                        </p:attrNameLst>
                                      </p:cBhvr>
                                      <p:to>
                                        <p:strVal val="visible"/>
                                      </p:to>
                                    </p:set>
                                    <p:anim calcmode="lin" valueType="num">
                                      <p:cBhvr>
                                        <p:cTn id="239" dur="3000" fill="hold"/>
                                        <p:tgtEl>
                                          <p:spTgt spid="118"/>
                                        </p:tgtEl>
                                        <p:attrNameLst>
                                          <p:attrName>ppt_x</p:attrName>
                                        </p:attrNameLst>
                                      </p:cBhvr>
                                      <p:tavLst>
                                        <p:tav tm="0">
                                          <p:val>
                                            <p:strVal val="#ppt_x"/>
                                          </p:val>
                                        </p:tav>
                                        <p:tav tm="100000">
                                          <p:val>
                                            <p:strVal val="#ppt_x"/>
                                          </p:val>
                                        </p:tav>
                                      </p:tavLst>
                                    </p:anim>
                                    <p:anim calcmode="lin" valueType="num">
                                      <p:cBhvr>
                                        <p:cTn id="240" dur="3000" fill="hold"/>
                                        <p:tgtEl>
                                          <p:spTgt spid="118"/>
                                        </p:tgtEl>
                                        <p:attrNameLst>
                                          <p:attrName>ppt_y</p:attrName>
                                        </p:attrNameLst>
                                      </p:cBhvr>
                                      <p:tavLst>
                                        <p:tav tm="0">
                                          <p:val>
                                            <p:strVal val="#ppt_y+#ppt_h/2"/>
                                          </p:val>
                                        </p:tav>
                                        <p:tav tm="100000">
                                          <p:val>
                                            <p:strVal val="#ppt_y"/>
                                          </p:val>
                                        </p:tav>
                                      </p:tavLst>
                                    </p:anim>
                                    <p:anim calcmode="lin" valueType="num">
                                      <p:cBhvr>
                                        <p:cTn id="241" dur="3000" fill="hold"/>
                                        <p:tgtEl>
                                          <p:spTgt spid="118"/>
                                        </p:tgtEl>
                                        <p:attrNameLst>
                                          <p:attrName>ppt_w</p:attrName>
                                        </p:attrNameLst>
                                      </p:cBhvr>
                                      <p:tavLst>
                                        <p:tav tm="0">
                                          <p:val>
                                            <p:strVal val="#ppt_w"/>
                                          </p:val>
                                        </p:tav>
                                        <p:tav tm="100000">
                                          <p:val>
                                            <p:strVal val="#ppt_w"/>
                                          </p:val>
                                        </p:tav>
                                      </p:tavLst>
                                    </p:anim>
                                    <p:anim calcmode="lin" valueType="num">
                                      <p:cBhvr>
                                        <p:cTn id="242" dur="3000" fill="hold"/>
                                        <p:tgtEl>
                                          <p:spTgt spid="118"/>
                                        </p:tgtEl>
                                        <p:attrNameLst>
                                          <p:attrName>ppt_h</p:attrName>
                                        </p:attrNameLst>
                                      </p:cBhvr>
                                      <p:tavLst>
                                        <p:tav tm="0">
                                          <p:val>
                                            <p:fltVal val="0"/>
                                          </p:val>
                                        </p:tav>
                                        <p:tav tm="100000">
                                          <p:val>
                                            <p:strVal val="#ppt_h"/>
                                          </p:val>
                                        </p:tav>
                                      </p:tavLst>
                                    </p:anim>
                                  </p:childTnLst>
                                </p:cTn>
                              </p:par>
                              <p:par>
                                <p:cTn id="243" presetID="6" presetClass="emph" presetSubtype="0" fill="hold" grpId="1" nodeType="withEffect">
                                  <p:stCondLst>
                                    <p:cond delay="0"/>
                                  </p:stCondLst>
                                  <p:childTnLst>
                                    <p:animScale>
                                      <p:cBhvr>
                                        <p:cTn id="244" dur="3000" fill="hold"/>
                                        <p:tgtEl>
                                          <p:spTgt spid="118"/>
                                        </p:tgtEl>
                                      </p:cBhvr>
                                      <p:by x="400000" y="100000"/>
                                    </p:animScale>
                                  </p:childTnLst>
                                </p:cTn>
                              </p:par>
                              <p:par>
                                <p:cTn id="245" presetID="17" presetClass="entr" presetSubtype="4" fill="hold" grpId="0" nodeType="withEffect">
                                  <p:stCondLst>
                                    <p:cond delay="0"/>
                                  </p:stCondLst>
                                  <p:childTnLst>
                                    <p:set>
                                      <p:cBhvr>
                                        <p:cTn id="246" dur="1" fill="hold">
                                          <p:stCondLst>
                                            <p:cond delay="0"/>
                                          </p:stCondLst>
                                        </p:cTn>
                                        <p:tgtEl>
                                          <p:spTgt spid="119"/>
                                        </p:tgtEl>
                                        <p:attrNameLst>
                                          <p:attrName>style.visibility</p:attrName>
                                        </p:attrNameLst>
                                      </p:cBhvr>
                                      <p:to>
                                        <p:strVal val="visible"/>
                                      </p:to>
                                    </p:set>
                                    <p:anim calcmode="lin" valueType="num">
                                      <p:cBhvr>
                                        <p:cTn id="247" dur="3000" fill="hold"/>
                                        <p:tgtEl>
                                          <p:spTgt spid="119"/>
                                        </p:tgtEl>
                                        <p:attrNameLst>
                                          <p:attrName>ppt_x</p:attrName>
                                        </p:attrNameLst>
                                      </p:cBhvr>
                                      <p:tavLst>
                                        <p:tav tm="0">
                                          <p:val>
                                            <p:strVal val="#ppt_x"/>
                                          </p:val>
                                        </p:tav>
                                        <p:tav tm="100000">
                                          <p:val>
                                            <p:strVal val="#ppt_x"/>
                                          </p:val>
                                        </p:tav>
                                      </p:tavLst>
                                    </p:anim>
                                    <p:anim calcmode="lin" valueType="num">
                                      <p:cBhvr>
                                        <p:cTn id="248" dur="3000" fill="hold"/>
                                        <p:tgtEl>
                                          <p:spTgt spid="119"/>
                                        </p:tgtEl>
                                        <p:attrNameLst>
                                          <p:attrName>ppt_y</p:attrName>
                                        </p:attrNameLst>
                                      </p:cBhvr>
                                      <p:tavLst>
                                        <p:tav tm="0">
                                          <p:val>
                                            <p:strVal val="#ppt_y+#ppt_h/2"/>
                                          </p:val>
                                        </p:tav>
                                        <p:tav tm="100000">
                                          <p:val>
                                            <p:strVal val="#ppt_y"/>
                                          </p:val>
                                        </p:tav>
                                      </p:tavLst>
                                    </p:anim>
                                    <p:anim calcmode="lin" valueType="num">
                                      <p:cBhvr>
                                        <p:cTn id="249" dur="3000" fill="hold"/>
                                        <p:tgtEl>
                                          <p:spTgt spid="119"/>
                                        </p:tgtEl>
                                        <p:attrNameLst>
                                          <p:attrName>ppt_w</p:attrName>
                                        </p:attrNameLst>
                                      </p:cBhvr>
                                      <p:tavLst>
                                        <p:tav tm="0">
                                          <p:val>
                                            <p:strVal val="#ppt_w"/>
                                          </p:val>
                                        </p:tav>
                                        <p:tav tm="100000">
                                          <p:val>
                                            <p:strVal val="#ppt_w"/>
                                          </p:val>
                                        </p:tav>
                                      </p:tavLst>
                                    </p:anim>
                                    <p:anim calcmode="lin" valueType="num">
                                      <p:cBhvr>
                                        <p:cTn id="250" dur="3000" fill="hold"/>
                                        <p:tgtEl>
                                          <p:spTgt spid="119"/>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119"/>
                                        </p:tgtEl>
                                      </p:cBhvr>
                                      <p:by x="400000" y="100000"/>
                                    </p:animScale>
                                  </p:childTnLst>
                                </p:cTn>
                              </p:par>
                              <p:par>
                                <p:cTn id="253" presetID="17" presetClass="entr" presetSubtype="4" fill="hold" grpId="0" nodeType="withEffect">
                                  <p:stCondLst>
                                    <p:cond delay="0"/>
                                  </p:stCondLst>
                                  <p:childTnLst>
                                    <p:set>
                                      <p:cBhvr>
                                        <p:cTn id="254" dur="1" fill="hold">
                                          <p:stCondLst>
                                            <p:cond delay="0"/>
                                          </p:stCondLst>
                                        </p:cTn>
                                        <p:tgtEl>
                                          <p:spTgt spid="120"/>
                                        </p:tgtEl>
                                        <p:attrNameLst>
                                          <p:attrName>style.visibility</p:attrName>
                                        </p:attrNameLst>
                                      </p:cBhvr>
                                      <p:to>
                                        <p:strVal val="visible"/>
                                      </p:to>
                                    </p:set>
                                    <p:anim calcmode="lin" valueType="num">
                                      <p:cBhvr>
                                        <p:cTn id="255" dur="3000" fill="hold"/>
                                        <p:tgtEl>
                                          <p:spTgt spid="120"/>
                                        </p:tgtEl>
                                        <p:attrNameLst>
                                          <p:attrName>ppt_x</p:attrName>
                                        </p:attrNameLst>
                                      </p:cBhvr>
                                      <p:tavLst>
                                        <p:tav tm="0">
                                          <p:val>
                                            <p:strVal val="#ppt_x"/>
                                          </p:val>
                                        </p:tav>
                                        <p:tav tm="100000">
                                          <p:val>
                                            <p:strVal val="#ppt_x"/>
                                          </p:val>
                                        </p:tav>
                                      </p:tavLst>
                                    </p:anim>
                                    <p:anim calcmode="lin" valueType="num">
                                      <p:cBhvr>
                                        <p:cTn id="256" dur="3000" fill="hold"/>
                                        <p:tgtEl>
                                          <p:spTgt spid="120"/>
                                        </p:tgtEl>
                                        <p:attrNameLst>
                                          <p:attrName>ppt_y</p:attrName>
                                        </p:attrNameLst>
                                      </p:cBhvr>
                                      <p:tavLst>
                                        <p:tav tm="0">
                                          <p:val>
                                            <p:strVal val="#ppt_y+#ppt_h/2"/>
                                          </p:val>
                                        </p:tav>
                                        <p:tav tm="100000">
                                          <p:val>
                                            <p:strVal val="#ppt_y"/>
                                          </p:val>
                                        </p:tav>
                                      </p:tavLst>
                                    </p:anim>
                                    <p:anim calcmode="lin" valueType="num">
                                      <p:cBhvr>
                                        <p:cTn id="257" dur="3000" fill="hold"/>
                                        <p:tgtEl>
                                          <p:spTgt spid="120"/>
                                        </p:tgtEl>
                                        <p:attrNameLst>
                                          <p:attrName>ppt_w</p:attrName>
                                        </p:attrNameLst>
                                      </p:cBhvr>
                                      <p:tavLst>
                                        <p:tav tm="0">
                                          <p:val>
                                            <p:strVal val="#ppt_w"/>
                                          </p:val>
                                        </p:tav>
                                        <p:tav tm="100000">
                                          <p:val>
                                            <p:strVal val="#ppt_w"/>
                                          </p:val>
                                        </p:tav>
                                      </p:tavLst>
                                    </p:anim>
                                    <p:anim calcmode="lin" valueType="num">
                                      <p:cBhvr>
                                        <p:cTn id="258" dur="3000" fill="hold"/>
                                        <p:tgtEl>
                                          <p:spTgt spid="120"/>
                                        </p:tgtEl>
                                        <p:attrNameLst>
                                          <p:attrName>ppt_h</p:attrName>
                                        </p:attrNameLst>
                                      </p:cBhvr>
                                      <p:tavLst>
                                        <p:tav tm="0">
                                          <p:val>
                                            <p:fltVal val="0"/>
                                          </p:val>
                                        </p:tav>
                                        <p:tav tm="100000">
                                          <p:val>
                                            <p:strVal val="#ppt_h"/>
                                          </p:val>
                                        </p:tav>
                                      </p:tavLst>
                                    </p:anim>
                                  </p:childTnLst>
                                </p:cTn>
                              </p:par>
                              <p:par>
                                <p:cTn id="259" presetID="6" presetClass="emph" presetSubtype="0" fill="hold" grpId="1" nodeType="withEffect">
                                  <p:stCondLst>
                                    <p:cond delay="0"/>
                                  </p:stCondLst>
                                  <p:childTnLst>
                                    <p:animScale>
                                      <p:cBhvr>
                                        <p:cTn id="260" dur="3000" fill="hold"/>
                                        <p:tgtEl>
                                          <p:spTgt spid="120"/>
                                        </p:tgtEl>
                                      </p:cBhvr>
                                      <p:by x="400000" y="100000"/>
                                    </p:animScale>
                                  </p:childTnLst>
                                </p:cTn>
                              </p:par>
                              <p:par>
                                <p:cTn id="261" presetID="17" presetClass="entr" presetSubtype="4" fill="hold" grpId="0" nodeType="withEffect">
                                  <p:stCondLst>
                                    <p:cond delay="0"/>
                                  </p:stCondLst>
                                  <p:childTnLst>
                                    <p:set>
                                      <p:cBhvr>
                                        <p:cTn id="262" dur="1" fill="hold">
                                          <p:stCondLst>
                                            <p:cond delay="0"/>
                                          </p:stCondLst>
                                        </p:cTn>
                                        <p:tgtEl>
                                          <p:spTgt spid="121"/>
                                        </p:tgtEl>
                                        <p:attrNameLst>
                                          <p:attrName>style.visibility</p:attrName>
                                        </p:attrNameLst>
                                      </p:cBhvr>
                                      <p:to>
                                        <p:strVal val="visible"/>
                                      </p:to>
                                    </p:set>
                                    <p:anim calcmode="lin" valueType="num">
                                      <p:cBhvr>
                                        <p:cTn id="263" dur="3000" fill="hold"/>
                                        <p:tgtEl>
                                          <p:spTgt spid="121"/>
                                        </p:tgtEl>
                                        <p:attrNameLst>
                                          <p:attrName>ppt_x</p:attrName>
                                        </p:attrNameLst>
                                      </p:cBhvr>
                                      <p:tavLst>
                                        <p:tav tm="0">
                                          <p:val>
                                            <p:strVal val="#ppt_x"/>
                                          </p:val>
                                        </p:tav>
                                        <p:tav tm="100000">
                                          <p:val>
                                            <p:strVal val="#ppt_x"/>
                                          </p:val>
                                        </p:tav>
                                      </p:tavLst>
                                    </p:anim>
                                    <p:anim calcmode="lin" valueType="num">
                                      <p:cBhvr>
                                        <p:cTn id="264" dur="3000" fill="hold"/>
                                        <p:tgtEl>
                                          <p:spTgt spid="121"/>
                                        </p:tgtEl>
                                        <p:attrNameLst>
                                          <p:attrName>ppt_y</p:attrName>
                                        </p:attrNameLst>
                                      </p:cBhvr>
                                      <p:tavLst>
                                        <p:tav tm="0">
                                          <p:val>
                                            <p:strVal val="#ppt_y+#ppt_h/2"/>
                                          </p:val>
                                        </p:tav>
                                        <p:tav tm="100000">
                                          <p:val>
                                            <p:strVal val="#ppt_y"/>
                                          </p:val>
                                        </p:tav>
                                      </p:tavLst>
                                    </p:anim>
                                    <p:anim calcmode="lin" valueType="num">
                                      <p:cBhvr>
                                        <p:cTn id="265" dur="3000" fill="hold"/>
                                        <p:tgtEl>
                                          <p:spTgt spid="121"/>
                                        </p:tgtEl>
                                        <p:attrNameLst>
                                          <p:attrName>ppt_w</p:attrName>
                                        </p:attrNameLst>
                                      </p:cBhvr>
                                      <p:tavLst>
                                        <p:tav tm="0">
                                          <p:val>
                                            <p:strVal val="#ppt_w"/>
                                          </p:val>
                                        </p:tav>
                                        <p:tav tm="100000">
                                          <p:val>
                                            <p:strVal val="#ppt_w"/>
                                          </p:val>
                                        </p:tav>
                                      </p:tavLst>
                                    </p:anim>
                                    <p:anim calcmode="lin" valueType="num">
                                      <p:cBhvr>
                                        <p:cTn id="266" dur="3000" fill="hold"/>
                                        <p:tgtEl>
                                          <p:spTgt spid="121"/>
                                        </p:tgtEl>
                                        <p:attrNameLst>
                                          <p:attrName>ppt_h</p:attrName>
                                        </p:attrNameLst>
                                      </p:cBhvr>
                                      <p:tavLst>
                                        <p:tav tm="0">
                                          <p:val>
                                            <p:fltVal val="0"/>
                                          </p:val>
                                        </p:tav>
                                        <p:tav tm="100000">
                                          <p:val>
                                            <p:strVal val="#ppt_h"/>
                                          </p:val>
                                        </p:tav>
                                      </p:tavLst>
                                    </p:anim>
                                  </p:childTnLst>
                                </p:cTn>
                              </p:par>
                              <p:par>
                                <p:cTn id="267" presetID="6" presetClass="emph" presetSubtype="0" fill="hold" grpId="1" nodeType="withEffect">
                                  <p:stCondLst>
                                    <p:cond delay="0"/>
                                  </p:stCondLst>
                                  <p:childTnLst>
                                    <p:animScale>
                                      <p:cBhvr>
                                        <p:cTn id="268" dur="3000" fill="hold"/>
                                        <p:tgtEl>
                                          <p:spTgt spid="121"/>
                                        </p:tgtEl>
                                      </p:cBhvr>
                                      <p:by x="400000" y="100000"/>
                                    </p:animScale>
                                  </p:childTnLst>
                                </p:cTn>
                              </p:par>
                              <p:par>
                                <p:cTn id="269" presetID="17" presetClass="entr" presetSubtype="4" fill="hold" grpId="0" nodeType="withEffect">
                                  <p:stCondLst>
                                    <p:cond delay="0"/>
                                  </p:stCondLst>
                                  <p:childTnLst>
                                    <p:set>
                                      <p:cBhvr>
                                        <p:cTn id="270" dur="1" fill="hold">
                                          <p:stCondLst>
                                            <p:cond delay="0"/>
                                          </p:stCondLst>
                                        </p:cTn>
                                        <p:tgtEl>
                                          <p:spTgt spid="122"/>
                                        </p:tgtEl>
                                        <p:attrNameLst>
                                          <p:attrName>style.visibility</p:attrName>
                                        </p:attrNameLst>
                                      </p:cBhvr>
                                      <p:to>
                                        <p:strVal val="visible"/>
                                      </p:to>
                                    </p:set>
                                    <p:anim calcmode="lin" valueType="num">
                                      <p:cBhvr>
                                        <p:cTn id="271" dur="3000" fill="hold"/>
                                        <p:tgtEl>
                                          <p:spTgt spid="122"/>
                                        </p:tgtEl>
                                        <p:attrNameLst>
                                          <p:attrName>ppt_x</p:attrName>
                                        </p:attrNameLst>
                                      </p:cBhvr>
                                      <p:tavLst>
                                        <p:tav tm="0">
                                          <p:val>
                                            <p:strVal val="#ppt_x"/>
                                          </p:val>
                                        </p:tav>
                                        <p:tav tm="100000">
                                          <p:val>
                                            <p:strVal val="#ppt_x"/>
                                          </p:val>
                                        </p:tav>
                                      </p:tavLst>
                                    </p:anim>
                                    <p:anim calcmode="lin" valueType="num">
                                      <p:cBhvr>
                                        <p:cTn id="272" dur="3000" fill="hold"/>
                                        <p:tgtEl>
                                          <p:spTgt spid="122"/>
                                        </p:tgtEl>
                                        <p:attrNameLst>
                                          <p:attrName>ppt_y</p:attrName>
                                        </p:attrNameLst>
                                      </p:cBhvr>
                                      <p:tavLst>
                                        <p:tav tm="0">
                                          <p:val>
                                            <p:strVal val="#ppt_y+#ppt_h/2"/>
                                          </p:val>
                                        </p:tav>
                                        <p:tav tm="100000">
                                          <p:val>
                                            <p:strVal val="#ppt_y"/>
                                          </p:val>
                                        </p:tav>
                                      </p:tavLst>
                                    </p:anim>
                                    <p:anim calcmode="lin" valueType="num">
                                      <p:cBhvr>
                                        <p:cTn id="273" dur="3000" fill="hold"/>
                                        <p:tgtEl>
                                          <p:spTgt spid="122"/>
                                        </p:tgtEl>
                                        <p:attrNameLst>
                                          <p:attrName>ppt_w</p:attrName>
                                        </p:attrNameLst>
                                      </p:cBhvr>
                                      <p:tavLst>
                                        <p:tav tm="0">
                                          <p:val>
                                            <p:strVal val="#ppt_w"/>
                                          </p:val>
                                        </p:tav>
                                        <p:tav tm="100000">
                                          <p:val>
                                            <p:strVal val="#ppt_w"/>
                                          </p:val>
                                        </p:tav>
                                      </p:tavLst>
                                    </p:anim>
                                    <p:anim calcmode="lin" valueType="num">
                                      <p:cBhvr>
                                        <p:cTn id="274" dur="3000" fill="hold"/>
                                        <p:tgtEl>
                                          <p:spTgt spid="122"/>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122"/>
                                        </p:tgtEl>
                                      </p:cBhvr>
                                      <p:by x="400000" y="100000"/>
                                    </p:animScale>
                                  </p:childTnLst>
                                </p:cTn>
                              </p:par>
                              <p:par>
                                <p:cTn id="277" presetID="17" presetClass="entr" presetSubtype="4" fill="hold" grpId="0" nodeType="withEffect">
                                  <p:stCondLst>
                                    <p:cond delay="0"/>
                                  </p:stCondLst>
                                  <p:childTnLst>
                                    <p:set>
                                      <p:cBhvr>
                                        <p:cTn id="278" dur="1" fill="hold">
                                          <p:stCondLst>
                                            <p:cond delay="0"/>
                                          </p:stCondLst>
                                        </p:cTn>
                                        <p:tgtEl>
                                          <p:spTgt spid="123"/>
                                        </p:tgtEl>
                                        <p:attrNameLst>
                                          <p:attrName>style.visibility</p:attrName>
                                        </p:attrNameLst>
                                      </p:cBhvr>
                                      <p:to>
                                        <p:strVal val="visible"/>
                                      </p:to>
                                    </p:set>
                                    <p:anim calcmode="lin" valueType="num">
                                      <p:cBhvr>
                                        <p:cTn id="279" dur="3000" fill="hold"/>
                                        <p:tgtEl>
                                          <p:spTgt spid="123"/>
                                        </p:tgtEl>
                                        <p:attrNameLst>
                                          <p:attrName>ppt_x</p:attrName>
                                        </p:attrNameLst>
                                      </p:cBhvr>
                                      <p:tavLst>
                                        <p:tav tm="0">
                                          <p:val>
                                            <p:strVal val="#ppt_x"/>
                                          </p:val>
                                        </p:tav>
                                        <p:tav tm="100000">
                                          <p:val>
                                            <p:strVal val="#ppt_x"/>
                                          </p:val>
                                        </p:tav>
                                      </p:tavLst>
                                    </p:anim>
                                    <p:anim calcmode="lin" valueType="num">
                                      <p:cBhvr>
                                        <p:cTn id="280" dur="3000" fill="hold"/>
                                        <p:tgtEl>
                                          <p:spTgt spid="123"/>
                                        </p:tgtEl>
                                        <p:attrNameLst>
                                          <p:attrName>ppt_y</p:attrName>
                                        </p:attrNameLst>
                                      </p:cBhvr>
                                      <p:tavLst>
                                        <p:tav tm="0">
                                          <p:val>
                                            <p:strVal val="#ppt_y+#ppt_h/2"/>
                                          </p:val>
                                        </p:tav>
                                        <p:tav tm="100000">
                                          <p:val>
                                            <p:strVal val="#ppt_y"/>
                                          </p:val>
                                        </p:tav>
                                      </p:tavLst>
                                    </p:anim>
                                    <p:anim calcmode="lin" valueType="num">
                                      <p:cBhvr>
                                        <p:cTn id="281" dur="3000" fill="hold"/>
                                        <p:tgtEl>
                                          <p:spTgt spid="123"/>
                                        </p:tgtEl>
                                        <p:attrNameLst>
                                          <p:attrName>ppt_w</p:attrName>
                                        </p:attrNameLst>
                                      </p:cBhvr>
                                      <p:tavLst>
                                        <p:tav tm="0">
                                          <p:val>
                                            <p:strVal val="#ppt_w"/>
                                          </p:val>
                                        </p:tav>
                                        <p:tav tm="100000">
                                          <p:val>
                                            <p:strVal val="#ppt_w"/>
                                          </p:val>
                                        </p:tav>
                                      </p:tavLst>
                                    </p:anim>
                                    <p:anim calcmode="lin" valueType="num">
                                      <p:cBhvr>
                                        <p:cTn id="282" dur="3000" fill="hold"/>
                                        <p:tgtEl>
                                          <p:spTgt spid="123"/>
                                        </p:tgtEl>
                                        <p:attrNameLst>
                                          <p:attrName>ppt_h</p:attrName>
                                        </p:attrNameLst>
                                      </p:cBhvr>
                                      <p:tavLst>
                                        <p:tav tm="0">
                                          <p:val>
                                            <p:fltVal val="0"/>
                                          </p:val>
                                        </p:tav>
                                        <p:tav tm="100000">
                                          <p:val>
                                            <p:strVal val="#ppt_h"/>
                                          </p:val>
                                        </p:tav>
                                      </p:tavLst>
                                    </p:anim>
                                  </p:childTnLst>
                                </p:cTn>
                              </p:par>
                              <p:par>
                                <p:cTn id="283" presetID="6" presetClass="emph" presetSubtype="0" fill="hold" grpId="1" nodeType="withEffect">
                                  <p:stCondLst>
                                    <p:cond delay="0"/>
                                  </p:stCondLst>
                                  <p:childTnLst>
                                    <p:animScale>
                                      <p:cBhvr>
                                        <p:cTn id="284" dur="3000" fill="hold"/>
                                        <p:tgtEl>
                                          <p:spTgt spid="123"/>
                                        </p:tgtEl>
                                      </p:cBhvr>
                                      <p:by x="400000" y="100000"/>
                                    </p:animScale>
                                  </p:childTnLst>
                                </p:cTn>
                              </p:par>
                              <p:par>
                                <p:cTn id="285" presetID="17" presetClass="entr" presetSubtype="4" fill="hold" grpId="0" nodeType="withEffect">
                                  <p:stCondLst>
                                    <p:cond delay="0"/>
                                  </p:stCondLst>
                                  <p:childTnLst>
                                    <p:set>
                                      <p:cBhvr>
                                        <p:cTn id="286" dur="1" fill="hold">
                                          <p:stCondLst>
                                            <p:cond delay="0"/>
                                          </p:stCondLst>
                                        </p:cTn>
                                        <p:tgtEl>
                                          <p:spTgt spid="95"/>
                                        </p:tgtEl>
                                        <p:attrNameLst>
                                          <p:attrName>style.visibility</p:attrName>
                                        </p:attrNameLst>
                                      </p:cBhvr>
                                      <p:to>
                                        <p:strVal val="visible"/>
                                      </p:to>
                                    </p:set>
                                    <p:anim calcmode="lin" valueType="num">
                                      <p:cBhvr>
                                        <p:cTn id="287" dur="3000" fill="hold"/>
                                        <p:tgtEl>
                                          <p:spTgt spid="95"/>
                                        </p:tgtEl>
                                        <p:attrNameLst>
                                          <p:attrName>ppt_x</p:attrName>
                                        </p:attrNameLst>
                                      </p:cBhvr>
                                      <p:tavLst>
                                        <p:tav tm="0">
                                          <p:val>
                                            <p:strVal val="#ppt_x"/>
                                          </p:val>
                                        </p:tav>
                                        <p:tav tm="100000">
                                          <p:val>
                                            <p:strVal val="#ppt_x"/>
                                          </p:val>
                                        </p:tav>
                                      </p:tavLst>
                                    </p:anim>
                                    <p:anim calcmode="lin" valueType="num">
                                      <p:cBhvr>
                                        <p:cTn id="288" dur="3000" fill="hold"/>
                                        <p:tgtEl>
                                          <p:spTgt spid="95"/>
                                        </p:tgtEl>
                                        <p:attrNameLst>
                                          <p:attrName>ppt_y</p:attrName>
                                        </p:attrNameLst>
                                      </p:cBhvr>
                                      <p:tavLst>
                                        <p:tav tm="0">
                                          <p:val>
                                            <p:strVal val="#ppt_y+#ppt_h/2"/>
                                          </p:val>
                                        </p:tav>
                                        <p:tav tm="100000">
                                          <p:val>
                                            <p:strVal val="#ppt_y"/>
                                          </p:val>
                                        </p:tav>
                                      </p:tavLst>
                                    </p:anim>
                                    <p:anim calcmode="lin" valueType="num">
                                      <p:cBhvr>
                                        <p:cTn id="289" dur="3000" fill="hold"/>
                                        <p:tgtEl>
                                          <p:spTgt spid="95"/>
                                        </p:tgtEl>
                                        <p:attrNameLst>
                                          <p:attrName>ppt_w</p:attrName>
                                        </p:attrNameLst>
                                      </p:cBhvr>
                                      <p:tavLst>
                                        <p:tav tm="0">
                                          <p:val>
                                            <p:strVal val="#ppt_w"/>
                                          </p:val>
                                        </p:tav>
                                        <p:tav tm="100000">
                                          <p:val>
                                            <p:strVal val="#ppt_w"/>
                                          </p:val>
                                        </p:tav>
                                      </p:tavLst>
                                    </p:anim>
                                    <p:anim calcmode="lin" valueType="num">
                                      <p:cBhvr>
                                        <p:cTn id="290" dur="3000" fill="hold"/>
                                        <p:tgtEl>
                                          <p:spTgt spid="95"/>
                                        </p:tgtEl>
                                        <p:attrNameLst>
                                          <p:attrName>ppt_h</p:attrName>
                                        </p:attrNameLst>
                                      </p:cBhvr>
                                      <p:tavLst>
                                        <p:tav tm="0">
                                          <p:val>
                                            <p:fltVal val="0"/>
                                          </p:val>
                                        </p:tav>
                                        <p:tav tm="100000">
                                          <p:val>
                                            <p:strVal val="#ppt_h"/>
                                          </p:val>
                                        </p:tav>
                                      </p:tavLst>
                                    </p:anim>
                                  </p:childTnLst>
                                </p:cTn>
                              </p:par>
                              <p:par>
                                <p:cTn id="291" presetID="6" presetClass="emph" presetSubtype="0" fill="hold" grpId="1" nodeType="withEffect">
                                  <p:stCondLst>
                                    <p:cond delay="0"/>
                                  </p:stCondLst>
                                  <p:childTnLst>
                                    <p:animScale>
                                      <p:cBhvr>
                                        <p:cTn id="292" dur="3000" fill="hold"/>
                                        <p:tgtEl>
                                          <p:spTgt spid="95"/>
                                        </p:tgtEl>
                                      </p:cBhvr>
                                      <p:by x="400000" y="100000"/>
                                    </p:animScale>
                                  </p:childTnLst>
                                </p:cTn>
                              </p:par>
                              <p:par>
                                <p:cTn id="293" presetID="17" presetClass="entr" presetSubtype="4" fill="hold" grpId="0" nodeType="withEffect">
                                  <p:stCondLst>
                                    <p:cond delay="0"/>
                                  </p:stCondLst>
                                  <p:childTnLst>
                                    <p:set>
                                      <p:cBhvr>
                                        <p:cTn id="294" dur="1" fill="hold">
                                          <p:stCondLst>
                                            <p:cond delay="0"/>
                                          </p:stCondLst>
                                        </p:cTn>
                                        <p:tgtEl>
                                          <p:spTgt spid="94"/>
                                        </p:tgtEl>
                                        <p:attrNameLst>
                                          <p:attrName>style.visibility</p:attrName>
                                        </p:attrNameLst>
                                      </p:cBhvr>
                                      <p:to>
                                        <p:strVal val="visible"/>
                                      </p:to>
                                    </p:set>
                                    <p:anim calcmode="lin" valueType="num">
                                      <p:cBhvr>
                                        <p:cTn id="295" dur="3000" fill="hold"/>
                                        <p:tgtEl>
                                          <p:spTgt spid="94"/>
                                        </p:tgtEl>
                                        <p:attrNameLst>
                                          <p:attrName>ppt_x</p:attrName>
                                        </p:attrNameLst>
                                      </p:cBhvr>
                                      <p:tavLst>
                                        <p:tav tm="0">
                                          <p:val>
                                            <p:strVal val="#ppt_x"/>
                                          </p:val>
                                        </p:tav>
                                        <p:tav tm="100000">
                                          <p:val>
                                            <p:strVal val="#ppt_x"/>
                                          </p:val>
                                        </p:tav>
                                      </p:tavLst>
                                    </p:anim>
                                    <p:anim calcmode="lin" valueType="num">
                                      <p:cBhvr>
                                        <p:cTn id="296" dur="3000" fill="hold"/>
                                        <p:tgtEl>
                                          <p:spTgt spid="94"/>
                                        </p:tgtEl>
                                        <p:attrNameLst>
                                          <p:attrName>ppt_y</p:attrName>
                                        </p:attrNameLst>
                                      </p:cBhvr>
                                      <p:tavLst>
                                        <p:tav tm="0">
                                          <p:val>
                                            <p:strVal val="#ppt_y+#ppt_h/2"/>
                                          </p:val>
                                        </p:tav>
                                        <p:tav tm="100000">
                                          <p:val>
                                            <p:strVal val="#ppt_y"/>
                                          </p:val>
                                        </p:tav>
                                      </p:tavLst>
                                    </p:anim>
                                    <p:anim calcmode="lin" valueType="num">
                                      <p:cBhvr>
                                        <p:cTn id="297" dur="3000" fill="hold"/>
                                        <p:tgtEl>
                                          <p:spTgt spid="94"/>
                                        </p:tgtEl>
                                        <p:attrNameLst>
                                          <p:attrName>ppt_w</p:attrName>
                                        </p:attrNameLst>
                                      </p:cBhvr>
                                      <p:tavLst>
                                        <p:tav tm="0">
                                          <p:val>
                                            <p:strVal val="#ppt_w"/>
                                          </p:val>
                                        </p:tav>
                                        <p:tav tm="100000">
                                          <p:val>
                                            <p:strVal val="#ppt_w"/>
                                          </p:val>
                                        </p:tav>
                                      </p:tavLst>
                                    </p:anim>
                                    <p:anim calcmode="lin" valueType="num">
                                      <p:cBhvr>
                                        <p:cTn id="298" dur="3000" fill="hold"/>
                                        <p:tgtEl>
                                          <p:spTgt spid="94"/>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94"/>
                                        </p:tgtEl>
                                      </p:cBhvr>
                                      <p:by x="400000" y="100000"/>
                                    </p:animScale>
                                  </p:childTnLst>
                                </p:cTn>
                              </p:par>
                              <p:par>
                                <p:cTn id="301" presetID="17" presetClass="entr" presetSubtype="4" fill="hold" grpId="0" nodeType="withEffect">
                                  <p:stCondLst>
                                    <p:cond delay="0"/>
                                  </p:stCondLst>
                                  <p:childTnLst>
                                    <p:set>
                                      <p:cBhvr>
                                        <p:cTn id="302" dur="1" fill="hold">
                                          <p:stCondLst>
                                            <p:cond delay="0"/>
                                          </p:stCondLst>
                                        </p:cTn>
                                        <p:tgtEl>
                                          <p:spTgt spid="93"/>
                                        </p:tgtEl>
                                        <p:attrNameLst>
                                          <p:attrName>style.visibility</p:attrName>
                                        </p:attrNameLst>
                                      </p:cBhvr>
                                      <p:to>
                                        <p:strVal val="visible"/>
                                      </p:to>
                                    </p:set>
                                    <p:anim calcmode="lin" valueType="num">
                                      <p:cBhvr>
                                        <p:cTn id="303" dur="3000" fill="hold"/>
                                        <p:tgtEl>
                                          <p:spTgt spid="93"/>
                                        </p:tgtEl>
                                        <p:attrNameLst>
                                          <p:attrName>ppt_x</p:attrName>
                                        </p:attrNameLst>
                                      </p:cBhvr>
                                      <p:tavLst>
                                        <p:tav tm="0">
                                          <p:val>
                                            <p:strVal val="#ppt_x"/>
                                          </p:val>
                                        </p:tav>
                                        <p:tav tm="100000">
                                          <p:val>
                                            <p:strVal val="#ppt_x"/>
                                          </p:val>
                                        </p:tav>
                                      </p:tavLst>
                                    </p:anim>
                                    <p:anim calcmode="lin" valueType="num">
                                      <p:cBhvr>
                                        <p:cTn id="304" dur="3000" fill="hold"/>
                                        <p:tgtEl>
                                          <p:spTgt spid="93"/>
                                        </p:tgtEl>
                                        <p:attrNameLst>
                                          <p:attrName>ppt_y</p:attrName>
                                        </p:attrNameLst>
                                      </p:cBhvr>
                                      <p:tavLst>
                                        <p:tav tm="0">
                                          <p:val>
                                            <p:strVal val="#ppt_y+#ppt_h/2"/>
                                          </p:val>
                                        </p:tav>
                                        <p:tav tm="100000">
                                          <p:val>
                                            <p:strVal val="#ppt_y"/>
                                          </p:val>
                                        </p:tav>
                                      </p:tavLst>
                                    </p:anim>
                                    <p:anim calcmode="lin" valueType="num">
                                      <p:cBhvr>
                                        <p:cTn id="305" dur="3000" fill="hold"/>
                                        <p:tgtEl>
                                          <p:spTgt spid="93"/>
                                        </p:tgtEl>
                                        <p:attrNameLst>
                                          <p:attrName>ppt_w</p:attrName>
                                        </p:attrNameLst>
                                      </p:cBhvr>
                                      <p:tavLst>
                                        <p:tav tm="0">
                                          <p:val>
                                            <p:strVal val="#ppt_w"/>
                                          </p:val>
                                        </p:tav>
                                        <p:tav tm="100000">
                                          <p:val>
                                            <p:strVal val="#ppt_w"/>
                                          </p:val>
                                        </p:tav>
                                      </p:tavLst>
                                    </p:anim>
                                    <p:anim calcmode="lin" valueType="num">
                                      <p:cBhvr>
                                        <p:cTn id="306" dur="3000" fill="hold"/>
                                        <p:tgtEl>
                                          <p:spTgt spid="93"/>
                                        </p:tgtEl>
                                        <p:attrNameLst>
                                          <p:attrName>ppt_h</p:attrName>
                                        </p:attrNameLst>
                                      </p:cBhvr>
                                      <p:tavLst>
                                        <p:tav tm="0">
                                          <p:val>
                                            <p:fltVal val="0"/>
                                          </p:val>
                                        </p:tav>
                                        <p:tav tm="100000">
                                          <p:val>
                                            <p:strVal val="#ppt_h"/>
                                          </p:val>
                                        </p:tav>
                                      </p:tavLst>
                                    </p:anim>
                                  </p:childTnLst>
                                </p:cTn>
                              </p:par>
                              <p:par>
                                <p:cTn id="307" presetID="6" presetClass="emph" presetSubtype="0" fill="hold" grpId="1" nodeType="withEffect">
                                  <p:stCondLst>
                                    <p:cond delay="0"/>
                                  </p:stCondLst>
                                  <p:childTnLst>
                                    <p:animScale>
                                      <p:cBhvr>
                                        <p:cTn id="308" dur="3000" fill="hold"/>
                                        <p:tgtEl>
                                          <p:spTgt spid="93"/>
                                        </p:tgtEl>
                                      </p:cBhvr>
                                      <p:by x="400000" y="100000"/>
                                    </p:animScale>
                                  </p:childTnLst>
                                </p:cTn>
                              </p:par>
                              <p:par>
                                <p:cTn id="309" presetID="17" presetClass="entr" presetSubtype="4" fill="hold" grpId="0"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3000" fill="hold"/>
                                        <p:tgtEl>
                                          <p:spTgt spid="92"/>
                                        </p:tgtEl>
                                        <p:attrNameLst>
                                          <p:attrName>ppt_x</p:attrName>
                                        </p:attrNameLst>
                                      </p:cBhvr>
                                      <p:tavLst>
                                        <p:tav tm="0">
                                          <p:val>
                                            <p:strVal val="#ppt_x"/>
                                          </p:val>
                                        </p:tav>
                                        <p:tav tm="100000">
                                          <p:val>
                                            <p:strVal val="#ppt_x"/>
                                          </p:val>
                                        </p:tav>
                                      </p:tavLst>
                                    </p:anim>
                                    <p:anim calcmode="lin" valueType="num">
                                      <p:cBhvr>
                                        <p:cTn id="312" dur="3000" fill="hold"/>
                                        <p:tgtEl>
                                          <p:spTgt spid="92"/>
                                        </p:tgtEl>
                                        <p:attrNameLst>
                                          <p:attrName>ppt_y</p:attrName>
                                        </p:attrNameLst>
                                      </p:cBhvr>
                                      <p:tavLst>
                                        <p:tav tm="0">
                                          <p:val>
                                            <p:strVal val="#ppt_y+#ppt_h/2"/>
                                          </p:val>
                                        </p:tav>
                                        <p:tav tm="100000">
                                          <p:val>
                                            <p:strVal val="#ppt_y"/>
                                          </p:val>
                                        </p:tav>
                                      </p:tavLst>
                                    </p:anim>
                                    <p:anim calcmode="lin" valueType="num">
                                      <p:cBhvr>
                                        <p:cTn id="313" dur="3000" fill="hold"/>
                                        <p:tgtEl>
                                          <p:spTgt spid="92"/>
                                        </p:tgtEl>
                                        <p:attrNameLst>
                                          <p:attrName>ppt_w</p:attrName>
                                        </p:attrNameLst>
                                      </p:cBhvr>
                                      <p:tavLst>
                                        <p:tav tm="0">
                                          <p:val>
                                            <p:strVal val="#ppt_w"/>
                                          </p:val>
                                        </p:tav>
                                        <p:tav tm="100000">
                                          <p:val>
                                            <p:strVal val="#ppt_w"/>
                                          </p:val>
                                        </p:tav>
                                      </p:tavLst>
                                    </p:anim>
                                    <p:anim calcmode="lin" valueType="num">
                                      <p:cBhvr>
                                        <p:cTn id="314" dur="3000" fill="hold"/>
                                        <p:tgtEl>
                                          <p:spTgt spid="92"/>
                                        </p:tgtEl>
                                        <p:attrNameLst>
                                          <p:attrName>ppt_h</p:attrName>
                                        </p:attrNameLst>
                                      </p:cBhvr>
                                      <p:tavLst>
                                        <p:tav tm="0">
                                          <p:val>
                                            <p:fltVal val="0"/>
                                          </p:val>
                                        </p:tav>
                                        <p:tav tm="100000">
                                          <p:val>
                                            <p:strVal val="#ppt_h"/>
                                          </p:val>
                                        </p:tav>
                                      </p:tavLst>
                                    </p:anim>
                                  </p:childTnLst>
                                </p:cTn>
                              </p:par>
                              <p:par>
                                <p:cTn id="315" presetID="6" presetClass="emph" presetSubtype="0" fill="hold" grpId="1" nodeType="withEffect">
                                  <p:stCondLst>
                                    <p:cond delay="0"/>
                                  </p:stCondLst>
                                  <p:childTnLst>
                                    <p:animScale>
                                      <p:cBhvr>
                                        <p:cTn id="316" dur="3000" fill="hold"/>
                                        <p:tgtEl>
                                          <p:spTgt spid="92"/>
                                        </p:tgtEl>
                                      </p:cBhvr>
                                      <p:by x="400000" y="100000"/>
                                    </p:animScale>
                                  </p:childTnLst>
                                </p:cTn>
                              </p:par>
                              <p:par>
                                <p:cTn id="317" presetID="17" presetClass="entr" presetSubtype="4" fill="hold" grpId="0" nodeType="withEffect">
                                  <p:stCondLst>
                                    <p:cond delay="0"/>
                                  </p:stCondLst>
                                  <p:childTnLst>
                                    <p:set>
                                      <p:cBhvr>
                                        <p:cTn id="318" dur="1" fill="hold">
                                          <p:stCondLst>
                                            <p:cond delay="0"/>
                                          </p:stCondLst>
                                        </p:cTn>
                                        <p:tgtEl>
                                          <p:spTgt spid="91"/>
                                        </p:tgtEl>
                                        <p:attrNameLst>
                                          <p:attrName>style.visibility</p:attrName>
                                        </p:attrNameLst>
                                      </p:cBhvr>
                                      <p:to>
                                        <p:strVal val="visible"/>
                                      </p:to>
                                    </p:set>
                                    <p:anim calcmode="lin" valueType="num">
                                      <p:cBhvr>
                                        <p:cTn id="319" dur="3000" fill="hold"/>
                                        <p:tgtEl>
                                          <p:spTgt spid="91"/>
                                        </p:tgtEl>
                                        <p:attrNameLst>
                                          <p:attrName>ppt_x</p:attrName>
                                        </p:attrNameLst>
                                      </p:cBhvr>
                                      <p:tavLst>
                                        <p:tav tm="0">
                                          <p:val>
                                            <p:strVal val="#ppt_x"/>
                                          </p:val>
                                        </p:tav>
                                        <p:tav tm="100000">
                                          <p:val>
                                            <p:strVal val="#ppt_x"/>
                                          </p:val>
                                        </p:tav>
                                      </p:tavLst>
                                    </p:anim>
                                    <p:anim calcmode="lin" valueType="num">
                                      <p:cBhvr>
                                        <p:cTn id="320" dur="3000" fill="hold"/>
                                        <p:tgtEl>
                                          <p:spTgt spid="91"/>
                                        </p:tgtEl>
                                        <p:attrNameLst>
                                          <p:attrName>ppt_y</p:attrName>
                                        </p:attrNameLst>
                                      </p:cBhvr>
                                      <p:tavLst>
                                        <p:tav tm="0">
                                          <p:val>
                                            <p:strVal val="#ppt_y+#ppt_h/2"/>
                                          </p:val>
                                        </p:tav>
                                        <p:tav tm="100000">
                                          <p:val>
                                            <p:strVal val="#ppt_y"/>
                                          </p:val>
                                        </p:tav>
                                      </p:tavLst>
                                    </p:anim>
                                    <p:anim calcmode="lin" valueType="num">
                                      <p:cBhvr>
                                        <p:cTn id="321" dur="3000" fill="hold"/>
                                        <p:tgtEl>
                                          <p:spTgt spid="91"/>
                                        </p:tgtEl>
                                        <p:attrNameLst>
                                          <p:attrName>ppt_w</p:attrName>
                                        </p:attrNameLst>
                                      </p:cBhvr>
                                      <p:tavLst>
                                        <p:tav tm="0">
                                          <p:val>
                                            <p:strVal val="#ppt_w"/>
                                          </p:val>
                                        </p:tav>
                                        <p:tav tm="100000">
                                          <p:val>
                                            <p:strVal val="#ppt_w"/>
                                          </p:val>
                                        </p:tav>
                                      </p:tavLst>
                                    </p:anim>
                                    <p:anim calcmode="lin" valueType="num">
                                      <p:cBhvr>
                                        <p:cTn id="322" dur="3000" fill="hold"/>
                                        <p:tgtEl>
                                          <p:spTgt spid="91"/>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91"/>
                                        </p:tgtEl>
                                      </p:cBhvr>
                                      <p:by x="400000" y="100000"/>
                                    </p:animScale>
                                  </p:childTnLst>
                                </p:cTn>
                              </p:par>
                              <p:par>
                                <p:cTn id="325" presetID="17" presetClass="entr" presetSubtype="4" fill="hold" grpId="0" nodeType="withEffect">
                                  <p:stCondLst>
                                    <p:cond delay="0"/>
                                  </p:stCondLst>
                                  <p:childTnLst>
                                    <p:set>
                                      <p:cBhvr>
                                        <p:cTn id="326" dur="1" fill="hold">
                                          <p:stCondLst>
                                            <p:cond delay="0"/>
                                          </p:stCondLst>
                                        </p:cTn>
                                        <p:tgtEl>
                                          <p:spTgt spid="89"/>
                                        </p:tgtEl>
                                        <p:attrNameLst>
                                          <p:attrName>style.visibility</p:attrName>
                                        </p:attrNameLst>
                                      </p:cBhvr>
                                      <p:to>
                                        <p:strVal val="visible"/>
                                      </p:to>
                                    </p:set>
                                    <p:anim calcmode="lin" valueType="num">
                                      <p:cBhvr>
                                        <p:cTn id="327" dur="3000" fill="hold"/>
                                        <p:tgtEl>
                                          <p:spTgt spid="89"/>
                                        </p:tgtEl>
                                        <p:attrNameLst>
                                          <p:attrName>ppt_x</p:attrName>
                                        </p:attrNameLst>
                                      </p:cBhvr>
                                      <p:tavLst>
                                        <p:tav tm="0">
                                          <p:val>
                                            <p:strVal val="#ppt_x"/>
                                          </p:val>
                                        </p:tav>
                                        <p:tav tm="100000">
                                          <p:val>
                                            <p:strVal val="#ppt_x"/>
                                          </p:val>
                                        </p:tav>
                                      </p:tavLst>
                                    </p:anim>
                                    <p:anim calcmode="lin" valueType="num">
                                      <p:cBhvr>
                                        <p:cTn id="328" dur="3000" fill="hold"/>
                                        <p:tgtEl>
                                          <p:spTgt spid="89"/>
                                        </p:tgtEl>
                                        <p:attrNameLst>
                                          <p:attrName>ppt_y</p:attrName>
                                        </p:attrNameLst>
                                      </p:cBhvr>
                                      <p:tavLst>
                                        <p:tav tm="0">
                                          <p:val>
                                            <p:strVal val="#ppt_y+#ppt_h/2"/>
                                          </p:val>
                                        </p:tav>
                                        <p:tav tm="100000">
                                          <p:val>
                                            <p:strVal val="#ppt_y"/>
                                          </p:val>
                                        </p:tav>
                                      </p:tavLst>
                                    </p:anim>
                                    <p:anim calcmode="lin" valueType="num">
                                      <p:cBhvr>
                                        <p:cTn id="329" dur="3000" fill="hold"/>
                                        <p:tgtEl>
                                          <p:spTgt spid="89"/>
                                        </p:tgtEl>
                                        <p:attrNameLst>
                                          <p:attrName>ppt_w</p:attrName>
                                        </p:attrNameLst>
                                      </p:cBhvr>
                                      <p:tavLst>
                                        <p:tav tm="0">
                                          <p:val>
                                            <p:strVal val="#ppt_w"/>
                                          </p:val>
                                        </p:tav>
                                        <p:tav tm="100000">
                                          <p:val>
                                            <p:strVal val="#ppt_w"/>
                                          </p:val>
                                        </p:tav>
                                      </p:tavLst>
                                    </p:anim>
                                    <p:anim calcmode="lin" valueType="num">
                                      <p:cBhvr>
                                        <p:cTn id="330" dur="3000" fill="hold"/>
                                        <p:tgtEl>
                                          <p:spTgt spid="89"/>
                                        </p:tgtEl>
                                        <p:attrNameLst>
                                          <p:attrName>ppt_h</p:attrName>
                                        </p:attrNameLst>
                                      </p:cBhvr>
                                      <p:tavLst>
                                        <p:tav tm="0">
                                          <p:val>
                                            <p:fltVal val="0"/>
                                          </p:val>
                                        </p:tav>
                                        <p:tav tm="100000">
                                          <p:val>
                                            <p:strVal val="#ppt_h"/>
                                          </p:val>
                                        </p:tav>
                                      </p:tavLst>
                                    </p:anim>
                                  </p:childTnLst>
                                </p:cTn>
                              </p:par>
                              <p:par>
                                <p:cTn id="331" presetID="6" presetClass="emph" presetSubtype="0" fill="hold" grpId="1" nodeType="withEffect">
                                  <p:stCondLst>
                                    <p:cond delay="0"/>
                                  </p:stCondLst>
                                  <p:childTnLst>
                                    <p:animScale>
                                      <p:cBhvr>
                                        <p:cTn id="332" dur="3000" fill="hold"/>
                                        <p:tgtEl>
                                          <p:spTgt spid="89"/>
                                        </p:tgtEl>
                                      </p:cBhvr>
                                      <p:by x="400000" y="100000"/>
                                    </p:animScale>
                                  </p:childTnLst>
                                </p:cTn>
                              </p:par>
                              <p:par>
                                <p:cTn id="333" presetID="17" presetClass="entr" presetSubtype="4" fill="hold" grpId="0" nodeType="withEffect">
                                  <p:stCondLst>
                                    <p:cond delay="0"/>
                                  </p:stCondLst>
                                  <p:childTnLst>
                                    <p:set>
                                      <p:cBhvr>
                                        <p:cTn id="334" dur="1" fill="hold">
                                          <p:stCondLst>
                                            <p:cond delay="0"/>
                                          </p:stCondLst>
                                        </p:cTn>
                                        <p:tgtEl>
                                          <p:spTgt spid="87"/>
                                        </p:tgtEl>
                                        <p:attrNameLst>
                                          <p:attrName>style.visibility</p:attrName>
                                        </p:attrNameLst>
                                      </p:cBhvr>
                                      <p:to>
                                        <p:strVal val="visible"/>
                                      </p:to>
                                    </p:set>
                                    <p:anim calcmode="lin" valueType="num">
                                      <p:cBhvr>
                                        <p:cTn id="335" dur="3000" fill="hold"/>
                                        <p:tgtEl>
                                          <p:spTgt spid="87"/>
                                        </p:tgtEl>
                                        <p:attrNameLst>
                                          <p:attrName>ppt_x</p:attrName>
                                        </p:attrNameLst>
                                      </p:cBhvr>
                                      <p:tavLst>
                                        <p:tav tm="0">
                                          <p:val>
                                            <p:strVal val="#ppt_x"/>
                                          </p:val>
                                        </p:tav>
                                        <p:tav tm="100000">
                                          <p:val>
                                            <p:strVal val="#ppt_x"/>
                                          </p:val>
                                        </p:tav>
                                      </p:tavLst>
                                    </p:anim>
                                    <p:anim calcmode="lin" valueType="num">
                                      <p:cBhvr>
                                        <p:cTn id="336" dur="3000" fill="hold"/>
                                        <p:tgtEl>
                                          <p:spTgt spid="87"/>
                                        </p:tgtEl>
                                        <p:attrNameLst>
                                          <p:attrName>ppt_y</p:attrName>
                                        </p:attrNameLst>
                                      </p:cBhvr>
                                      <p:tavLst>
                                        <p:tav tm="0">
                                          <p:val>
                                            <p:strVal val="#ppt_y+#ppt_h/2"/>
                                          </p:val>
                                        </p:tav>
                                        <p:tav tm="100000">
                                          <p:val>
                                            <p:strVal val="#ppt_y"/>
                                          </p:val>
                                        </p:tav>
                                      </p:tavLst>
                                    </p:anim>
                                    <p:anim calcmode="lin" valueType="num">
                                      <p:cBhvr>
                                        <p:cTn id="337" dur="3000" fill="hold"/>
                                        <p:tgtEl>
                                          <p:spTgt spid="87"/>
                                        </p:tgtEl>
                                        <p:attrNameLst>
                                          <p:attrName>ppt_w</p:attrName>
                                        </p:attrNameLst>
                                      </p:cBhvr>
                                      <p:tavLst>
                                        <p:tav tm="0">
                                          <p:val>
                                            <p:strVal val="#ppt_w"/>
                                          </p:val>
                                        </p:tav>
                                        <p:tav tm="100000">
                                          <p:val>
                                            <p:strVal val="#ppt_w"/>
                                          </p:val>
                                        </p:tav>
                                      </p:tavLst>
                                    </p:anim>
                                    <p:anim calcmode="lin" valueType="num">
                                      <p:cBhvr>
                                        <p:cTn id="338" dur="3000" fill="hold"/>
                                        <p:tgtEl>
                                          <p:spTgt spid="87"/>
                                        </p:tgtEl>
                                        <p:attrNameLst>
                                          <p:attrName>ppt_h</p:attrName>
                                        </p:attrNameLst>
                                      </p:cBhvr>
                                      <p:tavLst>
                                        <p:tav tm="0">
                                          <p:val>
                                            <p:fltVal val="0"/>
                                          </p:val>
                                        </p:tav>
                                        <p:tav tm="100000">
                                          <p:val>
                                            <p:strVal val="#ppt_h"/>
                                          </p:val>
                                        </p:tav>
                                      </p:tavLst>
                                    </p:anim>
                                  </p:childTnLst>
                                </p:cTn>
                              </p:par>
                              <p:par>
                                <p:cTn id="339" presetID="6" presetClass="emph" presetSubtype="0" fill="hold" grpId="1" nodeType="withEffect">
                                  <p:stCondLst>
                                    <p:cond delay="0"/>
                                  </p:stCondLst>
                                  <p:childTnLst>
                                    <p:animScale>
                                      <p:cBhvr>
                                        <p:cTn id="340" dur="3000" fill="hold"/>
                                        <p:tgtEl>
                                          <p:spTgt spid="87"/>
                                        </p:tgtEl>
                                      </p:cBhvr>
                                      <p:by x="400000" y="100000"/>
                                    </p:animScale>
                                  </p:childTnLst>
                                </p:cTn>
                              </p:par>
                              <p:par>
                                <p:cTn id="341" presetID="17" presetClass="entr" presetSubtype="4" fill="hold" grpId="0" nodeType="withEffect">
                                  <p:stCondLst>
                                    <p:cond delay="0"/>
                                  </p:stCondLst>
                                  <p:childTnLst>
                                    <p:set>
                                      <p:cBhvr>
                                        <p:cTn id="342" dur="1" fill="hold">
                                          <p:stCondLst>
                                            <p:cond delay="0"/>
                                          </p:stCondLst>
                                        </p:cTn>
                                        <p:tgtEl>
                                          <p:spTgt spid="86"/>
                                        </p:tgtEl>
                                        <p:attrNameLst>
                                          <p:attrName>style.visibility</p:attrName>
                                        </p:attrNameLst>
                                      </p:cBhvr>
                                      <p:to>
                                        <p:strVal val="visible"/>
                                      </p:to>
                                    </p:set>
                                    <p:anim calcmode="lin" valueType="num">
                                      <p:cBhvr>
                                        <p:cTn id="343" dur="3000" fill="hold"/>
                                        <p:tgtEl>
                                          <p:spTgt spid="86"/>
                                        </p:tgtEl>
                                        <p:attrNameLst>
                                          <p:attrName>ppt_x</p:attrName>
                                        </p:attrNameLst>
                                      </p:cBhvr>
                                      <p:tavLst>
                                        <p:tav tm="0">
                                          <p:val>
                                            <p:strVal val="#ppt_x"/>
                                          </p:val>
                                        </p:tav>
                                        <p:tav tm="100000">
                                          <p:val>
                                            <p:strVal val="#ppt_x"/>
                                          </p:val>
                                        </p:tav>
                                      </p:tavLst>
                                    </p:anim>
                                    <p:anim calcmode="lin" valueType="num">
                                      <p:cBhvr>
                                        <p:cTn id="344" dur="3000" fill="hold"/>
                                        <p:tgtEl>
                                          <p:spTgt spid="86"/>
                                        </p:tgtEl>
                                        <p:attrNameLst>
                                          <p:attrName>ppt_y</p:attrName>
                                        </p:attrNameLst>
                                      </p:cBhvr>
                                      <p:tavLst>
                                        <p:tav tm="0">
                                          <p:val>
                                            <p:strVal val="#ppt_y+#ppt_h/2"/>
                                          </p:val>
                                        </p:tav>
                                        <p:tav tm="100000">
                                          <p:val>
                                            <p:strVal val="#ppt_y"/>
                                          </p:val>
                                        </p:tav>
                                      </p:tavLst>
                                    </p:anim>
                                    <p:anim calcmode="lin" valueType="num">
                                      <p:cBhvr>
                                        <p:cTn id="345" dur="3000" fill="hold"/>
                                        <p:tgtEl>
                                          <p:spTgt spid="86"/>
                                        </p:tgtEl>
                                        <p:attrNameLst>
                                          <p:attrName>ppt_w</p:attrName>
                                        </p:attrNameLst>
                                      </p:cBhvr>
                                      <p:tavLst>
                                        <p:tav tm="0">
                                          <p:val>
                                            <p:strVal val="#ppt_w"/>
                                          </p:val>
                                        </p:tav>
                                        <p:tav tm="100000">
                                          <p:val>
                                            <p:strVal val="#ppt_w"/>
                                          </p:val>
                                        </p:tav>
                                      </p:tavLst>
                                    </p:anim>
                                    <p:anim calcmode="lin" valueType="num">
                                      <p:cBhvr>
                                        <p:cTn id="346" dur="3000" fill="hold"/>
                                        <p:tgtEl>
                                          <p:spTgt spid="86"/>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86"/>
                                        </p:tgtEl>
                                      </p:cBhvr>
                                      <p:by x="400000" y="100000"/>
                                    </p:animScale>
                                  </p:childTnLst>
                                </p:cTn>
                              </p:par>
                              <p:par>
                                <p:cTn id="349" presetID="17" presetClass="entr" presetSubtype="4" fill="hold" grpId="0" nodeType="withEffect">
                                  <p:stCondLst>
                                    <p:cond delay="0"/>
                                  </p:stCondLst>
                                  <p:childTnLst>
                                    <p:set>
                                      <p:cBhvr>
                                        <p:cTn id="350" dur="1" fill="hold">
                                          <p:stCondLst>
                                            <p:cond delay="0"/>
                                          </p:stCondLst>
                                        </p:cTn>
                                        <p:tgtEl>
                                          <p:spTgt spid="85"/>
                                        </p:tgtEl>
                                        <p:attrNameLst>
                                          <p:attrName>style.visibility</p:attrName>
                                        </p:attrNameLst>
                                      </p:cBhvr>
                                      <p:to>
                                        <p:strVal val="visible"/>
                                      </p:to>
                                    </p:set>
                                    <p:anim calcmode="lin" valueType="num">
                                      <p:cBhvr>
                                        <p:cTn id="351" dur="3000" fill="hold"/>
                                        <p:tgtEl>
                                          <p:spTgt spid="85"/>
                                        </p:tgtEl>
                                        <p:attrNameLst>
                                          <p:attrName>ppt_x</p:attrName>
                                        </p:attrNameLst>
                                      </p:cBhvr>
                                      <p:tavLst>
                                        <p:tav tm="0">
                                          <p:val>
                                            <p:strVal val="#ppt_x"/>
                                          </p:val>
                                        </p:tav>
                                        <p:tav tm="100000">
                                          <p:val>
                                            <p:strVal val="#ppt_x"/>
                                          </p:val>
                                        </p:tav>
                                      </p:tavLst>
                                    </p:anim>
                                    <p:anim calcmode="lin" valueType="num">
                                      <p:cBhvr>
                                        <p:cTn id="352" dur="3000" fill="hold"/>
                                        <p:tgtEl>
                                          <p:spTgt spid="85"/>
                                        </p:tgtEl>
                                        <p:attrNameLst>
                                          <p:attrName>ppt_y</p:attrName>
                                        </p:attrNameLst>
                                      </p:cBhvr>
                                      <p:tavLst>
                                        <p:tav tm="0">
                                          <p:val>
                                            <p:strVal val="#ppt_y+#ppt_h/2"/>
                                          </p:val>
                                        </p:tav>
                                        <p:tav tm="100000">
                                          <p:val>
                                            <p:strVal val="#ppt_y"/>
                                          </p:val>
                                        </p:tav>
                                      </p:tavLst>
                                    </p:anim>
                                    <p:anim calcmode="lin" valueType="num">
                                      <p:cBhvr>
                                        <p:cTn id="353" dur="3000" fill="hold"/>
                                        <p:tgtEl>
                                          <p:spTgt spid="85"/>
                                        </p:tgtEl>
                                        <p:attrNameLst>
                                          <p:attrName>ppt_w</p:attrName>
                                        </p:attrNameLst>
                                      </p:cBhvr>
                                      <p:tavLst>
                                        <p:tav tm="0">
                                          <p:val>
                                            <p:strVal val="#ppt_w"/>
                                          </p:val>
                                        </p:tav>
                                        <p:tav tm="100000">
                                          <p:val>
                                            <p:strVal val="#ppt_w"/>
                                          </p:val>
                                        </p:tav>
                                      </p:tavLst>
                                    </p:anim>
                                    <p:anim calcmode="lin" valueType="num">
                                      <p:cBhvr>
                                        <p:cTn id="354" dur="3000" fill="hold"/>
                                        <p:tgtEl>
                                          <p:spTgt spid="85"/>
                                        </p:tgtEl>
                                        <p:attrNameLst>
                                          <p:attrName>ppt_h</p:attrName>
                                        </p:attrNameLst>
                                      </p:cBhvr>
                                      <p:tavLst>
                                        <p:tav tm="0">
                                          <p:val>
                                            <p:fltVal val="0"/>
                                          </p:val>
                                        </p:tav>
                                        <p:tav tm="100000">
                                          <p:val>
                                            <p:strVal val="#ppt_h"/>
                                          </p:val>
                                        </p:tav>
                                      </p:tavLst>
                                    </p:anim>
                                  </p:childTnLst>
                                </p:cTn>
                              </p:par>
                              <p:par>
                                <p:cTn id="355" presetID="6" presetClass="emph" presetSubtype="0" fill="hold" grpId="1" nodeType="withEffect">
                                  <p:stCondLst>
                                    <p:cond delay="0"/>
                                  </p:stCondLst>
                                  <p:childTnLst>
                                    <p:animScale>
                                      <p:cBhvr>
                                        <p:cTn id="356" dur="3000" fill="hold"/>
                                        <p:tgtEl>
                                          <p:spTgt spid="85"/>
                                        </p:tgtEl>
                                      </p:cBhvr>
                                      <p:by x="400000" y="100000"/>
                                    </p:animScale>
                                  </p:childTnLst>
                                </p:cTn>
                              </p:par>
                              <p:par>
                                <p:cTn id="357" presetID="17" presetClass="entr" presetSubtype="4" fill="hold" grpId="0" nodeType="withEffect">
                                  <p:stCondLst>
                                    <p:cond delay="0"/>
                                  </p:stCondLst>
                                  <p:childTnLst>
                                    <p:set>
                                      <p:cBhvr>
                                        <p:cTn id="358" dur="1" fill="hold">
                                          <p:stCondLst>
                                            <p:cond delay="0"/>
                                          </p:stCondLst>
                                        </p:cTn>
                                        <p:tgtEl>
                                          <p:spTgt spid="84"/>
                                        </p:tgtEl>
                                        <p:attrNameLst>
                                          <p:attrName>style.visibility</p:attrName>
                                        </p:attrNameLst>
                                      </p:cBhvr>
                                      <p:to>
                                        <p:strVal val="visible"/>
                                      </p:to>
                                    </p:set>
                                    <p:anim calcmode="lin" valueType="num">
                                      <p:cBhvr>
                                        <p:cTn id="359" dur="3000" fill="hold"/>
                                        <p:tgtEl>
                                          <p:spTgt spid="84"/>
                                        </p:tgtEl>
                                        <p:attrNameLst>
                                          <p:attrName>ppt_x</p:attrName>
                                        </p:attrNameLst>
                                      </p:cBhvr>
                                      <p:tavLst>
                                        <p:tav tm="0">
                                          <p:val>
                                            <p:strVal val="#ppt_x"/>
                                          </p:val>
                                        </p:tav>
                                        <p:tav tm="100000">
                                          <p:val>
                                            <p:strVal val="#ppt_x"/>
                                          </p:val>
                                        </p:tav>
                                      </p:tavLst>
                                    </p:anim>
                                    <p:anim calcmode="lin" valueType="num">
                                      <p:cBhvr>
                                        <p:cTn id="360" dur="3000" fill="hold"/>
                                        <p:tgtEl>
                                          <p:spTgt spid="84"/>
                                        </p:tgtEl>
                                        <p:attrNameLst>
                                          <p:attrName>ppt_y</p:attrName>
                                        </p:attrNameLst>
                                      </p:cBhvr>
                                      <p:tavLst>
                                        <p:tav tm="0">
                                          <p:val>
                                            <p:strVal val="#ppt_y+#ppt_h/2"/>
                                          </p:val>
                                        </p:tav>
                                        <p:tav tm="100000">
                                          <p:val>
                                            <p:strVal val="#ppt_y"/>
                                          </p:val>
                                        </p:tav>
                                      </p:tavLst>
                                    </p:anim>
                                    <p:anim calcmode="lin" valueType="num">
                                      <p:cBhvr>
                                        <p:cTn id="361" dur="3000" fill="hold"/>
                                        <p:tgtEl>
                                          <p:spTgt spid="84"/>
                                        </p:tgtEl>
                                        <p:attrNameLst>
                                          <p:attrName>ppt_w</p:attrName>
                                        </p:attrNameLst>
                                      </p:cBhvr>
                                      <p:tavLst>
                                        <p:tav tm="0">
                                          <p:val>
                                            <p:strVal val="#ppt_w"/>
                                          </p:val>
                                        </p:tav>
                                        <p:tav tm="100000">
                                          <p:val>
                                            <p:strVal val="#ppt_w"/>
                                          </p:val>
                                        </p:tav>
                                      </p:tavLst>
                                    </p:anim>
                                    <p:anim calcmode="lin" valueType="num">
                                      <p:cBhvr>
                                        <p:cTn id="362" dur="3000" fill="hold"/>
                                        <p:tgtEl>
                                          <p:spTgt spid="84"/>
                                        </p:tgtEl>
                                        <p:attrNameLst>
                                          <p:attrName>ppt_h</p:attrName>
                                        </p:attrNameLst>
                                      </p:cBhvr>
                                      <p:tavLst>
                                        <p:tav tm="0">
                                          <p:val>
                                            <p:fltVal val="0"/>
                                          </p:val>
                                        </p:tav>
                                        <p:tav tm="100000">
                                          <p:val>
                                            <p:strVal val="#ppt_h"/>
                                          </p:val>
                                        </p:tav>
                                      </p:tavLst>
                                    </p:anim>
                                  </p:childTnLst>
                                </p:cTn>
                              </p:par>
                              <p:par>
                                <p:cTn id="363" presetID="6" presetClass="emph" presetSubtype="0" fill="hold" grpId="1" nodeType="withEffect">
                                  <p:stCondLst>
                                    <p:cond delay="0"/>
                                  </p:stCondLst>
                                  <p:childTnLst>
                                    <p:animScale>
                                      <p:cBhvr>
                                        <p:cTn id="364" dur="3000" fill="hold"/>
                                        <p:tgtEl>
                                          <p:spTgt spid="84"/>
                                        </p:tgtEl>
                                      </p:cBhvr>
                                      <p:by x="400000" y="100000"/>
                                    </p:animScale>
                                  </p:childTnLst>
                                </p:cTn>
                              </p:par>
                              <p:par>
                                <p:cTn id="365" presetID="17" presetClass="entr" presetSubtype="4" fill="hold" grpId="0" nodeType="withEffect">
                                  <p:stCondLst>
                                    <p:cond delay="0"/>
                                  </p:stCondLst>
                                  <p:childTnLst>
                                    <p:set>
                                      <p:cBhvr>
                                        <p:cTn id="366" dur="1" fill="hold">
                                          <p:stCondLst>
                                            <p:cond delay="0"/>
                                          </p:stCondLst>
                                        </p:cTn>
                                        <p:tgtEl>
                                          <p:spTgt spid="83"/>
                                        </p:tgtEl>
                                        <p:attrNameLst>
                                          <p:attrName>style.visibility</p:attrName>
                                        </p:attrNameLst>
                                      </p:cBhvr>
                                      <p:to>
                                        <p:strVal val="visible"/>
                                      </p:to>
                                    </p:set>
                                    <p:anim calcmode="lin" valueType="num">
                                      <p:cBhvr>
                                        <p:cTn id="367" dur="3000" fill="hold"/>
                                        <p:tgtEl>
                                          <p:spTgt spid="83"/>
                                        </p:tgtEl>
                                        <p:attrNameLst>
                                          <p:attrName>ppt_x</p:attrName>
                                        </p:attrNameLst>
                                      </p:cBhvr>
                                      <p:tavLst>
                                        <p:tav tm="0">
                                          <p:val>
                                            <p:strVal val="#ppt_x"/>
                                          </p:val>
                                        </p:tav>
                                        <p:tav tm="100000">
                                          <p:val>
                                            <p:strVal val="#ppt_x"/>
                                          </p:val>
                                        </p:tav>
                                      </p:tavLst>
                                    </p:anim>
                                    <p:anim calcmode="lin" valueType="num">
                                      <p:cBhvr>
                                        <p:cTn id="368" dur="3000" fill="hold"/>
                                        <p:tgtEl>
                                          <p:spTgt spid="83"/>
                                        </p:tgtEl>
                                        <p:attrNameLst>
                                          <p:attrName>ppt_y</p:attrName>
                                        </p:attrNameLst>
                                      </p:cBhvr>
                                      <p:tavLst>
                                        <p:tav tm="0">
                                          <p:val>
                                            <p:strVal val="#ppt_y+#ppt_h/2"/>
                                          </p:val>
                                        </p:tav>
                                        <p:tav tm="100000">
                                          <p:val>
                                            <p:strVal val="#ppt_y"/>
                                          </p:val>
                                        </p:tav>
                                      </p:tavLst>
                                    </p:anim>
                                    <p:anim calcmode="lin" valueType="num">
                                      <p:cBhvr>
                                        <p:cTn id="369" dur="3000" fill="hold"/>
                                        <p:tgtEl>
                                          <p:spTgt spid="83"/>
                                        </p:tgtEl>
                                        <p:attrNameLst>
                                          <p:attrName>ppt_w</p:attrName>
                                        </p:attrNameLst>
                                      </p:cBhvr>
                                      <p:tavLst>
                                        <p:tav tm="0">
                                          <p:val>
                                            <p:strVal val="#ppt_w"/>
                                          </p:val>
                                        </p:tav>
                                        <p:tav tm="100000">
                                          <p:val>
                                            <p:strVal val="#ppt_w"/>
                                          </p:val>
                                        </p:tav>
                                      </p:tavLst>
                                    </p:anim>
                                    <p:anim calcmode="lin" valueType="num">
                                      <p:cBhvr>
                                        <p:cTn id="370" dur="3000" fill="hold"/>
                                        <p:tgtEl>
                                          <p:spTgt spid="83"/>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83"/>
                                        </p:tgtEl>
                                      </p:cBhvr>
                                      <p:by x="400000" y="100000"/>
                                    </p:animScale>
                                  </p:childTnLst>
                                </p:cTn>
                              </p:par>
                              <p:par>
                                <p:cTn id="373" presetID="17" presetClass="entr" presetSubtype="4" fill="hold" grpId="0" nodeType="withEffect">
                                  <p:stCondLst>
                                    <p:cond delay="0"/>
                                  </p:stCondLst>
                                  <p:childTnLst>
                                    <p:set>
                                      <p:cBhvr>
                                        <p:cTn id="374" dur="1" fill="hold">
                                          <p:stCondLst>
                                            <p:cond delay="0"/>
                                          </p:stCondLst>
                                        </p:cTn>
                                        <p:tgtEl>
                                          <p:spTgt spid="82"/>
                                        </p:tgtEl>
                                        <p:attrNameLst>
                                          <p:attrName>style.visibility</p:attrName>
                                        </p:attrNameLst>
                                      </p:cBhvr>
                                      <p:to>
                                        <p:strVal val="visible"/>
                                      </p:to>
                                    </p:set>
                                    <p:anim calcmode="lin" valueType="num">
                                      <p:cBhvr>
                                        <p:cTn id="375" dur="3000" fill="hold"/>
                                        <p:tgtEl>
                                          <p:spTgt spid="82"/>
                                        </p:tgtEl>
                                        <p:attrNameLst>
                                          <p:attrName>ppt_x</p:attrName>
                                        </p:attrNameLst>
                                      </p:cBhvr>
                                      <p:tavLst>
                                        <p:tav tm="0">
                                          <p:val>
                                            <p:strVal val="#ppt_x"/>
                                          </p:val>
                                        </p:tav>
                                        <p:tav tm="100000">
                                          <p:val>
                                            <p:strVal val="#ppt_x"/>
                                          </p:val>
                                        </p:tav>
                                      </p:tavLst>
                                    </p:anim>
                                    <p:anim calcmode="lin" valueType="num">
                                      <p:cBhvr>
                                        <p:cTn id="376" dur="3000" fill="hold"/>
                                        <p:tgtEl>
                                          <p:spTgt spid="82"/>
                                        </p:tgtEl>
                                        <p:attrNameLst>
                                          <p:attrName>ppt_y</p:attrName>
                                        </p:attrNameLst>
                                      </p:cBhvr>
                                      <p:tavLst>
                                        <p:tav tm="0">
                                          <p:val>
                                            <p:strVal val="#ppt_y+#ppt_h/2"/>
                                          </p:val>
                                        </p:tav>
                                        <p:tav tm="100000">
                                          <p:val>
                                            <p:strVal val="#ppt_y"/>
                                          </p:val>
                                        </p:tav>
                                      </p:tavLst>
                                    </p:anim>
                                    <p:anim calcmode="lin" valueType="num">
                                      <p:cBhvr>
                                        <p:cTn id="377" dur="3000" fill="hold"/>
                                        <p:tgtEl>
                                          <p:spTgt spid="82"/>
                                        </p:tgtEl>
                                        <p:attrNameLst>
                                          <p:attrName>ppt_w</p:attrName>
                                        </p:attrNameLst>
                                      </p:cBhvr>
                                      <p:tavLst>
                                        <p:tav tm="0">
                                          <p:val>
                                            <p:strVal val="#ppt_w"/>
                                          </p:val>
                                        </p:tav>
                                        <p:tav tm="100000">
                                          <p:val>
                                            <p:strVal val="#ppt_w"/>
                                          </p:val>
                                        </p:tav>
                                      </p:tavLst>
                                    </p:anim>
                                    <p:anim calcmode="lin" valueType="num">
                                      <p:cBhvr>
                                        <p:cTn id="378" dur="3000" fill="hold"/>
                                        <p:tgtEl>
                                          <p:spTgt spid="82"/>
                                        </p:tgtEl>
                                        <p:attrNameLst>
                                          <p:attrName>ppt_h</p:attrName>
                                        </p:attrNameLst>
                                      </p:cBhvr>
                                      <p:tavLst>
                                        <p:tav tm="0">
                                          <p:val>
                                            <p:fltVal val="0"/>
                                          </p:val>
                                        </p:tav>
                                        <p:tav tm="100000">
                                          <p:val>
                                            <p:strVal val="#ppt_h"/>
                                          </p:val>
                                        </p:tav>
                                      </p:tavLst>
                                    </p:anim>
                                  </p:childTnLst>
                                </p:cTn>
                              </p:par>
                              <p:par>
                                <p:cTn id="379" presetID="6" presetClass="emph" presetSubtype="0" fill="hold" grpId="1" nodeType="withEffect">
                                  <p:stCondLst>
                                    <p:cond delay="0"/>
                                  </p:stCondLst>
                                  <p:childTnLst>
                                    <p:animScale>
                                      <p:cBhvr>
                                        <p:cTn id="380" dur="3000" fill="hold"/>
                                        <p:tgtEl>
                                          <p:spTgt spid="82"/>
                                        </p:tgtEl>
                                      </p:cBhvr>
                                      <p:by x="400000" y="100000"/>
                                    </p:animScale>
                                  </p:childTnLst>
                                </p:cTn>
                              </p:par>
                              <p:par>
                                <p:cTn id="381" presetID="17" presetClass="entr" presetSubtype="4" fill="hold" grpId="0" nodeType="withEffect">
                                  <p:stCondLst>
                                    <p:cond delay="0"/>
                                  </p:stCondLst>
                                  <p:childTnLst>
                                    <p:set>
                                      <p:cBhvr>
                                        <p:cTn id="382" dur="1" fill="hold">
                                          <p:stCondLst>
                                            <p:cond delay="0"/>
                                          </p:stCondLst>
                                        </p:cTn>
                                        <p:tgtEl>
                                          <p:spTgt spid="81"/>
                                        </p:tgtEl>
                                        <p:attrNameLst>
                                          <p:attrName>style.visibility</p:attrName>
                                        </p:attrNameLst>
                                      </p:cBhvr>
                                      <p:to>
                                        <p:strVal val="visible"/>
                                      </p:to>
                                    </p:set>
                                    <p:anim calcmode="lin" valueType="num">
                                      <p:cBhvr>
                                        <p:cTn id="383" dur="3000" fill="hold"/>
                                        <p:tgtEl>
                                          <p:spTgt spid="81"/>
                                        </p:tgtEl>
                                        <p:attrNameLst>
                                          <p:attrName>ppt_x</p:attrName>
                                        </p:attrNameLst>
                                      </p:cBhvr>
                                      <p:tavLst>
                                        <p:tav tm="0">
                                          <p:val>
                                            <p:strVal val="#ppt_x"/>
                                          </p:val>
                                        </p:tav>
                                        <p:tav tm="100000">
                                          <p:val>
                                            <p:strVal val="#ppt_x"/>
                                          </p:val>
                                        </p:tav>
                                      </p:tavLst>
                                    </p:anim>
                                    <p:anim calcmode="lin" valueType="num">
                                      <p:cBhvr>
                                        <p:cTn id="384" dur="3000" fill="hold"/>
                                        <p:tgtEl>
                                          <p:spTgt spid="81"/>
                                        </p:tgtEl>
                                        <p:attrNameLst>
                                          <p:attrName>ppt_y</p:attrName>
                                        </p:attrNameLst>
                                      </p:cBhvr>
                                      <p:tavLst>
                                        <p:tav tm="0">
                                          <p:val>
                                            <p:strVal val="#ppt_y+#ppt_h/2"/>
                                          </p:val>
                                        </p:tav>
                                        <p:tav tm="100000">
                                          <p:val>
                                            <p:strVal val="#ppt_y"/>
                                          </p:val>
                                        </p:tav>
                                      </p:tavLst>
                                    </p:anim>
                                    <p:anim calcmode="lin" valueType="num">
                                      <p:cBhvr>
                                        <p:cTn id="385" dur="3000" fill="hold"/>
                                        <p:tgtEl>
                                          <p:spTgt spid="81"/>
                                        </p:tgtEl>
                                        <p:attrNameLst>
                                          <p:attrName>ppt_w</p:attrName>
                                        </p:attrNameLst>
                                      </p:cBhvr>
                                      <p:tavLst>
                                        <p:tav tm="0">
                                          <p:val>
                                            <p:strVal val="#ppt_w"/>
                                          </p:val>
                                        </p:tav>
                                        <p:tav tm="100000">
                                          <p:val>
                                            <p:strVal val="#ppt_w"/>
                                          </p:val>
                                        </p:tav>
                                      </p:tavLst>
                                    </p:anim>
                                    <p:anim calcmode="lin" valueType="num">
                                      <p:cBhvr>
                                        <p:cTn id="386" dur="3000" fill="hold"/>
                                        <p:tgtEl>
                                          <p:spTgt spid="81"/>
                                        </p:tgtEl>
                                        <p:attrNameLst>
                                          <p:attrName>ppt_h</p:attrName>
                                        </p:attrNameLst>
                                      </p:cBhvr>
                                      <p:tavLst>
                                        <p:tav tm="0">
                                          <p:val>
                                            <p:fltVal val="0"/>
                                          </p:val>
                                        </p:tav>
                                        <p:tav tm="100000">
                                          <p:val>
                                            <p:strVal val="#ppt_h"/>
                                          </p:val>
                                        </p:tav>
                                      </p:tavLst>
                                    </p:anim>
                                  </p:childTnLst>
                                </p:cTn>
                              </p:par>
                              <p:par>
                                <p:cTn id="387" presetID="6" presetClass="emph" presetSubtype="0" fill="hold" grpId="1" nodeType="withEffect">
                                  <p:stCondLst>
                                    <p:cond delay="0"/>
                                  </p:stCondLst>
                                  <p:childTnLst>
                                    <p:animScale>
                                      <p:cBhvr>
                                        <p:cTn id="388" dur="3000" fill="hold"/>
                                        <p:tgtEl>
                                          <p:spTgt spid="81"/>
                                        </p:tgtEl>
                                      </p:cBhvr>
                                      <p:by x="400000" y="100000"/>
                                    </p:animScale>
                                  </p:childTnLst>
                                </p:cTn>
                              </p:par>
                              <p:par>
                                <p:cTn id="389" presetID="17" presetClass="entr" presetSubtype="4" fill="hold" grpId="0" nodeType="withEffect">
                                  <p:stCondLst>
                                    <p:cond delay="0"/>
                                  </p:stCondLst>
                                  <p:childTnLst>
                                    <p:set>
                                      <p:cBhvr>
                                        <p:cTn id="390" dur="1" fill="hold">
                                          <p:stCondLst>
                                            <p:cond delay="0"/>
                                          </p:stCondLst>
                                        </p:cTn>
                                        <p:tgtEl>
                                          <p:spTgt spid="80"/>
                                        </p:tgtEl>
                                        <p:attrNameLst>
                                          <p:attrName>style.visibility</p:attrName>
                                        </p:attrNameLst>
                                      </p:cBhvr>
                                      <p:to>
                                        <p:strVal val="visible"/>
                                      </p:to>
                                    </p:set>
                                    <p:anim calcmode="lin" valueType="num">
                                      <p:cBhvr>
                                        <p:cTn id="391" dur="3000" fill="hold"/>
                                        <p:tgtEl>
                                          <p:spTgt spid="80"/>
                                        </p:tgtEl>
                                        <p:attrNameLst>
                                          <p:attrName>ppt_x</p:attrName>
                                        </p:attrNameLst>
                                      </p:cBhvr>
                                      <p:tavLst>
                                        <p:tav tm="0">
                                          <p:val>
                                            <p:strVal val="#ppt_x"/>
                                          </p:val>
                                        </p:tav>
                                        <p:tav tm="100000">
                                          <p:val>
                                            <p:strVal val="#ppt_x"/>
                                          </p:val>
                                        </p:tav>
                                      </p:tavLst>
                                    </p:anim>
                                    <p:anim calcmode="lin" valueType="num">
                                      <p:cBhvr>
                                        <p:cTn id="392" dur="3000" fill="hold"/>
                                        <p:tgtEl>
                                          <p:spTgt spid="80"/>
                                        </p:tgtEl>
                                        <p:attrNameLst>
                                          <p:attrName>ppt_y</p:attrName>
                                        </p:attrNameLst>
                                      </p:cBhvr>
                                      <p:tavLst>
                                        <p:tav tm="0">
                                          <p:val>
                                            <p:strVal val="#ppt_y+#ppt_h/2"/>
                                          </p:val>
                                        </p:tav>
                                        <p:tav tm="100000">
                                          <p:val>
                                            <p:strVal val="#ppt_y"/>
                                          </p:val>
                                        </p:tav>
                                      </p:tavLst>
                                    </p:anim>
                                    <p:anim calcmode="lin" valueType="num">
                                      <p:cBhvr>
                                        <p:cTn id="393" dur="3000" fill="hold"/>
                                        <p:tgtEl>
                                          <p:spTgt spid="80"/>
                                        </p:tgtEl>
                                        <p:attrNameLst>
                                          <p:attrName>ppt_w</p:attrName>
                                        </p:attrNameLst>
                                      </p:cBhvr>
                                      <p:tavLst>
                                        <p:tav tm="0">
                                          <p:val>
                                            <p:strVal val="#ppt_w"/>
                                          </p:val>
                                        </p:tav>
                                        <p:tav tm="100000">
                                          <p:val>
                                            <p:strVal val="#ppt_w"/>
                                          </p:val>
                                        </p:tav>
                                      </p:tavLst>
                                    </p:anim>
                                    <p:anim calcmode="lin" valueType="num">
                                      <p:cBhvr>
                                        <p:cTn id="394" dur="3000" fill="hold"/>
                                        <p:tgtEl>
                                          <p:spTgt spid="80"/>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80"/>
                                        </p:tgtEl>
                                      </p:cBhvr>
                                      <p:by x="400000" y="100000"/>
                                    </p:animScale>
                                  </p:childTnLst>
                                </p:cTn>
                              </p:par>
                              <p:par>
                                <p:cTn id="397" presetID="17" presetClass="entr" presetSubtype="4" fill="hold" grpId="0" nodeType="withEffect">
                                  <p:stCondLst>
                                    <p:cond delay="0"/>
                                  </p:stCondLst>
                                  <p:childTnLst>
                                    <p:set>
                                      <p:cBhvr>
                                        <p:cTn id="398" dur="1" fill="hold">
                                          <p:stCondLst>
                                            <p:cond delay="0"/>
                                          </p:stCondLst>
                                        </p:cTn>
                                        <p:tgtEl>
                                          <p:spTgt spid="79"/>
                                        </p:tgtEl>
                                        <p:attrNameLst>
                                          <p:attrName>style.visibility</p:attrName>
                                        </p:attrNameLst>
                                      </p:cBhvr>
                                      <p:to>
                                        <p:strVal val="visible"/>
                                      </p:to>
                                    </p:set>
                                    <p:anim calcmode="lin" valueType="num">
                                      <p:cBhvr>
                                        <p:cTn id="399" dur="3000" fill="hold"/>
                                        <p:tgtEl>
                                          <p:spTgt spid="79"/>
                                        </p:tgtEl>
                                        <p:attrNameLst>
                                          <p:attrName>ppt_x</p:attrName>
                                        </p:attrNameLst>
                                      </p:cBhvr>
                                      <p:tavLst>
                                        <p:tav tm="0">
                                          <p:val>
                                            <p:strVal val="#ppt_x"/>
                                          </p:val>
                                        </p:tav>
                                        <p:tav tm="100000">
                                          <p:val>
                                            <p:strVal val="#ppt_x"/>
                                          </p:val>
                                        </p:tav>
                                      </p:tavLst>
                                    </p:anim>
                                    <p:anim calcmode="lin" valueType="num">
                                      <p:cBhvr>
                                        <p:cTn id="400" dur="3000" fill="hold"/>
                                        <p:tgtEl>
                                          <p:spTgt spid="79"/>
                                        </p:tgtEl>
                                        <p:attrNameLst>
                                          <p:attrName>ppt_y</p:attrName>
                                        </p:attrNameLst>
                                      </p:cBhvr>
                                      <p:tavLst>
                                        <p:tav tm="0">
                                          <p:val>
                                            <p:strVal val="#ppt_y+#ppt_h/2"/>
                                          </p:val>
                                        </p:tav>
                                        <p:tav tm="100000">
                                          <p:val>
                                            <p:strVal val="#ppt_y"/>
                                          </p:val>
                                        </p:tav>
                                      </p:tavLst>
                                    </p:anim>
                                    <p:anim calcmode="lin" valueType="num">
                                      <p:cBhvr>
                                        <p:cTn id="401" dur="3000" fill="hold"/>
                                        <p:tgtEl>
                                          <p:spTgt spid="79"/>
                                        </p:tgtEl>
                                        <p:attrNameLst>
                                          <p:attrName>ppt_w</p:attrName>
                                        </p:attrNameLst>
                                      </p:cBhvr>
                                      <p:tavLst>
                                        <p:tav tm="0">
                                          <p:val>
                                            <p:strVal val="#ppt_w"/>
                                          </p:val>
                                        </p:tav>
                                        <p:tav tm="100000">
                                          <p:val>
                                            <p:strVal val="#ppt_w"/>
                                          </p:val>
                                        </p:tav>
                                      </p:tavLst>
                                    </p:anim>
                                    <p:anim calcmode="lin" valueType="num">
                                      <p:cBhvr>
                                        <p:cTn id="402" dur="3000" fill="hold"/>
                                        <p:tgtEl>
                                          <p:spTgt spid="79"/>
                                        </p:tgtEl>
                                        <p:attrNameLst>
                                          <p:attrName>ppt_h</p:attrName>
                                        </p:attrNameLst>
                                      </p:cBhvr>
                                      <p:tavLst>
                                        <p:tav tm="0">
                                          <p:val>
                                            <p:fltVal val="0"/>
                                          </p:val>
                                        </p:tav>
                                        <p:tav tm="100000">
                                          <p:val>
                                            <p:strVal val="#ppt_h"/>
                                          </p:val>
                                        </p:tav>
                                      </p:tavLst>
                                    </p:anim>
                                  </p:childTnLst>
                                </p:cTn>
                              </p:par>
                              <p:par>
                                <p:cTn id="403" presetID="6" presetClass="emph" presetSubtype="0" fill="hold" grpId="1" nodeType="withEffect">
                                  <p:stCondLst>
                                    <p:cond delay="0"/>
                                  </p:stCondLst>
                                  <p:childTnLst>
                                    <p:animScale>
                                      <p:cBhvr>
                                        <p:cTn id="404" dur="3000" fill="hold"/>
                                        <p:tgtEl>
                                          <p:spTgt spid="79"/>
                                        </p:tgtEl>
                                      </p:cBhvr>
                                      <p:by x="400000" y="100000"/>
                                    </p:animScale>
                                  </p:childTnLst>
                                </p:cTn>
                              </p:par>
                              <p:par>
                                <p:cTn id="405" presetID="17" presetClass="entr" presetSubtype="4" fill="hold" grpId="0" nodeType="withEffect">
                                  <p:stCondLst>
                                    <p:cond delay="0"/>
                                  </p:stCondLst>
                                  <p:childTnLst>
                                    <p:set>
                                      <p:cBhvr>
                                        <p:cTn id="406" dur="1" fill="hold">
                                          <p:stCondLst>
                                            <p:cond delay="0"/>
                                          </p:stCondLst>
                                        </p:cTn>
                                        <p:tgtEl>
                                          <p:spTgt spid="78"/>
                                        </p:tgtEl>
                                        <p:attrNameLst>
                                          <p:attrName>style.visibility</p:attrName>
                                        </p:attrNameLst>
                                      </p:cBhvr>
                                      <p:to>
                                        <p:strVal val="visible"/>
                                      </p:to>
                                    </p:set>
                                    <p:anim calcmode="lin" valueType="num">
                                      <p:cBhvr>
                                        <p:cTn id="407" dur="3000" fill="hold"/>
                                        <p:tgtEl>
                                          <p:spTgt spid="78"/>
                                        </p:tgtEl>
                                        <p:attrNameLst>
                                          <p:attrName>ppt_x</p:attrName>
                                        </p:attrNameLst>
                                      </p:cBhvr>
                                      <p:tavLst>
                                        <p:tav tm="0">
                                          <p:val>
                                            <p:strVal val="#ppt_x"/>
                                          </p:val>
                                        </p:tav>
                                        <p:tav tm="100000">
                                          <p:val>
                                            <p:strVal val="#ppt_x"/>
                                          </p:val>
                                        </p:tav>
                                      </p:tavLst>
                                    </p:anim>
                                    <p:anim calcmode="lin" valueType="num">
                                      <p:cBhvr>
                                        <p:cTn id="408" dur="3000" fill="hold"/>
                                        <p:tgtEl>
                                          <p:spTgt spid="78"/>
                                        </p:tgtEl>
                                        <p:attrNameLst>
                                          <p:attrName>ppt_y</p:attrName>
                                        </p:attrNameLst>
                                      </p:cBhvr>
                                      <p:tavLst>
                                        <p:tav tm="0">
                                          <p:val>
                                            <p:strVal val="#ppt_y+#ppt_h/2"/>
                                          </p:val>
                                        </p:tav>
                                        <p:tav tm="100000">
                                          <p:val>
                                            <p:strVal val="#ppt_y"/>
                                          </p:val>
                                        </p:tav>
                                      </p:tavLst>
                                    </p:anim>
                                    <p:anim calcmode="lin" valueType="num">
                                      <p:cBhvr>
                                        <p:cTn id="409" dur="3000" fill="hold"/>
                                        <p:tgtEl>
                                          <p:spTgt spid="78"/>
                                        </p:tgtEl>
                                        <p:attrNameLst>
                                          <p:attrName>ppt_w</p:attrName>
                                        </p:attrNameLst>
                                      </p:cBhvr>
                                      <p:tavLst>
                                        <p:tav tm="0">
                                          <p:val>
                                            <p:strVal val="#ppt_w"/>
                                          </p:val>
                                        </p:tav>
                                        <p:tav tm="100000">
                                          <p:val>
                                            <p:strVal val="#ppt_w"/>
                                          </p:val>
                                        </p:tav>
                                      </p:tavLst>
                                    </p:anim>
                                    <p:anim calcmode="lin" valueType="num">
                                      <p:cBhvr>
                                        <p:cTn id="410" dur="3000" fill="hold"/>
                                        <p:tgtEl>
                                          <p:spTgt spid="78"/>
                                        </p:tgtEl>
                                        <p:attrNameLst>
                                          <p:attrName>ppt_h</p:attrName>
                                        </p:attrNameLst>
                                      </p:cBhvr>
                                      <p:tavLst>
                                        <p:tav tm="0">
                                          <p:val>
                                            <p:fltVal val="0"/>
                                          </p:val>
                                        </p:tav>
                                        <p:tav tm="100000">
                                          <p:val>
                                            <p:strVal val="#ppt_h"/>
                                          </p:val>
                                        </p:tav>
                                      </p:tavLst>
                                    </p:anim>
                                  </p:childTnLst>
                                </p:cTn>
                              </p:par>
                              <p:par>
                                <p:cTn id="411" presetID="6" presetClass="emph" presetSubtype="0" fill="hold" grpId="1" nodeType="withEffect">
                                  <p:stCondLst>
                                    <p:cond delay="0"/>
                                  </p:stCondLst>
                                  <p:childTnLst>
                                    <p:animScale>
                                      <p:cBhvr>
                                        <p:cTn id="412" dur="3000" fill="hold"/>
                                        <p:tgtEl>
                                          <p:spTgt spid="78"/>
                                        </p:tgtEl>
                                      </p:cBhvr>
                                      <p:by x="400000" y="100000"/>
                                    </p:animScale>
                                  </p:childTnLst>
                                </p:cTn>
                              </p:par>
                              <p:par>
                                <p:cTn id="413" presetID="17" presetClass="entr" presetSubtype="4" fill="hold" grpId="0" nodeType="withEffect">
                                  <p:stCondLst>
                                    <p:cond delay="0"/>
                                  </p:stCondLst>
                                  <p:childTnLst>
                                    <p:set>
                                      <p:cBhvr>
                                        <p:cTn id="414" dur="1" fill="hold">
                                          <p:stCondLst>
                                            <p:cond delay="0"/>
                                          </p:stCondLst>
                                        </p:cTn>
                                        <p:tgtEl>
                                          <p:spTgt spid="77"/>
                                        </p:tgtEl>
                                        <p:attrNameLst>
                                          <p:attrName>style.visibility</p:attrName>
                                        </p:attrNameLst>
                                      </p:cBhvr>
                                      <p:to>
                                        <p:strVal val="visible"/>
                                      </p:to>
                                    </p:set>
                                    <p:anim calcmode="lin" valueType="num">
                                      <p:cBhvr>
                                        <p:cTn id="415" dur="3000" fill="hold"/>
                                        <p:tgtEl>
                                          <p:spTgt spid="77"/>
                                        </p:tgtEl>
                                        <p:attrNameLst>
                                          <p:attrName>ppt_x</p:attrName>
                                        </p:attrNameLst>
                                      </p:cBhvr>
                                      <p:tavLst>
                                        <p:tav tm="0">
                                          <p:val>
                                            <p:strVal val="#ppt_x"/>
                                          </p:val>
                                        </p:tav>
                                        <p:tav tm="100000">
                                          <p:val>
                                            <p:strVal val="#ppt_x"/>
                                          </p:val>
                                        </p:tav>
                                      </p:tavLst>
                                    </p:anim>
                                    <p:anim calcmode="lin" valueType="num">
                                      <p:cBhvr>
                                        <p:cTn id="416" dur="3000" fill="hold"/>
                                        <p:tgtEl>
                                          <p:spTgt spid="77"/>
                                        </p:tgtEl>
                                        <p:attrNameLst>
                                          <p:attrName>ppt_y</p:attrName>
                                        </p:attrNameLst>
                                      </p:cBhvr>
                                      <p:tavLst>
                                        <p:tav tm="0">
                                          <p:val>
                                            <p:strVal val="#ppt_y+#ppt_h/2"/>
                                          </p:val>
                                        </p:tav>
                                        <p:tav tm="100000">
                                          <p:val>
                                            <p:strVal val="#ppt_y"/>
                                          </p:val>
                                        </p:tav>
                                      </p:tavLst>
                                    </p:anim>
                                    <p:anim calcmode="lin" valueType="num">
                                      <p:cBhvr>
                                        <p:cTn id="417" dur="3000" fill="hold"/>
                                        <p:tgtEl>
                                          <p:spTgt spid="77"/>
                                        </p:tgtEl>
                                        <p:attrNameLst>
                                          <p:attrName>ppt_w</p:attrName>
                                        </p:attrNameLst>
                                      </p:cBhvr>
                                      <p:tavLst>
                                        <p:tav tm="0">
                                          <p:val>
                                            <p:strVal val="#ppt_w"/>
                                          </p:val>
                                        </p:tav>
                                        <p:tav tm="100000">
                                          <p:val>
                                            <p:strVal val="#ppt_w"/>
                                          </p:val>
                                        </p:tav>
                                      </p:tavLst>
                                    </p:anim>
                                    <p:anim calcmode="lin" valueType="num">
                                      <p:cBhvr>
                                        <p:cTn id="418" dur="3000" fill="hold"/>
                                        <p:tgtEl>
                                          <p:spTgt spid="77"/>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77"/>
                                        </p:tgtEl>
                                      </p:cBhvr>
                                      <p:by x="400000" y="100000"/>
                                    </p:animScale>
                                  </p:childTnLst>
                                </p:cTn>
                              </p:par>
                              <p:par>
                                <p:cTn id="421" presetID="17" presetClass="entr" presetSubtype="4" fill="hold" grpId="0" nodeType="withEffect">
                                  <p:stCondLst>
                                    <p:cond delay="0"/>
                                  </p:stCondLst>
                                  <p:childTnLst>
                                    <p:set>
                                      <p:cBhvr>
                                        <p:cTn id="422" dur="1" fill="hold">
                                          <p:stCondLst>
                                            <p:cond delay="0"/>
                                          </p:stCondLst>
                                        </p:cTn>
                                        <p:tgtEl>
                                          <p:spTgt spid="76"/>
                                        </p:tgtEl>
                                        <p:attrNameLst>
                                          <p:attrName>style.visibility</p:attrName>
                                        </p:attrNameLst>
                                      </p:cBhvr>
                                      <p:to>
                                        <p:strVal val="visible"/>
                                      </p:to>
                                    </p:set>
                                    <p:anim calcmode="lin" valueType="num">
                                      <p:cBhvr>
                                        <p:cTn id="423" dur="3000" fill="hold"/>
                                        <p:tgtEl>
                                          <p:spTgt spid="76"/>
                                        </p:tgtEl>
                                        <p:attrNameLst>
                                          <p:attrName>ppt_x</p:attrName>
                                        </p:attrNameLst>
                                      </p:cBhvr>
                                      <p:tavLst>
                                        <p:tav tm="0">
                                          <p:val>
                                            <p:strVal val="#ppt_x"/>
                                          </p:val>
                                        </p:tav>
                                        <p:tav tm="100000">
                                          <p:val>
                                            <p:strVal val="#ppt_x"/>
                                          </p:val>
                                        </p:tav>
                                      </p:tavLst>
                                    </p:anim>
                                    <p:anim calcmode="lin" valueType="num">
                                      <p:cBhvr>
                                        <p:cTn id="424" dur="3000" fill="hold"/>
                                        <p:tgtEl>
                                          <p:spTgt spid="76"/>
                                        </p:tgtEl>
                                        <p:attrNameLst>
                                          <p:attrName>ppt_y</p:attrName>
                                        </p:attrNameLst>
                                      </p:cBhvr>
                                      <p:tavLst>
                                        <p:tav tm="0">
                                          <p:val>
                                            <p:strVal val="#ppt_y+#ppt_h/2"/>
                                          </p:val>
                                        </p:tav>
                                        <p:tav tm="100000">
                                          <p:val>
                                            <p:strVal val="#ppt_y"/>
                                          </p:val>
                                        </p:tav>
                                      </p:tavLst>
                                    </p:anim>
                                    <p:anim calcmode="lin" valueType="num">
                                      <p:cBhvr>
                                        <p:cTn id="425" dur="3000" fill="hold"/>
                                        <p:tgtEl>
                                          <p:spTgt spid="76"/>
                                        </p:tgtEl>
                                        <p:attrNameLst>
                                          <p:attrName>ppt_w</p:attrName>
                                        </p:attrNameLst>
                                      </p:cBhvr>
                                      <p:tavLst>
                                        <p:tav tm="0">
                                          <p:val>
                                            <p:strVal val="#ppt_w"/>
                                          </p:val>
                                        </p:tav>
                                        <p:tav tm="100000">
                                          <p:val>
                                            <p:strVal val="#ppt_w"/>
                                          </p:val>
                                        </p:tav>
                                      </p:tavLst>
                                    </p:anim>
                                    <p:anim calcmode="lin" valueType="num">
                                      <p:cBhvr>
                                        <p:cTn id="426" dur="3000" fill="hold"/>
                                        <p:tgtEl>
                                          <p:spTgt spid="76"/>
                                        </p:tgtEl>
                                        <p:attrNameLst>
                                          <p:attrName>ppt_h</p:attrName>
                                        </p:attrNameLst>
                                      </p:cBhvr>
                                      <p:tavLst>
                                        <p:tav tm="0">
                                          <p:val>
                                            <p:fltVal val="0"/>
                                          </p:val>
                                        </p:tav>
                                        <p:tav tm="100000">
                                          <p:val>
                                            <p:strVal val="#ppt_h"/>
                                          </p:val>
                                        </p:tav>
                                      </p:tavLst>
                                    </p:anim>
                                  </p:childTnLst>
                                </p:cTn>
                              </p:par>
                              <p:par>
                                <p:cTn id="427" presetID="6" presetClass="emph" presetSubtype="0" fill="hold" grpId="1" nodeType="withEffect">
                                  <p:stCondLst>
                                    <p:cond delay="0"/>
                                  </p:stCondLst>
                                  <p:childTnLst>
                                    <p:animScale>
                                      <p:cBhvr>
                                        <p:cTn id="428" dur="3000" fill="hold"/>
                                        <p:tgtEl>
                                          <p:spTgt spid="76"/>
                                        </p:tgtEl>
                                      </p:cBhvr>
                                      <p:by x="400000" y="100000"/>
                                    </p:animScale>
                                  </p:childTnLst>
                                </p:cTn>
                              </p:par>
                              <p:par>
                                <p:cTn id="429" presetID="17" presetClass="entr" presetSubtype="4" fill="hold" grpId="0" nodeType="withEffect">
                                  <p:stCondLst>
                                    <p:cond delay="0"/>
                                  </p:stCondLst>
                                  <p:childTnLst>
                                    <p:set>
                                      <p:cBhvr>
                                        <p:cTn id="430" dur="1" fill="hold">
                                          <p:stCondLst>
                                            <p:cond delay="0"/>
                                          </p:stCondLst>
                                        </p:cTn>
                                        <p:tgtEl>
                                          <p:spTgt spid="75"/>
                                        </p:tgtEl>
                                        <p:attrNameLst>
                                          <p:attrName>style.visibility</p:attrName>
                                        </p:attrNameLst>
                                      </p:cBhvr>
                                      <p:to>
                                        <p:strVal val="visible"/>
                                      </p:to>
                                    </p:set>
                                    <p:anim calcmode="lin" valueType="num">
                                      <p:cBhvr>
                                        <p:cTn id="431" dur="3000" fill="hold"/>
                                        <p:tgtEl>
                                          <p:spTgt spid="75"/>
                                        </p:tgtEl>
                                        <p:attrNameLst>
                                          <p:attrName>ppt_x</p:attrName>
                                        </p:attrNameLst>
                                      </p:cBhvr>
                                      <p:tavLst>
                                        <p:tav tm="0">
                                          <p:val>
                                            <p:strVal val="#ppt_x"/>
                                          </p:val>
                                        </p:tav>
                                        <p:tav tm="100000">
                                          <p:val>
                                            <p:strVal val="#ppt_x"/>
                                          </p:val>
                                        </p:tav>
                                      </p:tavLst>
                                    </p:anim>
                                    <p:anim calcmode="lin" valueType="num">
                                      <p:cBhvr>
                                        <p:cTn id="432" dur="3000" fill="hold"/>
                                        <p:tgtEl>
                                          <p:spTgt spid="75"/>
                                        </p:tgtEl>
                                        <p:attrNameLst>
                                          <p:attrName>ppt_y</p:attrName>
                                        </p:attrNameLst>
                                      </p:cBhvr>
                                      <p:tavLst>
                                        <p:tav tm="0">
                                          <p:val>
                                            <p:strVal val="#ppt_y+#ppt_h/2"/>
                                          </p:val>
                                        </p:tav>
                                        <p:tav tm="100000">
                                          <p:val>
                                            <p:strVal val="#ppt_y"/>
                                          </p:val>
                                        </p:tav>
                                      </p:tavLst>
                                    </p:anim>
                                    <p:anim calcmode="lin" valueType="num">
                                      <p:cBhvr>
                                        <p:cTn id="433" dur="3000" fill="hold"/>
                                        <p:tgtEl>
                                          <p:spTgt spid="75"/>
                                        </p:tgtEl>
                                        <p:attrNameLst>
                                          <p:attrName>ppt_w</p:attrName>
                                        </p:attrNameLst>
                                      </p:cBhvr>
                                      <p:tavLst>
                                        <p:tav tm="0">
                                          <p:val>
                                            <p:strVal val="#ppt_w"/>
                                          </p:val>
                                        </p:tav>
                                        <p:tav tm="100000">
                                          <p:val>
                                            <p:strVal val="#ppt_w"/>
                                          </p:val>
                                        </p:tav>
                                      </p:tavLst>
                                    </p:anim>
                                    <p:anim calcmode="lin" valueType="num">
                                      <p:cBhvr>
                                        <p:cTn id="434" dur="3000" fill="hold"/>
                                        <p:tgtEl>
                                          <p:spTgt spid="75"/>
                                        </p:tgtEl>
                                        <p:attrNameLst>
                                          <p:attrName>ppt_h</p:attrName>
                                        </p:attrNameLst>
                                      </p:cBhvr>
                                      <p:tavLst>
                                        <p:tav tm="0">
                                          <p:val>
                                            <p:fltVal val="0"/>
                                          </p:val>
                                        </p:tav>
                                        <p:tav tm="100000">
                                          <p:val>
                                            <p:strVal val="#ppt_h"/>
                                          </p:val>
                                        </p:tav>
                                      </p:tavLst>
                                    </p:anim>
                                  </p:childTnLst>
                                </p:cTn>
                              </p:par>
                              <p:par>
                                <p:cTn id="435" presetID="6" presetClass="emph" presetSubtype="0" fill="hold" grpId="1" nodeType="withEffect">
                                  <p:stCondLst>
                                    <p:cond delay="0"/>
                                  </p:stCondLst>
                                  <p:childTnLst>
                                    <p:animScale>
                                      <p:cBhvr>
                                        <p:cTn id="436" dur="3000" fill="hold"/>
                                        <p:tgtEl>
                                          <p:spTgt spid="75"/>
                                        </p:tgtEl>
                                      </p:cBhvr>
                                      <p:by x="400000" y="100000"/>
                                    </p:animScale>
                                  </p:childTnLst>
                                </p:cTn>
                              </p:par>
                              <p:par>
                                <p:cTn id="437" presetID="17" presetClass="entr" presetSubtype="4" fill="hold" grpId="0" nodeType="withEffect">
                                  <p:stCondLst>
                                    <p:cond delay="0"/>
                                  </p:stCondLst>
                                  <p:childTnLst>
                                    <p:set>
                                      <p:cBhvr>
                                        <p:cTn id="438" dur="1" fill="hold">
                                          <p:stCondLst>
                                            <p:cond delay="0"/>
                                          </p:stCondLst>
                                        </p:cTn>
                                        <p:tgtEl>
                                          <p:spTgt spid="88"/>
                                        </p:tgtEl>
                                        <p:attrNameLst>
                                          <p:attrName>style.visibility</p:attrName>
                                        </p:attrNameLst>
                                      </p:cBhvr>
                                      <p:to>
                                        <p:strVal val="visible"/>
                                      </p:to>
                                    </p:set>
                                    <p:anim calcmode="lin" valueType="num">
                                      <p:cBhvr>
                                        <p:cTn id="439" dur="3000" fill="hold"/>
                                        <p:tgtEl>
                                          <p:spTgt spid="88"/>
                                        </p:tgtEl>
                                        <p:attrNameLst>
                                          <p:attrName>ppt_x</p:attrName>
                                        </p:attrNameLst>
                                      </p:cBhvr>
                                      <p:tavLst>
                                        <p:tav tm="0">
                                          <p:val>
                                            <p:strVal val="#ppt_x"/>
                                          </p:val>
                                        </p:tav>
                                        <p:tav tm="100000">
                                          <p:val>
                                            <p:strVal val="#ppt_x"/>
                                          </p:val>
                                        </p:tav>
                                      </p:tavLst>
                                    </p:anim>
                                    <p:anim calcmode="lin" valueType="num">
                                      <p:cBhvr>
                                        <p:cTn id="440" dur="3000" fill="hold"/>
                                        <p:tgtEl>
                                          <p:spTgt spid="88"/>
                                        </p:tgtEl>
                                        <p:attrNameLst>
                                          <p:attrName>ppt_y</p:attrName>
                                        </p:attrNameLst>
                                      </p:cBhvr>
                                      <p:tavLst>
                                        <p:tav tm="0">
                                          <p:val>
                                            <p:strVal val="#ppt_y+#ppt_h/2"/>
                                          </p:val>
                                        </p:tav>
                                        <p:tav tm="100000">
                                          <p:val>
                                            <p:strVal val="#ppt_y"/>
                                          </p:val>
                                        </p:tav>
                                      </p:tavLst>
                                    </p:anim>
                                    <p:anim calcmode="lin" valueType="num">
                                      <p:cBhvr>
                                        <p:cTn id="441" dur="3000" fill="hold"/>
                                        <p:tgtEl>
                                          <p:spTgt spid="88"/>
                                        </p:tgtEl>
                                        <p:attrNameLst>
                                          <p:attrName>ppt_w</p:attrName>
                                        </p:attrNameLst>
                                      </p:cBhvr>
                                      <p:tavLst>
                                        <p:tav tm="0">
                                          <p:val>
                                            <p:strVal val="#ppt_w"/>
                                          </p:val>
                                        </p:tav>
                                        <p:tav tm="100000">
                                          <p:val>
                                            <p:strVal val="#ppt_w"/>
                                          </p:val>
                                        </p:tav>
                                      </p:tavLst>
                                    </p:anim>
                                    <p:anim calcmode="lin" valueType="num">
                                      <p:cBhvr>
                                        <p:cTn id="442" dur="3000" fill="hold"/>
                                        <p:tgtEl>
                                          <p:spTgt spid="88"/>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88"/>
                                        </p:tgtEl>
                                      </p:cBhvr>
                                      <p:by x="400000" y="100000"/>
                                    </p:animScale>
                                  </p:childTnLst>
                                </p:cTn>
                              </p:par>
                              <p:par>
                                <p:cTn id="445" presetID="17" presetClass="entr" presetSubtype="4" fill="hold" grpId="0" nodeType="withEffect">
                                  <p:stCondLst>
                                    <p:cond delay="0"/>
                                  </p:stCondLst>
                                  <p:childTnLst>
                                    <p:set>
                                      <p:cBhvr>
                                        <p:cTn id="446" dur="1" fill="hold">
                                          <p:stCondLst>
                                            <p:cond delay="0"/>
                                          </p:stCondLst>
                                        </p:cTn>
                                        <p:tgtEl>
                                          <p:spTgt spid="90"/>
                                        </p:tgtEl>
                                        <p:attrNameLst>
                                          <p:attrName>style.visibility</p:attrName>
                                        </p:attrNameLst>
                                      </p:cBhvr>
                                      <p:to>
                                        <p:strVal val="visible"/>
                                      </p:to>
                                    </p:set>
                                    <p:anim calcmode="lin" valueType="num">
                                      <p:cBhvr>
                                        <p:cTn id="447" dur="3000" fill="hold"/>
                                        <p:tgtEl>
                                          <p:spTgt spid="90"/>
                                        </p:tgtEl>
                                        <p:attrNameLst>
                                          <p:attrName>ppt_x</p:attrName>
                                        </p:attrNameLst>
                                      </p:cBhvr>
                                      <p:tavLst>
                                        <p:tav tm="0">
                                          <p:val>
                                            <p:strVal val="#ppt_x"/>
                                          </p:val>
                                        </p:tav>
                                        <p:tav tm="100000">
                                          <p:val>
                                            <p:strVal val="#ppt_x"/>
                                          </p:val>
                                        </p:tav>
                                      </p:tavLst>
                                    </p:anim>
                                    <p:anim calcmode="lin" valueType="num">
                                      <p:cBhvr>
                                        <p:cTn id="448" dur="3000" fill="hold"/>
                                        <p:tgtEl>
                                          <p:spTgt spid="90"/>
                                        </p:tgtEl>
                                        <p:attrNameLst>
                                          <p:attrName>ppt_y</p:attrName>
                                        </p:attrNameLst>
                                      </p:cBhvr>
                                      <p:tavLst>
                                        <p:tav tm="0">
                                          <p:val>
                                            <p:strVal val="#ppt_y+#ppt_h/2"/>
                                          </p:val>
                                        </p:tav>
                                        <p:tav tm="100000">
                                          <p:val>
                                            <p:strVal val="#ppt_y"/>
                                          </p:val>
                                        </p:tav>
                                      </p:tavLst>
                                    </p:anim>
                                    <p:anim calcmode="lin" valueType="num">
                                      <p:cBhvr>
                                        <p:cTn id="449" dur="3000" fill="hold"/>
                                        <p:tgtEl>
                                          <p:spTgt spid="90"/>
                                        </p:tgtEl>
                                        <p:attrNameLst>
                                          <p:attrName>ppt_w</p:attrName>
                                        </p:attrNameLst>
                                      </p:cBhvr>
                                      <p:tavLst>
                                        <p:tav tm="0">
                                          <p:val>
                                            <p:strVal val="#ppt_w"/>
                                          </p:val>
                                        </p:tav>
                                        <p:tav tm="100000">
                                          <p:val>
                                            <p:strVal val="#ppt_w"/>
                                          </p:val>
                                        </p:tav>
                                      </p:tavLst>
                                    </p:anim>
                                    <p:anim calcmode="lin" valueType="num">
                                      <p:cBhvr>
                                        <p:cTn id="450" dur="3000" fill="hold"/>
                                        <p:tgtEl>
                                          <p:spTgt spid="90"/>
                                        </p:tgtEl>
                                        <p:attrNameLst>
                                          <p:attrName>ppt_h</p:attrName>
                                        </p:attrNameLst>
                                      </p:cBhvr>
                                      <p:tavLst>
                                        <p:tav tm="0">
                                          <p:val>
                                            <p:fltVal val="0"/>
                                          </p:val>
                                        </p:tav>
                                        <p:tav tm="100000">
                                          <p:val>
                                            <p:strVal val="#ppt_h"/>
                                          </p:val>
                                        </p:tav>
                                      </p:tavLst>
                                    </p:anim>
                                  </p:childTnLst>
                                </p:cTn>
                              </p:par>
                              <p:par>
                                <p:cTn id="451" presetID="6" presetClass="emph" presetSubtype="0" fill="hold" grpId="1" nodeType="withEffect">
                                  <p:stCondLst>
                                    <p:cond delay="0"/>
                                  </p:stCondLst>
                                  <p:childTnLst>
                                    <p:animScale>
                                      <p:cBhvr>
                                        <p:cTn id="452" dur="3000" fill="hold"/>
                                        <p:tgtEl>
                                          <p:spTgt spid="90"/>
                                        </p:tgtEl>
                                      </p:cBhvr>
                                      <p:by x="400000" y="100000"/>
                                    </p:animScale>
                                  </p:childTnLst>
                                </p:cTn>
                              </p:par>
                              <p:par>
                                <p:cTn id="453" presetID="2" presetClass="exit" presetSubtype="12" fill="hold" grpId="2" nodeType="withEffect">
                                  <p:stCondLst>
                                    <p:cond delay="0"/>
                                  </p:stCondLst>
                                  <p:childTnLst>
                                    <p:anim calcmode="lin" valueType="num">
                                      <p:cBhvr additive="base">
                                        <p:cTn id="454" dur="4000"/>
                                        <p:tgtEl>
                                          <p:spTgt spid="97"/>
                                        </p:tgtEl>
                                        <p:attrNameLst>
                                          <p:attrName>ppt_x</p:attrName>
                                        </p:attrNameLst>
                                      </p:cBhvr>
                                      <p:tavLst>
                                        <p:tav tm="0">
                                          <p:val>
                                            <p:strVal val="ppt_x"/>
                                          </p:val>
                                        </p:tav>
                                        <p:tav tm="100000">
                                          <p:val>
                                            <p:strVal val="0-ppt_w/2"/>
                                          </p:val>
                                        </p:tav>
                                      </p:tavLst>
                                    </p:anim>
                                    <p:anim calcmode="lin" valueType="num">
                                      <p:cBhvr additive="base">
                                        <p:cTn id="455" dur="4000"/>
                                        <p:tgtEl>
                                          <p:spTgt spid="97"/>
                                        </p:tgtEl>
                                        <p:attrNameLst>
                                          <p:attrName>ppt_y</p:attrName>
                                        </p:attrNameLst>
                                      </p:cBhvr>
                                      <p:tavLst>
                                        <p:tav tm="0">
                                          <p:val>
                                            <p:strVal val="ppt_y"/>
                                          </p:val>
                                        </p:tav>
                                        <p:tav tm="100000">
                                          <p:val>
                                            <p:strVal val="1+ppt_h/2"/>
                                          </p:val>
                                        </p:tav>
                                      </p:tavLst>
                                    </p:anim>
                                    <p:set>
                                      <p:cBhvr>
                                        <p:cTn id="456" dur="1" fill="hold">
                                          <p:stCondLst>
                                            <p:cond delay="3999"/>
                                          </p:stCondLst>
                                        </p:cTn>
                                        <p:tgtEl>
                                          <p:spTgt spid="97"/>
                                        </p:tgtEl>
                                        <p:attrNameLst>
                                          <p:attrName>style.visibility</p:attrName>
                                        </p:attrNameLst>
                                      </p:cBhvr>
                                      <p:to>
                                        <p:strVal val="hidden"/>
                                      </p:to>
                                    </p:set>
                                  </p:childTnLst>
                                </p:cTn>
                              </p:par>
                              <p:par>
                                <p:cTn id="457" presetID="2" presetClass="exit" presetSubtype="6" fill="hold" grpId="2" nodeType="withEffect">
                                  <p:stCondLst>
                                    <p:cond delay="0"/>
                                  </p:stCondLst>
                                  <p:childTnLst>
                                    <p:anim calcmode="lin" valueType="num">
                                      <p:cBhvr additive="base">
                                        <p:cTn id="458" dur="4000"/>
                                        <p:tgtEl>
                                          <p:spTgt spid="69"/>
                                        </p:tgtEl>
                                        <p:attrNameLst>
                                          <p:attrName>ppt_x</p:attrName>
                                        </p:attrNameLst>
                                      </p:cBhvr>
                                      <p:tavLst>
                                        <p:tav tm="0">
                                          <p:val>
                                            <p:strVal val="ppt_x"/>
                                          </p:val>
                                        </p:tav>
                                        <p:tav tm="100000">
                                          <p:val>
                                            <p:strVal val="1+ppt_w/2"/>
                                          </p:val>
                                        </p:tav>
                                      </p:tavLst>
                                    </p:anim>
                                    <p:anim calcmode="lin" valueType="num">
                                      <p:cBhvr additive="base">
                                        <p:cTn id="459" dur="4000"/>
                                        <p:tgtEl>
                                          <p:spTgt spid="69"/>
                                        </p:tgtEl>
                                        <p:attrNameLst>
                                          <p:attrName>ppt_y</p:attrName>
                                        </p:attrNameLst>
                                      </p:cBhvr>
                                      <p:tavLst>
                                        <p:tav tm="0">
                                          <p:val>
                                            <p:strVal val="ppt_y"/>
                                          </p:val>
                                        </p:tav>
                                        <p:tav tm="100000">
                                          <p:val>
                                            <p:strVal val="1+ppt_h/2"/>
                                          </p:val>
                                        </p:tav>
                                      </p:tavLst>
                                    </p:anim>
                                    <p:set>
                                      <p:cBhvr>
                                        <p:cTn id="460" dur="1" fill="hold">
                                          <p:stCondLst>
                                            <p:cond delay="3999"/>
                                          </p:stCondLst>
                                        </p:cTn>
                                        <p:tgtEl>
                                          <p:spTgt spid="69"/>
                                        </p:tgtEl>
                                        <p:attrNameLst>
                                          <p:attrName>style.visibility</p:attrName>
                                        </p:attrNameLst>
                                      </p:cBhvr>
                                      <p:to>
                                        <p:strVal val="hidden"/>
                                      </p:to>
                                    </p:set>
                                  </p:childTnLst>
                                </p:cTn>
                              </p:par>
                              <p:par>
                                <p:cTn id="461" presetID="2" presetClass="exit" presetSubtype="6" fill="hold" grpId="2" nodeType="withEffect">
                                  <p:stCondLst>
                                    <p:cond delay="0"/>
                                  </p:stCondLst>
                                  <p:childTnLst>
                                    <p:anim calcmode="lin" valueType="num">
                                      <p:cBhvr additive="base">
                                        <p:cTn id="462" dur="4000"/>
                                        <p:tgtEl>
                                          <p:spTgt spid="68"/>
                                        </p:tgtEl>
                                        <p:attrNameLst>
                                          <p:attrName>ppt_x</p:attrName>
                                        </p:attrNameLst>
                                      </p:cBhvr>
                                      <p:tavLst>
                                        <p:tav tm="0">
                                          <p:val>
                                            <p:strVal val="ppt_x"/>
                                          </p:val>
                                        </p:tav>
                                        <p:tav tm="100000">
                                          <p:val>
                                            <p:strVal val="1+ppt_w/2"/>
                                          </p:val>
                                        </p:tav>
                                      </p:tavLst>
                                    </p:anim>
                                    <p:anim calcmode="lin" valueType="num">
                                      <p:cBhvr additive="base">
                                        <p:cTn id="463" dur="4000"/>
                                        <p:tgtEl>
                                          <p:spTgt spid="68"/>
                                        </p:tgtEl>
                                        <p:attrNameLst>
                                          <p:attrName>ppt_y</p:attrName>
                                        </p:attrNameLst>
                                      </p:cBhvr>
                                      <p:tavLst>
                                        <p:tav tm="0">
                                          <p:val>
                                            <p:strVal val="ppt_y"/>
                                          </p:val>
                                        </p:tav>
                                        <p:tav tm="100000">
                                          <p:val>
                                            <p:strVal val="1+ppt_h/2"/>
                                          </p:val>
                                        </p:tav>
                                      </p:tavLst>
                                    </p:anim>
                                    <p:set>
                                      <p:cBhvr>
                                        <p:cTn id="464" dur="1" fill="hold">
                                          <p:stCondLst>
                                            <p:cond delay="3999"/>
                                          </p:stCondLst>
                                        </p:cTn>
                                        <p:tgtEl>
                                          <p:spTgt spid="68"/>
                                        </p:tgtEl>
                                        <p:attrNameLst>
                                          <p:attrName>style.visibility</p:attrName>
                                        </p:attrNameLst>
                                      </p:cBhvr>
                                      <p:to>
                                        <p:strVal val="hidden"/>
                                      </p:to>
                                    </p:set>
                                  </p:childTnLst>
                                </p:cTn>
                              </p:par>
                              <p:par>
                                <p:cTn id="465" presetID="2" presetClass="exit" presetSubtype="6" fill="hold" grpId="2" nodeType="withEffect">
                                  <p:stCondLst>
                                    <p:cond delay="0"/>
                                  </p:stCondLst>
                                  <p:childTnLst>
                                    <p:anim calcmode="lin" valueType="num">
                                      <p:cBhvr additive="base">
                                        <p:cTn id="466" dur="4000"/>
                                        <p:tgtEl>
                                          <p:spTgt spid="70"/>
                                        </p:tgtEl>
                                        <p:attrNameLst>
                                          <p:attrName>ppt_x</p:attrName>
                                        </p:attrNameLst>
                                      </p:cBhvr>
                                      <p:tavLst>
                                        <p:tav tm="0">
                                          <p:val>
                                            <p:strVal val="ppt_x"/>
                                          </p:val>
                                        </p:tav>
                                        <p:tav tm="100000">
                                          <p:val>
                                            <p:strVal val="1+ppt_w/2"/>
                                          </p:val>
                                        </p:tav>
                                      </p:tavLst>
                                    </p:anim>
                                    <p:anim calcmode="lin" valueType="num">
                                      <p:cBhvr additive="base">
                                        <p:cTn id="467" dur="4000"/>
                                        <p:tgtEl>
                                          <p:spTgt spid="70"/>
                                        </p:tgtEl>
                                        <p:attrNameLst>
                                          <p:attrName>ppt_y</p:attrName>
                                        </p:attrNameLst>
                                      </p:cBhvr>
                                      <p:tavLst>
                                        <p:tav tm="0">
                                          <p:val>
                                            <p:strVal val="ppt_y"/>
                                          </p:val>
                                        </p:tav>
                                        <p:tav tm="100000">
                                          <p:val>
                                            <p:strVal val="1+ppt_h/2"/>
                                          </p:val>
                                        </p:tav>
                                      </p:tavLst>
                                    </p:anim>
                                    <p:set>
                                      <p:cBhvr>
                                        <p:cTn id="468" dur="1" fill="hold">
                                          <p:stCondLst>
                                            <p:cond delay="3999"/>
                                          </p:stCondLst>
                                        </p:cTn>
                                        <p:tgtEl>
                                          <p:spTgt spid="70"/>
                                        </p:tgtEl>
                                        <p:attrNameLst>
                                          <p:attrName>style.visibility</p:attrName>
                                        </p:attrNameLst>
                                      </p:cBhvr>
                                      <p:to>
                                        <p:strVal val="hidden"/>
                                      </p:to>
                                    </p:set>
                                  </p:childTnLst>
                                </p:cTn>
                              </p:par>
                              <p:par>
                                <p:cTn id="469" presetID="2" presetClass="exit" presetSubtype="6" fill="hold" grpId="2" nodeType="withEffect">
                                  <p:stCondLst>
                                    <p:cond delay="0"/>
                                  </p:stCondLst>
                                  <p:childTnLst>
                                    <p:anim calcmode="lin" valueType="num">
                                      <p:cBhvr additive="base">
                                        <p:cTn id="470" dur="4000"/>
                                        <p:tgtEl>
                                          <p:spTgt spid="71"/>
                                        </p:tgtEl>
                                        <p:attrNameLst>
                                          <p:attrName>ppt_x</p:attrName>
                                        </p:attrNameLst>
                                      </p:cBhvr>
                                      <p:tavLst>
                                        <p:tav tm="0">
                                          <p:val>
                                            <p:strVal val="ppt_x"/>
                                          </p:val>
                                        </p:tav>
                                        <p:tav tm="100000">
                                          <p:val>
                                            <p:strVal val="1+ppt_w/2"/>
                                          </p:val>
                                        </p:tav>
                                      </p:tavLst>
                                    </p:anim>
                                    <p:anim calcmode="lin" valueType="num">
                                      <p:cBhvr additive="base">
                                        <p:cTn id="471" dur="4000"/>
                                        <p:tgtEl>
                                          <p:spTgt spid="71"/>
                                        </p:tgtEl>
                                        <p:attrNameLst>
                                          <p:attrName>ppt_y</p:attrName>
                                        </p:attrNameLst>
                                      </p:cBhvr>
                                      <p:tavLst>
                                        <p:tav tm="0">
                                          <p:val>
                                            <p:strVal val="ppt_y"/>
                                          </p:val>
                                        </p:tav>
                                        <p:tav tm="100000">
                                          <p:val>
                                            <p:strVal val="1+ppt_h/2"/>
                                          </p:val>
                                        </p:tav>
                                      </p:tavLst>
                                    </p:anim>
                                    <p:set>
                                      <p:cBhvr>
                                        <p:cTn id="472" dur="1" fill="hold">
                                          <p:stCondLst>
                                            <p:cond delay="3999"/>
                                          </p:stCondLst>
                                        </p:cTn>
                                        <p:tgtEl>
                                          <p:spTgt spid="71"/>
                                        </p:tgtEl>
                                        <p:attrNameLst>
                                          <p:attrName>style.visibility</p:attrName>
                                        </p:attrNameLst>
                                      </p:cBhvr>
                                      <p:to>
                                        <p:strVal val="hidden"/>
                                      </p:to>
                                    </p:set>
                                  </p:childTnLst>
                                </p:cTn>
                              </p:par>
                              <p:par>
                                <p:cTn id="473" presetID="2" presetClass="exit" presetSubtype="6" fill="hold" grpId="2" nodeType="withEffect">
                                  <p:stCondLst>
                                    <p:cond delay="0"/>
                                  </p:stCondLst>
                                  <p:childTnLst>
                                    <p:anim calcmode="lin" valueType="num">
                                      <p:cBhvr additive="base">
                                        <p:cTn id="474" dur="4000"/>
                                        <p:tgtEl>
                                          <p:spTgt spid="72"/>
                                        </p:tgtEl>
                                        <p:attrNameLst>
                                          <p:attrName>ppt_x</p:attrName>
                                        </p:attrNameLst>
                                      </p:cBhvr>
                                      <p:tavLst>
                                        <p:tav tm="0">
                                          <p:val>
                                            <p:strVal val="ppt_x"/>
                                          </p:val>
                                        </p:tav>
                                        <p:tav tm="100000">
                                          <p:val>
                                            <p:strVal val="1+ppt_w/2"/>
                                          </p:val>
                                        </p:tav>
                                      </p:tavLst>
                                    </p:anim>
                                    <p:anim calcmode="lin" valueType="num">
                                      <p:cBhvr additive="base">
                                        <p:cTn id="475" dur="4000"/>
                                        <p:tgtEl>
                                          <p:spTgt spid="72"/>
                                        </p:tgtEl>
                                        <p:attrNameLst>
                                          <p:attrName>ppt_y</p:attrName>
                                        </p:attrNameLst>
                                      </p:cBhvr>
                                      <p:tavLst>
                                        <p:tav tm="0">
                                          <p:val>
                                            <p:strVal val="ppt_y"/>
                                          </p:val>
                                        </p:tav>
                                        <p:tav tm="100000">
                                          <p:val>
                                            <p:strVal val="1+ppt_h/2"/>
                                          </p:val>
                                        </p:tav>
                                      </p:tavLst>
                                    </p:anim>
                                    <p:set>
                                      <p:cBhvr>
                                        <p:cTn id="476" dur="1" fill="hold">
                                          <p:stCondLst>
                                            <p:cond delay="3999"/>
                                          </p:stCondLst>
                                        </p:cTn>
                                        <p:tgtEl>
                                          <p:spTgt spid="72"/>
                                        </p:tgtEl>
                                        <p:attrNameLst>
                                          <p:attrName>style.visibility</p:attrName>
                                        </p:attrNameLst>
                                      </p:cBhvr>
                                      <p:to>
                                        <p:strVal val="hidden"/>
                                      </p:to>
                                    </p:set>
                                  </p:childTnLst>
                                </p:cTn>
                              </p:par>
                              <p:par>
                                <p:cTn id="477" presetID="2" presetClass="exit" presetSubtype="6" fill="hold" grpId="2" nodeType="withEffect">
                                  <p:stCondLst>
                                    <p:cond delay="0"/>
                                  </p:stCondLst>
                                  <p:childTnLst>
                                    <p:anim calcmode="lin" valueType="num">
                                      <p:cBhvr additive="base">
                                        <p:cTn id="478" dur="4000"/>
                                        <p:tgtEl>
                                          <p:spTgt spid="73"/>
                                        </p:tgtEl>
                                        <p:attrNameLst>
                                          <p:attrName>ppt_x</p:attrName>
                                        </p:attrNameLst>
                                      </p:cBhvr>
                                      <p:tavLst>
                                        <p:tav tm="0">
                                          <p:val>
                                            <p:strVal val="ppt_x"/>
                                          </p:val>
                                        </p:tav>
                                        <p:tav tm="100000">
                                          <p:val>
                                            <p:strVal val="1+ppt_w/2"/>
                                          </p:val>
                                        </p:tav>
                                      </p:tavLst>
                                    </p:anim>
                                    <p:anim calcmode="lin" valueType="num">
                                      <p:cBhvr additive="base">
                                        <p:cTn id="479" dur="4000"/>
                                        <p:tgtEl>
                                          <p:spTgt spid="73"/>
                                        </p:tgtEl>
                                        <p:attrNameLst>
                                          <p:attrName>ppt_y</p:attrName>
                                        </p:attrNameLst>
                                      </p:cBhvr>
                                      <p:tavLst>
                                        <p:tav tm="0">
                                          <p:val>
                                            <p:strVal val="ppt_y"/>
                                          </p:val>
                                        </p:tav>
                                        <p:tav tm="100000">
                                          <p:val>
                                            <p:strVal val="1+ppt_h/2"/>
                                          </p:val>
                                        </p:tav>
                                      </p:tavLst>
                                    </p:anim>
                                    <p:set>
                                      <p:cBhvr>
                                        <p:cTn id="480" dur="1" fill="hold">
                                          <p:stCondLst>
                                            <p:cond delay="3999"/>
                                          </p:stCondLst>
                                        </p:cTn>
                                        <p:tgtEl>
                                          <p:spTgt spid="73"/>
                                        </p:tgtEl>
                                        <p:attrNameLst>
                                          <p:attrName>style.visibility</p:attrName>
                                        </p:attrNameLst>
                                      </p:cBhvr>
                                      <p:to>
                                        <p:strVal val="hidden"/>
                                      </p:to>
                                    </p:set>
                                  </p:childTnLst>
                                </p:cTn>
                              </p:par>
                              <p:par>
                                <p:cTn id="481" presetID="2" presetClass="exit" presetSubtype="6" fill="hold" grpId="2" nodeType="withEffect">
                                  <p:stCondLst>
                                    <p:cond delay="0"/>
                                  </p:stCondLst>
                                  <p:childTnLst>
                                    <p:anim calcmode="lin" valueType="num">
                                      <p:cBhvr additive="base">
                                        <p:cTn id="482" dur="4000"/>
                                        <p:tgtEl>
                                          <p:spTgt spid="74"/>
                                        </p:tgtEl>
                                        <p:attrNameLst>
                                          <p:attrName>ppt_x</p:attrName>
                                        </p:attrNameLst>
                                      </p:cBhvr>
                                      <p:tavLst>
                                        <p:tav tm="0">
                                          <p:val>
                                            <p:strVal val="ppt_x"/>
                                          </p:val>
                                        </p:tav>
                                        <p:tav tm="100000">
                                          <p:val>
                                            <p:strVal val="1+ppt_w/2"/>
                                          </p:val>
                                        </p:tav>
                                      </p:tavLst>
                                    </p:anim>
                                    <p:anim calcmode="lin" valueType="num">
                                      <p:cBhvr additive="base">
                                        <p:cTn id="483" dur="4000"/>
                                        <p:tgtEl>
                                          <p:spTgt spid="74"/>
                                        </p:tgtEl>
                                        <p:attrNameLst>
                                          <p:attrName>ppt_y</p:attrName>
                                        </p:attrNameLst>
                                      </p:cBhvr>
                                      <p:tavLst>
                                        <p:tav tm="0">
                                          <p:val>
                                            <p:strVal val="ppt_y"/>
                                          </p:val>
                                        </p:tav>
                                        <p:tav tm="100000">
                                          <p:val>
                                            <p:strVal val="1+ppt_h/2"/>
                                          </p:val>
                                        </p:tav>
                                      </p:tavLst>
                                    </p:anim>
                                    <p:set>
                                      <p:cBhvr>
                                        <p:cTn id="484" dur="1" fill="hold">
                                          <p:stCondLst>
                                            <p:cond delay="3999"/>
                                          </p:stCondLst>
                                        </p:cTn>
                                        <p:tgtEl>
                                          <p:spTgt spid="74"/>
                                        </p:tgtEl>
                                        <p:attrNameLst>
                                          <p:attrName>style.visibility</p:attrName>
                                        </p:attrNameLst>
                                      </p:cBhvr>
                                      <p:to>
                                        <p:strVal val="hidden"/>
                                      </p:to>
                                    </p:set>
                                  </p:childTnLst>
                                </p:cTn>
                              </p:par>
                              <p:par>
                                <p:cTn id="485" presetID="2" presetClass="exit" presetSubtype="12" fill="hold" grpId="2" nodeType="withEffect">
                                  <p:stCondLst>
                                    <p:cond delay="0"/>
                                  </p:stCondLst>
                                  <p:childTnLst>
                                    <p:anim calcmode="lin" valueType="num">
                                      <p:cBhvr additive="base">
                                        <p:cTn id="486" dur="4000"/>
                                        <p:tgtEl>
                                          <p:spTgt spid="96"/>
                                        </p:tgtEl>
                                        <p:attrNameLst>
                                          <p:attrName>ppt_x</p:attrName>
                                        </p:attrNameLst>
                                      </p:cBhvr>
                                      <p:tavLst>
                                        <p:tav tm="0">
                                          <p:val>
                                            <p:strVal val="ppt_x"/>
                                          </p:val>
                                        </p:tav>
                                        <p:tav tm="100000">
                                          <p:val>
                                            <p:strVal val="0-ppt_w/2"/>
                                          </p:val>
                                        </p:tav>
                                      </p:tavLst>
                                    </p:anim>
                                    <p:anim calcmode="lin" valueType="num">
                                      <p:cBhvr additive="base">
                                        <p:cTn id="487" dur="4000"/>
                                        <p:tgtEl>
                                          <p:spTgt spid="96"/>
                                        </p:tgtEl>
                                        <p:attrNameLst>
                                          <p:attrName>ppt_y</p:attrName>
                                        </p:attrNameLst>
                                      </p:cBhvr>
                                      <p:tavLst>
                                        <p:tav tm="0">
                                          <p:val>
                                            <p:strVal val="ppt_y"/>
                                          </p:val>
                                        </p:tav>
                                        <p:tav tm="100000">
                                          <p:val>
                                            <p:strVal val="1+ppt_h/2"/>
                                          </p:val>
                                        </p:tav>
                                      </p:tavLst>
                                    </p:anim>
                                    <p:set>
                                      <p:cBhvr>
                                        <p:cTn id="488" dur="1" fill="hold">
                                          <p:stCondLst>
                                            <p:cond delay="3999"/>
                                          </p:stCondLst>
                                        </p:cTn>
                                        <p:tgtEl>
                                          <p:spTgt spid="96"/>
                                        </p:tgtEl>
                                        <p:attrNameLst>
                                          <p:attrName>style.visibility</p:attrName>
                                        </p:attrNameLst>
                                      </p:cBhvr>
                                      <p:to>
                                        <p:strVal val="hidden"/>
                                      </p:to>
                                    </p:set>
                                  </p:childTnLst>
                                </p:cTn>
                              </p:par>
                              <p:par>
                                <p:cTn id="489" presetID="2" presetClass="exit" presetSubtype="12" fill="hold" grpId="2" nodeType="withEffect">
                                  <p:stCondLst>
                                    <p:cond delay="0"/>
                                  </p:stCondLst>
                                  <p:childTnLst>
                                    <p:anim calcmode="lin" valueType="num">
                                      <p:cBhvr additive="base">
                                        <p:cTn id="490" dur="4000"/>
                                        <p:tgtEl>
                                          <p:spTgt spid="98"/>
                                        </p:tgtEl>
                                        <p:attrNameLst>
                                          <p:attrName>ppt_x</p:attrName>
                                        </p:attrNameLst>
                                      </p:cBhvr>
                                      <p:tavLst>
                                        <p:tav tm="0">
                                          <p:val>
                                            <p:strVal val="ppt_x"/>
                                          </p:val>
                                        </p:tav>
                                        <p:tav tm="100000">
                                          <p:val>
                                            <p:strVal val="0-ppt_w/2"/>
                                          </p:val>
                                        </p:tav>
                                      </p:tavLst>
                                    </p:anim>
                                    <p:anim calcmode="lin" valueType="num">
                                      <p:cBhvr additive="base">
                                        <p:cTn id="491" dur="4000"/>
                                        <p:tgtEl>
                                          <p:spTgt spid="98"/>
                                        </p:tgtEl>
                                        <p:attrNameLst>
                                          <p:attrName>ppt_y</p:attrName>
                                        </p:attrNameLst>
                                      </p:cBhvr>
                                      <p:tavLst>
                                        <p:tav tm="0">
                                          <p:val>
                                            <p:strVal val="ppt_y"/>
                                          </p:val>
                                        </p:tav>
                                        <p:tav tm="100000">
                                          <p:val>
                                            <p:strVal val="1+ppt_h/2"/>
                                          </p:val>
                                        </p:tav>
                                      </p:tavLst>
                                    </p:anim>
                                    <p:set>
                                      <p:cBhvr>
                                        <p:cTn id="492" dur="1" fill="hold">
                                          <p:stCondLst>
                                            <p:cond delay="3999"/>
                                          </p:stCondLst>
                                        </p:cTn>
                                        <p:tgtEl>
                                          <p:spTgt spid="98"/>
                                        </p:tgtEl>
                                        <p:attrNameLst>
                                          <p:attrName>style.visibility</p:attrName>
                                        </p:attrNameLst>
                                      </p:cBhvr>
                                      <p:to>
                                        <p:strVal val="hidden"/>
                                      </p:to>
                                    </p:set>
                                  </p:childTnLst>
                                </p:cTn>
                              </p:par>
                              <p:par>
                                <p:cTn id="493" presetID="2" presetClass="exit" presetSubtype="12" fill="hold" grpId="2" nodeType="withEffect">
                                  <p:stCondLst>
                                    <p:cond delay="0"/>
                                  </p:stCondLst>
                                  <p:childTnLst>
                                    <p:anim calcmode="lin" valueType="num">
                                      <p:cBhvr additive="base">
                                        <p:cTn id="494" dur="4000"/>
                                        <p:tgtEl>
                                          <p:spTgt spid="99"/>
                                        </p:tgtEl>
                                        <p:attrNameLst>
                                          <p:attrName>ppt_x</p:attrName>
                                        </p:attrNameLst>
                                      </p:cBhvr>
                                      <p:tavLst>
                                        <p:tav tm="0">
                                          <p:val>
                                            <p:strVal val="ppt_x"/>
                                          </p:val>
                                        </p:tav>
                                        <p:tav tm="100000">
                                          <p:val>
                                            <p:strVal val="0-ppt_w/2"/>
                                          </p:val>
                                        </p:tav>
                                      </p:tavLst>
                                    </p:anim>
                                    <p:anim calcmode="lin" valueType="num">
                                      <p:cBhvr additive="base">
                                        <p:cTn id="495" dur="4000"/>
                                        <p:tgtEl>
                                          <p:spTgt spid="99"/>
                                        </p:tgtEl>
                                        <p:attrNameLst>
                                          <p:attrName>ppt_y</p:attrName>
                                        </p:attrNameLst>
                                      </p:cBhvr>
                                      <p:tavLst>
                                        <p:tav tm="0">
                                          <p:val>
                                            <p:strVal val="ppt_y"/>
                                          </p:val>
                                        </p:tav>
                                        <p:tav tm="100000">
                                          <p:val>
                                            <p:strVal val="1+ppt_h/2"/>
                                          </p:val>
                                        </p:tav>
                                      </p:tavLst>
                                    </p:anim>
                                    <p:set>
                                      <p:cBhvr>
                                        <p:cTn id="496" dur="1" fill="hold">
                                          <p:stCondLst>
                                            <p:cond delay="3999"/>
                                          </p:stCondLst>
                                        </p:cTn>
                                        <p:tgtEl>
                                          <p:spTgt spid="99"/>
                                        </p:tgtEl>
                                        <p:attrNameLst>
                                          <p:attrName>style.visibility</p:attrName>
                                        </p:attrNameLst>
                                      </p:cBhvr>
                                      <p:to>
                                        <p:strVal val="hidden"/>
                                      </p:to>
                                    </p:set>
                                  </p:childTnLst>
                                </p:cTn>
                              </p:par>
                              <p:par>
                                <p:cTn id="497" presetID="2" presetClass="exit" presetSubtype="12" fill="hold" grpId="2" nodeType="withEffect">
                                  <p:stCondLst>
                                    <p:cond delay="0"/>
                                  </p:stCondLst>
                                  <p:childTnLst>
                                    <p:anim calcmode="lin" valueType="num">
                                      <p:cBhvr additive="base">
                                        <p:cTn id="498" dur="4000"/>
                                        <p:tgtEl>
                                          <p:spTgt spid="100"/>
                                        </p:tgtEl>
                                        <p:attrNameLst>
                                          <p:attrName>ppt_x</p:attrName>
                                        </p:attrNameLst>
                                      </p:cBhvr>
                                      <p:tavLst>
                                        <p:tav tm="0">
                                          <p:val>
                                            <p:strVal val="ppt_x"/>
                                          </p:val>
                                        </p:tav>
                                        <p:tav tm="100000">
                                          <p:val>
                                            <p:strVal val="0-ppt_w/2"/>
                                          </p:val>
                                        </p:tav>
                                      </p:tavLst>
                                    </p:anim>
                                    <p:anim calcmode="lin" valueType="num">
                                      <p:cBhvr additive="base">
                                        <p:cTn id="499" dur="4000"/>
                                        <p:tgtEl>
                                          <p:spTgt spid="100"/>
                                        </p:tgtEl>
                                        <p:attrNameLst>
                                          <p:attrName>ppt_y</p:attrName>
                                        </p:attrNameLst>
                                      </p:cBhvr>
                                      <p:tavLst>
                                        <p:tav tm="0">
                                          <p:val>
                                            <p:strVal val="ppt_y"/>
                                          </p:val>
                                        </p:tav>
                                        <p:tav tm="100000">
                                          <p:val>
                                            <p:strVal val="1+ppt_h/2"/>
                                          </p:val>
                                        </p:tav>
                                      </p:tavLst>
                                    </p:anim>
                                    <p:set>
                                      <p:cBhvr>
                                        <p:cTn id="500" dur="1" fill="hold">
                                          <p:stCondLst>
                                            <p:cond delay="3999"/>
                                          </p:stCondLst>
                                        </p:cTn>
                                        <p:tgtEl>
                                          <p:spTgt spid="100"/>
                                        </p:tgtEl>
                                        <p:attrNameLst>
                                          <p:attrName>style.visibility</p:attrName>
                                        </p:attrNameLst>
                                      </p:cBhvr>
                                      <p:to>
                                        <p:strVal val="hidden"/>
                                      </p:to>
                                    </p:set>
                                  </p:childTnLst>
                                </p:cTn>
                              </p:par>
                              <p:par>
                                <p:cTn id="501" presetID="2" presetClass="exit" presetSubtype="12" fill="hold" grpId="2" nodeType="withEffect">
                                  <p:stCondLst>
                                    <p:cond delay="0"/>
                                  </p:stCondLst>
                                  <p:childTnLst>
                                    <p:anim calcmode="lin" valueType="num">
                                      <p:cBhvr additive="base">
                                        <p:cTn id="502" dur="4000"/>
                                        <p:tgtEl>
                                          <p:spTgt spid="101"/>
                                        </p:tgtEl>
                                        <p:attrNameLst>
                                          <p:attrName>ppt_x</p:attrName>
                                        </p:attrNameLst>
                                      </p:cBhvr>
                                      <p:tavLst>
                                        <p:tav tm="0">
                                          <p:val>
                                            <p:strVal val="ppt_x"/>
                                          </p:val>
                                        </p:tav>
                                        <p:tav tm="100000">
                                          <p:val>
                                            <p:strVal val="0-ppt_w/2"/>
                                          </p:val>
                                        </p:tav>
                                      </p:tavLst>
                                    </p:anim>
                                    <p:anim calcmode="lin" valueType="num">
                                      <p:cBhvr additive="base">
                                        <p:cTn id="503" dur="4000"/>
                                        <p:tgtEl>
                                          <p:spTgt spid="101"/>
                                        </p:tgtEl>
                                        <p:attrNameLst>
                                          <p:attrName>ppt_y</p:attrName>
                                        </p:attrNameLst>
                                      </p:cBhvr>
                                      <p:tavLst>
                                        <p:tav tm="0">
                                          <p:val>
                                            <p:strVal val="ppt_y"/>
                                          </p:val>
                                        </p:tav>
                                        <p:tav tm="100000">
                                          <p:val>
                                            <p:strVal val="1+ppt_h/2"/>
                                          </p:val>
                                        </p:tav>
                                      </p:tavLst>
                                    </p:anim>
                                    <p:set>
                                      <p:cBhvr>
                                        <p:cTn id="504" dur="1" fill="hold">
                                          <p:stCondLst>
                                            <p:cond delay="3999"/>
                                          </p:stCondLst>
                                        </p:cTn>
                                        <p:tgtEl>
                                          <p:spTgt spid="101"/>
                                        </p:tgtEl>
                                        <p:attrNameLst>
                                          <p:attrName>style.visibility</p:attrName>
                                        </p:attrNameLst>
                                      </p:cBhvr>
                                      <p:to>
                                        <p:strVal val="hidden"/>
                                      </p:to>
                                    </p:set>
                                  </p:childTnLst>
                                </p:cTn>
                              </p:par>
                              <p:par>
                                <p:cTn id="505" presetID="2" presetClass="exit" presetSubtype="12" fill="hold" grpId="2" nodeType="withEffect">
                                  <p:stCondLst>
                                    <p:cond delay="0"/>
                                  </p:stCondLst>
                                  <p:childTnLst>
                                    <p:anim calcmode="lin" valueType="num">
                                      <p:cBhvr additive="base">
                                        <p:cTn id="506" dur="4000"/>
                                        <p:tgtEl>
                                          <p:spTgt spid="102"/>
                                        </p:tgtEl>
                                        <p:attrNameLst>
                                          <p:attrName>ppt_x</p:attrName>
                                        </p:attrNameLst>
                                      </p:cBhvr>
                                      <p:tavLst>
                                        <p:tav tm="0">
                                          <p:val>
                                            <p:strVal val="ppt_x"/>
                                          </p:val>
                                        </p:tav>
                                        <p:tav tm="100000">
                                          <p:val>
                                            <p:strVal val="0-ppt_w/2"/>
                                          </p:val>
                                        </p:tav>
                                      </p:tavLst>
                                    </p:anim>
                                    <p:anim calcmode="lin" valueType="num">
                                      <p:cBhvr additive="base">
                                        <p:cTn id="507" dur="4000"/>
                                        <p:tgtEl>
                                          <p:spTgt spid="102"/>
                                        </p:tgtEl>
                                        <p:attrNameLst>
                                          <p:attrName>ppt_y</p:attrName>
                                        </p:attrNameLst>
                                      </p:cBhvr>
                                      <p:tavLst>
                                        <p:tav tm="0">
                                          <p:val>
                                            <p:strVal val="ppt_y"/>
                                          </p:val>
                                        </p:tav>
                                        <p:tav tm="100000">
                                          <p:val>
                                            <p:strVal val="1+ppt_h/2"/>
                                          </p:val>
                                        </p:tav>
                                      </p:tavLst>
                                    </p:anim>
                                    <p:set>
                                      <p:cBhvr>
                                        <p:cTn id="508" dur="1" fill="hold">
                                          <p:stCondLst>
                                            <p:cond delay="3999"/>
                                          </p:stCondLst>
                                        </p:cTn>
                                        <p:tgtEl>
                                          <p:spTgt spid="102"/>
                                        </p:tgtEl>
                                        <p:attrNameLst>
                                          <p:attrName>style.visibility</p:attrName>
                                        </p:attrNameLst>
                                      </p:cBhvr>
                                      <p:to>
                                        <p:strVal val="hidden"/>
                                      </p:to>
                                    </p:set>
                                  </p:childTnLst>
                                </p:cTn>
                              </p:par>
                              <p:par>
                                <p:cTn id="509" presetID="2" presetClass="exit" presetSubtype="12" fill="hold" grpId="2" nodeType="withEffect">
                                  <p:stCondLst>
                                    <p:cond delay="0"/>
                                  </p:stCondLst>
                                  <p:childTnLst>
                                    <p:anim calcmode="lin" valueType="num">
                                      <p:cBhvr additive="base">
                                        <p:cTn id="510" dur="4000"/>
                                        <p:tgtEl>
                                          <p:spTgt spid="103"/>
                                        </p:tgtEl>
                                        <p:attrNameLst>
                                          <p:attrName>ppt_x</p:attrName>
                                        </p:attrNameLst>
                                      </p:cBhvr>
                                      <p:tavLst>
                                        <p:tav tm="0">
                                          <p:val>
                                            <p:strVal val="ppt_x"/>
                                          </p:val>
                                        </p:tav>
                                        <p:tav tm="100000">
                                          <p:val>
                                            <p:strVal val="0-ppt_w/2"/>
                                          </p:val>
                                        </p:tav>
                                      </p:tavLst>
                                    </p:anim>
                                    <p:anim calcmode="lin" valueType="num">
                                      <p:cBhvr additive="base">
                                        <p:cTn id="511" dur="4000"/>
                                        <p:tgtEl>
                                          <p:spTgt spid="103"/>
                                        </p:tgtEl>
                                        <p:attrNameLst>
                                          <p:attrName>ppt_y</p:attrName>
                                        </p:attrNameLst>
                                      </p:cBhvr>
                                      <p:tavLst>
                                        <p:tav tm="0">
                                          <p:val>
                                            <p:strVal val="ppt_y"/>
                                          </p:val>
                                        </p:tav>
                                        <p:tav tm="100000">
                                          <p:val>
                                            <p:strVal val="1+ppt_h/2"/>
                                          </p:val>
                                        </p:tav>
                                      </p:tavLst>
                                    </p:anim>
                                    <p:set>
                                      <p:cBhvr>
                                        <p:cTn id="512" dur="1" fill="hold">
                                          <p:stCondLst>
                                            <p:cond delay="3999"/>
                                          </p:stCondLst>
                                        </p:cTn>
                                        <p:tgtEl>
                                          <p:spTgt spid="103"/>
                                        </p:tgtEl>
                                        <p:attrNameLst>
                                          <p:attrName>style.visibility</p:attrName>
                                        </p:attrNameLst>
                                      </p:cBhvr>
                                      <p:to>
                                        <p:strVal val="hidden"/>
                                      </p:to>
                                    </p:set>
                                  </p:childTnLst>
                                </p:cTn>
                              </p:par>
                              <p:par>
                                <p:cTn id="513" presetID="2" presetClass="exit" presetSubtype="12" fill="hold" grpId="2" nodeType="withEffect">
                                  <p:stCondLst>
                                    <p:cond delay="0"/>
                                  </p:stCondLst>
                                  <p:childTnLst>
                                    <p:anim calcmode="lin" valueType="num">
                                      <p:cBhvr additive="base">
                                        <p:cTn id="514" dur="4000"/>
                                        <p:tgtEl>
                                          <p:spTgt spid="104"/>
                                        </p:tgtEl>
                                        <p:attrNameLst>
                                          <p:attrName>ppt_x</p:attrName>
                                        </p:attrNameLst>
                                      </p:cBhvr>
                                      <p:tavLst>
                                        <p:tav tm="0">
                                          <p:val>
                                            <p:strVal val="ppt_x"/>
                                          </p:val>
                                        </p:tav>
                                        <p:tav tm="100000">
                                          <p:val>
                                            <p:strVal val="0-ppt_w/2"/>
                                          </p:val>
                                        </p:tav>
                                      </p:tavLst>
                                    </p:anim>
                                    <p:anim calcmode="lin" valueType="num">
                                      <p:cBhvr additive="base">
                                        <p:cTn id="515" dur="4000"/>
                                        <p:tgtEl>
                                          <p:spTgt spid="104"/>
                                        </p:tgtEl>
                                        <p:attrNameLst>
                                          <p:attrName>ppt_y</p:attrName>
                                        </p:attrNameLst>
                                      </p:cBhvr>
                                      <p:tavLst>
                                        <p:tav tm="0">
                                          <p:val>
                                            <p:strVal val="ppt_y"/>
                                          </p:val>
                                        </p:tav>
                                        <p:tav tm="100000">
                                          <p:val>
                                            <p:strVal val="1+ppt_h/2"/>
                                          </p:val>
                                        </p:tav>
                                      </p:tavLst>
                                    </p:anim>
                                    <p:set>
                                      <p:cBhvr>
                                        <p:cTn id="516" dur="1" fill="hold">
                                          <p:stCondLst>
                                            <p:cond delay="3999"/>
                                          </p:stCondLst>
                                        </p:cTn>
                                        <p:tgtEl>
                                          <p:spTgt spid="104"/>
                                        </p:tgtEl>
                                        <p:attrNameLst>
                                          <p:attrName>style.visibility</p:attrName>
                                        </p:attrNameLst>
                                      </p:cBhvr>
                                      <p:to>
                                        <p:strVal val="hidden"/>
                                      </p:to>
                                    </p:set>
                                  </p:childTnLst>
                                </p:cTn>
                              </p:par>
                              <p:par>
                                <p:cTn id="517" presetID="2" presetClass="exit" presetSubtype="12" fill="hold" grpId="2" nodeType="withEffect">
                                  <p:stCondLst>
                                    <p:cond delay="0"/>
                                  </p:stCondLst>
                                  <p:childTnLst>
                                    <p:anim calcmode="lin" valueType="num">
                                      <p:cBhvr additive="base">
                                        <p:cTn id="518" dur="4000"/>
                                        <p:tgtEl>
                                          <p:spTgt spid="105"/>
                                        </p:tgtEl>
                                        <p:attrNameLst>
                                          <p:attrName>ppt_x</p:attrName>
                                        </p:attrNameLst>
                                      </p:cBhvr>
                                      <p:tavLst>
                                        <p:tav tm="0">
                                          <p:val>
                                            <p:strVal val="ppt_x"/>
                                          </p:val>
                                        </p:tav>
                                        <p:tav tm="100000">
                                          <p:val>
                                            <p:strVal val="0-ppt_w/2"/>
                                          </p:val>
                                        </p:tav>
                                      </p:tavLst>
                                    </p:anim>
                                    <p:anim calcmode="lin" valueType="num">
                                      <p:cBhvr additive="base">
                                        <p:cTn id="519" dur="4000"/>
                                        <p:tgtEl>
                                          <p:spTgt spid="105"/>
                                        </p:tgtEl>
                                        <p:attrNameLst>
                                          <p:attrName>ppt_y</p:attrName>
                                        </p:attrNameLst>
                                      </p:cBhvr>
                                      <p:tavLst>
                                        <p:tav tm="0">
                                          <p:val>
                                            <p:strVal val="ppt_y"/>
                                          </p:val>
                                        </p:tav>
                                        <p:tav tm="100000">
                                          <p:val>
                                            <p:strVal val="1+ppt_h/2"/>
                                          </p:val>
                                        </p:tav>
                                      </p:tavLst>
                                    </p:anim>
                                    <p:set>
                                      <p:cBhvr>
                                        <p:cTn id="520" dur="1" fill="hold">
                                          <p:stCondLst>
                                            <p:cond delay="3999"/>
                                          </p:stCondLst>
                                        </p:cTn>
                                        <p:tgtEl>
                                          <p:spTgt spid="105"/>
                                        </p:tgtEl>
                                        <p:attrNameLst>
                                          <p:attrName>style.visibility</p:attrName>
                                        </p:attrNameLst>
                                      </p:cBhvr>
                                      <p:to>
                                        <p:strVal val="hidden"/>
                                      </p:to>
                                    </p:set>
                                  </p:childTnLst>
                                </p:cTn>
                              </p:par>
                              <p:par>
                                <p:cTn id="521" presetID="2" presetClass="exit" presetSubtype="12" fill="hold" grpId="2" nodeType="withEffect">
                                  <p:stCondLst>
                                    <p:cond delay="0"/>
                                  </p:stCondLst>
                                  <p:childTnLst>
                                    <p:anim calcmode="lin" valueType="num">
                                      <p:cBhvr additive="base">
                                        <p:cTn id="522" dur="4000"/>
                                        <p:tgtEl>
                                          <p:spTgt spid="106"/>
                                        </p:tgtEl>
                                        <p:attrNameLst>
                                          <p:attrName>ppt_x</p:attrName>
                                        </p:attrNameLst>
                                      </p:cBhvr>
                                      <p:tavLst>
                                        <p:tav tm="0">
                                          <p:val>
                                            <p:strVal val="ppt_x"/>
                                          </p:val>
                                        </p:tav>
                                        <p:tav tm="100000">
                                          <p:val>
                                            <p:strVal val="0-ppt_w/2"/>
                                          </p:val>
                                        </p:tav>
                                      </p:tavLst>
                                    </p:anim>
                                    <p:anim calcmode="lin" valueType="num">
                                      <p:cBhvr additive="base">
                                        <p:cTn id="523" dur="4000"/>
                                        <p:tgtEl>
                                          <p:spTgt spid="106"/>
                                        </p:tgtEl>
                                        <p:attrNameLst>
                                          <p:attrName>ppt_y</p:attrName>
                                        </p:attrNameLst>
                                      </p:cBhvr>
                                      <p:tavLst>
                                        <p:tav tm="0">
                                          <p:val>
                                            <p:strVal val="ppt_y"/>
                                          </p:val>
                                        </p:tav>
                                        <p:tav tm="100000">
                                          <p:val>
                                            <p:strVal val="1+ppt_h/2"/>
                                          </p:val>
                                        </p:tav>
                                      </p:tavLst>
                                    </p:anim>
                                    <p:set>
                                      <p:cBhvr>
                                        <p:cTn id="524" dur="1" fill="hold">
                                          <p:stCondLst>
                                            <p:cond delay="3999"/>
                                          </p:stCondLst>
                                        </p:cTn>
                                        <p:tgtEl>
                                          <p:spTgt spid="106"/>
                                        </p:tgtEl>
                                        <p:attrNameLst>
                                          <p:attrName>style.visibility</p:attrName>
                                        </p:attrNameLst>
                                      </p:cBhvr>
                                      <p:to>
                                        <p:strVal val="hidden"/>
                                      </p:to>
                                    </p:set>
                                  </p:childTnLst>
                                </p:cTn>
                              </p:par>
                              <p:par>
                                <p:cTn id="525" presetID="2" presetClass="exit" presetSubtype="12" fill="hold" grpId="2" nodeType="withEffect">
                                  <p:stCondLst>
                                    <p:cond delay="0"/>
                                  </p:stCondLst>
                                  <p:childTnLst>
                                    <p:anim calcmode="lin" valueType="num">
                                      <p:cBhvr additive="base">
                                        <p:cTn id="526" dur="4000"/>
                                        <p:tgtEl>
                                          <p:spTgt spid="107"/>
                                        </p:tgtEl>
                                        <p:attrNameLst>
                                          <p:attrName>ppt_x</p:attrName>
                                        </p:attrNameLst>
                                      </p:cBhvr>
                                      <p:tavLst>
                                        <p:tav tm="0">
                                          <p:val>
                                            <p:strVal val="ppt_x"/>
                                          </p:val>
                                        </p:tav>
                                        <p:tav tm="100000">
                                          <p:val>
                                            <p:strVal val="0-ppt_w/2"/>
                                          </p:val>
                                        </p:tav>
                                      </p:tavLst>
                                    </p:anim>
                                    <p:anim calcmode="lin" valueType="num">
                                      <p:cBhvr additive="base">
                                        <p:cTn id="527" dur="4000"/>
                                        <p:tgtEl>
                                          <p:spTgt spid="107"/>
                                        </p:tgtEl>
                                        <p:attrNameLst>
                                          <p:attrName>ppt_y</p:attrName>
                                        </p:attrNameLst>
                                      </p:cBhvr>
                                      <p:tavLst>
                                        <p:tav tm="0">
                                          <p:val>
                                            <p:strVal val="ppt_y"/>
                                          </p:val>
                                        </p:tav>
                                        <p:tav tm="100000">
                                          <p:val>
                                            <p:strVal val="1+ppt_h/2"/>
                                          </p:val>
                                        </p:tav>
                                      </p:tavLst>
                                    </p:anim>
                                    <p:set>
                                      <p:cBhvr>
                                        <p:cTn id="528" dur="1" fill="hold">
                                          <p:stCondLst>
                                            <p:cond delay="3999"/>
                                          </p:stCondLst>
                                        </p:cTn>
                                        <p:tgtEl>
                                          <p:spTgt spid="107"/>
                                        </p:tgtEl>
                                        <p:attrNameLst>
                                          <p:attrName>style.visibility</p:attrName>
                                        </p:attrNameLst>
                                      </p:cBhvr>
                                      <p:to>
                                        <p:strVal val="hidden"/>
                                      </p:to>
                                    </p:set>
                                  </p:childTnLst>
                                </p:cTn>
                              </p:par>
                              <p:par>
                                <p:cTn id="529" presetID="2" presetClass="exit" presetSubtype="12" fill="hold" grpId="2" nodeType="withEffect">
                                  <p:stCondLst>
                                    <p:cond delay="0"/>
                                  </p:stCondLst>
                                  <p:childTnLst>
                                    <p:anim calcmode="lin" valueType="num">
                                      <p:cBhvr additive="base">
                                        <p:cTn id="530" dur="4000"/>
                                        <p:tgtEl>
                                          <p:spTgt spid="108"/>
                                        </p:tgtEl>
                                        <p:attrNameLst>
                                          <p:attrName>ppt_x</p:attrName>
                                        </p:attrNameLst>
                                      </p:cBhvr>
                                      <p:tavLst>
                                        <p:tav tm="0">
                                          <p:val>
                                            <p:strVal val="ppt_x"/>
                                          </p:val>
                                        </p:tav>
                                        <p:tav tm="100000">
                                          <p:val>
                                            <p:strVal val="0-ppt_w/2"/>
                                          </p:val>
                                        </p:tav>
                                      </p:tavLst>
                                    </p:anim>
                                    <p:anim calcmode="lin" valueType="num">
                                      <p:cBhvr additive="base">
                                        <p:cTn id="531" dur="4000"/>
                                        <p:tgtEl>
                                          <p:spTgt spid="108"/>
                                        </p:tgtEl>
                                        <p:attrNameLst>
                                          <p:attrName>ppt_y</p:attrName>
                                        </p:attrNameLst>
                                      </p:cBhvr>
                                      <p:tavLst>
                                        <p:tav tm="0">
                                          <p:val>
                                            <p:strVal val="ppt_y"/>
                                          </p:val>
                                        </p:tav>
                                        <p:tav tm="100000">
                                          <p:val>
                                            <p:strVal val="1+ppt_h/2"/>
                                          </p:val>
                                        </p:tav>
                                      </p:tavLst>
                                    </p:anim>
                                    <p:set>
                                      <p:cBhvr>
                                        <p:cTn id="532" dur="1" fill="hold">
                                          <p:stCondLst>
                                            <p:cond delay="3999"/>
                                          </p:stCondLst>
                                        </p:cTn>
                                        <p:tgtEl>
                                          <p:spTgt spid="108"/>
                                        </p:tgtEl>
                                        <p:attrNameLst>
                                          <p:attrName>style.visibility</p:attrName>
                                        </p:attrNameLst>
                                      </p:cBhvr>
                                      <p:to>
                                        <p:strVal val="hidden"/>
                                      </p:to>
                                    </p:set>
                                  </p:childTnLst>
                                </p:cTn>
                              </p:par>
                              <p:par>
                                <p:cTn id="533" presetID="2" presetClass="exit" presetSubtype="12" fill="hold" grpId="2" nodeType="withEffect">
                                  <p:stCondLst>
                                    <p:cond delay="0"/>
                                  </p:stCondLst>
                                  <p:childTnLst>
                                    <p:anim calcmode="lin" valueType="num">
                                      <p:cBhvr additive="base">
                                        <p:cTn id="534" dur="4000"/>
                                        <p:tgtEl>
                                          <p:spTgt spid="109"/>
                                        </p:tgtEl>
                                        <p:attrNameLst>
                                          <p:attrName>ppt_x</p:attrName>
                                        </p:attrNameLst>
                                      </p:cBhvr>
                                      <p:tavLst>
                                        <p:tav tm="0">
                                          <p:val>
                                            <p:strVal val="ppt_x"/>
                                          </p:val>
                                        </p:tav>
                                        <p:tav tm="100000">
                                          <p:val>
                                            <p:strVal val="0-ppt_w/2"/>
                                          </p:val>
                                        </p:tav>
                                      </p:tavLst>
                                    </p:anim>
                                    <p:anim calcmode="lin" valueType="num">
                                      <p:cBhvr additive="base">
                                        <p:cTn id="535" dur="4000"/>
                                        <p:tgtEl>
                                          <p:spTgt spid="109"/>
                                        </p:tgtEl>
                                        <p:attrNameLst>
                                          <p:attrName>ppt_y</p:attrName>
                                        </p:attrNameLst>
                                      </p:cBhvr>
                                      <p:tavLst>
                                        <p:tav tm="0">
                                          <p:val>
                                            <p:strVal val="ppt_y"/>
                                          </p:val>
                                        </p:tav>
                                        <p:tav tm="100000">
                                          <p:val>
                                            <p:strVal val="1+ppt_h/2"/>
                                          </p:val>
                                        </p:tav>
                                      </p:tavLst>
                                    </p:anim>
                                    <p:set>
                                      <p:cBhvr>
                                        <p:cTn id="536" dur="1" fill="hold">
                                          <p:stCondLst>
                                            <p:cond delay="3999"/>
                                          </p:stCondLst>
                                        </p:cTn>
                                        <p:tgtEl>
                                          <p:spTgt spid="109"/>
                                        </p:tgtEl>
                                        <p:attrNameLst>
                                          <p:attrName>style.visibility</p:attrName>
                                        </p:attrNameLst>
                                      </p:cBhvr>
                                      <p:to>
                                        <p:strVal val="hidden"/>
                                      </p:to>
                                    </p:set>
                                  </p:childTnLst>
                                </p:cTn>
                              </p:par>
                              <p:par>
                                <p:cTn id="537" presetID="2" presetClass="exit" presetSubtype="12" fill="hold" grpId="2" nodeType="withEffect">
                                  <p:stCondLst>
                                    <p:cond delay="0"/>
                                  </p:stCondLst>
                                  <p:childTnLst>
                                    <p:anim calcmode="lin" valueType="num">
                                      <p:cBhvr additive="base">
                                        <p:cTn id="538" dur="4000"/>
                                        <p:tgtEl>
                                          <p:spTgt spid="110"/>
                                        </p:tgtEl>
                                        <p:attrNameLst>
                                          <p:attrName>ppt_x</p:attrName>
                                        </p:attrNameLst>
                                      </p:cBhvr>
                                      <p:tavLst>
                                        <p:tav tm="0">
                                          <p:val>
                                            <p:strVal val="ppt_x"/>
                                          </p:val>
                                        </p:tav>
                                        <p:tav tm="100000">
                                          <p:val>
                                            <p:strVal val="0-ppt_w/2"/>
                                          </p:val>
                                        </p:tav>
                                      </p:tavLst>
                                    </p:anim>
                                    <p:anim calcmode="lin" valueType="num">
                                      <p:cBhvr additive="base">
                                        <p:cTn id="539" dur="4000"/>
                                        <p:tgtEl>
                                          <p:spTgt spid="110"/>
                                        </p:tgtEl>
                                        <p:attrNameLst>
                                          <p:attrName>ppt_y</p:attrName>
                                        </p:attrNameLst>
                                      </p:cBhvr>
                                      <p:tavLst>
                                        <p:tav tm="0">
                                          <p:val>
                                            <p:strVal val="ppt_y"/>
                                          </p:val>
                                        </p:tav>
                                        <p:tav tm="100000">
                                          <p:val>
                                            <p:strVal val="1+ppt_h/2"/>
                                          </p:val>
                                        </p:tav>
                                      </p:tavLst>
                                    </p:anim>
                                    <p:set>
                                      <p:cBhvr>
                                        <p:cTn id="540" dur="1" fill="hold">
                                          <p:stCondLst>
                                            <p:cond delay="3999"/>
                                          </p:stCondLst>
                                        </p:cTn>
                                        <p:tgtEl>
                                          <p:spTgt spid="110"/>
                                        </p:tgtEl>
                                        <p:attrNameLst>
                                          <p:attrName>style.visibility</p:attrName>
                                        </p:attrNameLst>
                                      </p:cBhvr>
                                      <p:to>
                                        <p:strVal val="hidden"/>
                                      </p:to>
                                    </p:set>
                                  </p:childTnLst>
                                </p:cTn>
                              </p:par>
                              <p:par>
                                <p:cTn id="541" presetID="2" presetClass="exit" presetSubtype="12" fill="hold" grpId="2" nodeType="withEffect">
                                  <p:stCondLst>
                                    <p:cond delay="0"/>
                                  </p:stCondLst>
                                  <p:childTnLst>
                                    <p:anim calcmode="lin" valueType="num">
                                      <p:cBhvr additive="base">
                                        <p:cTn id="542" dur="4000"/>
                                        <p:tgtEl>
                                          <p:spTgt spid="111"/>
                                        </p:tgtEl>
                                        <p:attrNameLst>
                                          <p:attrName>ppt_x</p:attrName>
                                        </p:attrNameLst>
                                      </p:cBhvr>
                                      <p:tavLst>
                                        <p:tav tm="0">
                                          <p:val>
                                            <p:strVal val="ppt_x"/>
                                          </p:val>
                                        </p:tav>
                                        <p:tav tm="100000">
                                          <p:val>
                                            <p:strVal val="0-ppt_w/2"/>
                                          </p:val>
                                        </p:tav>
                                      </p:tavLst>
                                    </p:anim>
                                    <p:anim calcmode="lin" valueType="num">
                                      <p:cBhvr additive="base">
                                        <p:cTn id="543" dur="4000"/>
                                        <p:tgtEl>
                                          <p:spTgt spid="111"/>
                                        </p:tgtEl>
                                        <p:attrNameLst>
                                          <p:attrName>ppt_y</p:attrName>
                                        </p:attrNameLst>
                                      </p:cBhvr>
                                      <p:tavLst>
                                        <p:tav tm="0">
                                          <p:val>
                                            <p:strVal val="ppt_y"/>
                                          </p:val>
                                        </p:tav>
                                        <p:tav tm="100000">
                                          <p:val>
                                            <p:strVal val="1+ppt_h/2"/>
                                          </p:val>
                                        </p:tav>
                                      </p:tavLst>
                                    </p:anim>
                                    <p:set>
                                      <p:cBhvr>
                                        <p:cTn id="544" dur="1" fill="hold">
                                          <p:stCondLst>
                                            <p:cond delay="3999"/>
                                          </p:stCondLst>
                                        </p:cTn>
                                        <p:tgtEl>
                                          <p:spTgt spid="111"/>
                                        </p:tgtEl>
                                        <p:attrNameLst>
                                          <p:attrName>style.visibility</p:attrName>
                                        </p:attrNameLst>
                                      </p:cBhvr>
                                      <p:to>
                                        <p:strVal val="hidden"/>
                                      </p:to>
                                    </p:set>
                                  </p:childTnLst>
                                </p:cTn>
                              </p:par>
                              <p:par>
                                <p:cTn id="545" presetID="2" presetClass="exit" presetSubtype="12" fill="hold" grpId="2" nodeType="withEffect">
                                  <p:stCondLst>
                                    <p:cond delay="0"/>
                                  </p:stCondLst>
                                  <p:childTnLst>
                                    <p:anim calcmode="lin" valueType="num">
                                      <p:cBhvr additive="base">
                                        <p:cTn id="546" dur="4000"/>
                                        <p:tgtEl>
                                          <p:spTgt spid="112"/>
                                        </p:tgtEl>
                                        <p:attrNameLst>
                                          <p:attrName>ppt_x</p:attrName>
                                        </p:attrNameLst>
                                      </p:cBhvr>
                                      <p:tavLst>
                                        <p:tav tm="0">
                                          <p:val>
                                            <p:strVal val="ppt_x"/>
                                          </p:val>
                                        </p:tav>
                                        <p:tav tm="100000">
                                          <p:val>
                                            <p:strVal val="0-ppt_w/2"/>
                                          </p:val>
                                        </p:tav>
                                      </p:tavLst>
                                    </p:anim>
                                    <p:anim calcmode="lin" valueType="num">
                                      <p:cBhvr additive="base">
                                        <p:cTn id="547" dur="4000"/>
                                        <p:tgtEl>
                                          <p:spTgt spid="112"/>
                                        </p:tgtEl>
                                        <p:attrNameLst>
                                          <p:attrName>ppt_y</p:attrName>
                                        </p:attrNameLst>
                                      </p:cBhvr>
                                      <p:tavLst>
                                        <p:tav tm="0">
                                          <p:val>
                                            <p:strVal val="ppt_y"/>
                                          </p:val>
                                        </p:tav>
                                        <p:tav tm="100000">
                                          <p:val>
                                            <p:strVal val="1+ppt_h/2"/>
                                          </p:val>
                                        </p:tav>
                                      </p:tavLst>
                                    </p:anim>
                                    <p:set>
                                      <p:cBhvr>
                                        <p:cTn id="548" dur="1" fill="hold">
                                          <p:stCondLst>
                                            <p:cond delay="3999"/>
                                          </p:stCondLst>
                                        </p:cTn>
                                        <p:tgtEl>
                                          <p:spTgt spid="112"/>
                                        </p:tgtEl>
                                        <p:attrNameLst>
                                          <p:attrName>style.visibility</p:attrName>
                                        </p:attrNameLst>
                                      </p:cBhvr>
                                      <p:to>
                                        <p:strVal val="hidden"/>
                                      </p:to>
                                    </p:set>
                                  </p:childTnLst>
                                </p:cTn>
                              </p:par>
                              <p:par>
                                <p:cTn id="549" presetID="2" presetClass="exit" presetSubtype="12" fill="hold" grpId="2" nodeType="withEffect">
                                  <p:stCondLst>
                                    <p:cond delay="0"/>
                                  </p:stCondLst>
                                  <p:childTnLst>
                                    <p:anim calcmode="lin" valueType="num">
                                      <p:cBhvr additive="base">
                                        <p:cTn id="550" dur="4000"/>
                                        <p:tgtEl>
                                          <p:spTgt spid="113"/>
                                        </p:tgtEl>
                                        <p:attrNameLst>
                                          <p:attrName>ppt_x</p:attrName>
                                        </p:attrNameLst>
                                      </p:cBhvr>
                                      <p:tavLst>
                                        <p:tav tm="0">
                                          <p:val>
                                            <p:strVal val="ppt_x"/>
                                          </p:val>
                                        </p:tav>
                                        <p:tav tm="100000">
                                          <p:val>
                                            <p:strVal val="0-ppt_w/2"/>
                                          </p:val>
                                        </p:tav>
                                      </p:tavLst>
                                    </p:anim>
                                    <p:anim calcmode="lin" valueType="num">
                                      <p:cBhvr additive="base">
                                        <p:cTn id="551" dur="4000"/>
                                        <p:tgtEl>
                                          <p:spTgt spid="113"/>
                                        </p:tgtEl>
                                        <p:attrNameLst>
                                          <p:attrName>ppt_y</p:attrName>
                                        </p:attrNameLst>
                                      </p:cBhvr>
                                      <p:tavLst>
                                        <p:tav tm="0">
                                          <p:val>
                                            <p:strVal val="ppt_y"/>
                                          </p:val>
                                        </p:tav>
                                        <p:tav tm="100000">
                                          <p:val>
                                            <p:strVal val="1+ppt_h/2"/>
                                          </p:val>
                                        </p:tav>
                                      </p:tavLst>
                                    </p:anim>
                                    <p:set>
                                      <p:cBhvr>
                                        <p:cTn id="552" dur="1" fill="hold">
                                          <p:stCondLst>
                                            <p:cond delay="3999"/>
                                          </p:stCondLst>
                                        </p:cTn>
                                        <p:tgtEl>
                                          <p:spTgt spid="113"/>
                                        </p:tgtEl>
                                        <p:attrNameLst>
                                          <p:attrName>style.visibility</p:attrName>
                                        </p:attrNameLst>
                                      </p:cBhvr>
                                      <p:to>
                                        <p:strVal val="hidden"/>
                                      </p:to>
                                    </p:set>
                                  </p:childTnLst>
                                </p:cTn>
                              </p:par>
                              <p:par>
                                <p:cTn id="553" presetID="2" presetClass="exit" presetSubtype="12" fill="hold" grpId="2" nodeType="withEffect">
                                  <p:stCondLst>
                                    <p:cond delay="0"/>
                                  </p:stCondLst>
                                  <p:childTnLst>
                                    <p:anim calcmode="lin" valueType="num">
                                      <p:cBhvr additive="base">
                                        <p:cTn id="554" dur="4000"/>
                                        <p:tgtEl>
                                          <p:spTgt spid="114"/>
                                        </p:tgtEl>
                                        <p:attrNameLst>
                                          <p:attrName>ppt_x</p:attrName>
                                        </p:attrNameLst>
                                      </p:cBhvr>
                                      <p:tavLst>
                                        <p:tav tm="0">
                                          <p:val>
                                            <p:strVal val="ppt_x"/>
                                          </p:val>
                                        </p:tav>
                                        <p:tav tm="100000">
                                          <p:val>
                                            <p:strVal val="0-ppt_w/2"/>
                                          </p:val>
                                        </p:tav>
                                      </p:tavLst>
                                    </p:anim>
                                    <p:anim calcmode="lin" valueType="num">
                                      <p:cBhvr additive="base">
                                        <p:cTn id="555" dur="4000"/>
                                        <p:tgtEl>
                                          <p:spTgt spid="114"/>
                                        </p:tgtEl>
                                        <p:attrNameLst>
                                          <p:attrName>ppt_y</p:attrName>
                                        </p:attrNameLst>
                                      </p:cBhvr>
                                      <p:tavLst>
                                        <p:tav tm="0">
                                          <p:val>
                                            <p:strVal val="ppt_y"/>
                                          </p:val>
                                        </p:tav>
                                        <p:tav tm="100000">
                                          <p:val>
                                            <p:strVal val="1+ppt_h/2"/>
                                          </p:val>
                                        </p:tav>
                                      </p:tavLst>
                                    </p:anim>
                                    <p:set>
                                      <p:cBhvr>
                                        <p:cTn id="556" dur="1" fill="hold">
                                          <p:stCondLst>
                                            <p:cond delay="3999"/>
                                          </p:stCondLst>
                                        </p:cTn>
                                        <p:tgtEl>
                                          <p:spTgt spid="114"/>
                                        </p:tgtEl>
                                        <p:attrNameLst>
                                          <p:attrName>style.visibility</p:attrName>
                                        </p:attrNameLst>
                                      </p:cBhvr>
                                      <p:to>
                                        <p:strVal val="hidden"/>
                                      </p:to>
                                    </p:set>
                                  </p:childTnLst>
                                </p:cTn>
                              </p:par>
                              <p:par>
                                <p:cTn id="557" presetID="2" presetClass="exit" presetSubtype="12" fill="hold" grpId="2" nodeType="withEffect">
                                  <p:stCondLst>
                                    <p:cond delay="0"/>
                                  </p:stCondLst>
                                  <p:childTnLst>
                                    <p:anim calcmode="lin" valueType="num">
                                      <p:cBhvr additive="base">
                                        <p:cTn id="558" dur="4000"/>
                                        <p:tgtEl>
                                          <p:spTgt spid="115"/>
                                        </p:tgtEl>
                                        <p:attrNameLst>
                                          <p:attrName>ppt_x</p:attrName>
                                        </p:attrNameLst>
                                      </p:cBhvr>
                                      <p:tavLst>
                                        <p:tav tm="0">
                                          <p:val>
                                            <p:strVal val="ppt_x"/>
                                          </p:val>
                                        </p:tav>
                                        <p:tav tm="100000">
                                          <p:val>
                                            <p:strVal val="0-ppt_w/2"/>
                                          </p:val>
                                        </p:tav>
                                      </p:tavLst>
                                    </p:anim>
                                    <p:anim calcmode="lin" valueType="num">
                                      <p:cBhvr additive="base">
                                        <p:cTn id="559" dur="4000"/>
                                        <p:tgtEl>
                                          <p:spTgt spid="115"/>
                                        </p:tgtEl>
                                        <p:attrNameLst>
                                          <p:attrName>ppt_y</p:attrName>
                                        </p:attrNameLst>
                                      </p:cBhvr>
                                      <p:tavLst>
                                        <p:tav tm="0">
                                          <p:val>
                                            <p:strVal val="ppt_y"/>
                                          </p:val>
                                        </p:tav>
                                        <p:tav tm="100000">
                                          <p:val>
                                            <p:strVal val="1+ppt_h/2"/>
                                          </p:val>
                                        </p:tav>
                                      </p:tavLst>
                                    </p:anim>
                                    <p:set>
                                      <p:cBhvr>
                                        <p:cTn id="560" dur="1" fill="hold">
                                          <p:stCondLst>
                                            <p:cond delay="3999"/>
                                          </p:stCondLst>
                                        </p:cTn>
                                        <p:tgtEl>
                                          <p:spTgt spid="115"/>
                                        </p:tgtEl>
                                        <p:attrNameLst>
                                          <p:attrName>style.visibility</p:attrName>
                                        </p:attrNameLst>
                                      </p:cBhvr>
                                      <p:to>
                                        <p:strVal val="hidden"/>
                                      </p:to>
                                    </p:set>
                                  </p:childTnLst>
                                </p:cTn>
                              </p:par>
                              <p:par>
                                <p:cTn id="561" presetID="2" presetClass="exit" presetSubtype="12" fill="hold" grpId="2" nodeType="withEffect">
                                  <p:stCondLst>
                                    <p:cond delay="0"/>
                                  </p:stCondLst>
                                  <p:childTnLst>
                                    <p:anim calcmode="lin" valueType="num">
                                      <p:cBhvr additive="base">
                                        <p:cTn id="562" dur="4000"/>
                                        <p:tgtEl>
                                          <p:spTgt spid="116"/>
                                        </p:tgtEl>
                                        <p:attrNameLst>
                                          <p:attrName>ppt_x</p:attrName>
                                        </p:attrNameLst>
                                      </p:cBhvr>
                                      <p:tavLst>
                                        <p:tav tm="0">
                                          <p:val>
                                            <p:strVal val="ppt_x"/>
                                          </p:val>
                                        </p:tav>
                                        <p:tav tm="100000">
                                          <p:val>
                                            <p:strVal val="0-ppt_w/2"/>
                                          </p:val>
                                        </p:tav>
                                      </p:tavLst>
                                    </p:anim>
                                    <p:anim calcmode="lin" valueType="num">
                                      <p:cBhvr additive="base">
                                        <p:cTn id="563" dur="4000"/>
                                        <p:tgtEl>
                                          <p:spTgt spid="116"/>
                                        </p:tgtEl>
                                        <p:attrNameLst>
                                          <p:attrName>ppt_y</p:attrName>
                                        </p:attrNameLst>
                                      </p:cBhvr>
                                      <p:tavLst>
                                        <p:tav tm="0">
                                          <p:val>
                                            <p:strVal val="ppt_y"/>
                                          </p:val>
                                        </p:tav>
                                        <p:tav tm="100000">
                                          <p:val>
                                            <p:strVal val="1+ppt_h/2"/>
                                          </p:val>
                                        </p:tav>
                                      </p:tavLst>
                                    </p:anim>
                                    <p:set>
                                      <p:cBhvr>
                                        <p:cTn id="564" dur="1" fill="hold">
                                          <p:stCondLst>
                                            <p:cond delay="3999"/>
                                          </p:stCondLst>
                                        </p:cTn>
                                        <p:tgtEl>
                                          <p:spTgt spid="116"/>
                                        </p:tgtEl>
                                        <p:attrNameLst>
                                          <p:attrName>style.visibility</p:attrName>
                                        </p:attrNameLst>
                                      </p:cBhvr>
                                      <p:to>
                                        <p:strVal val="hidden"/>
                                      </p:to>
                                    </p:set>
                                  </p:childTnLst>
                                </p:cTn>
                              </p:par>
                              <p:par>
                                <p:cTn id="565" presetID="2" presetClass="exit" presetSubtype="12" fill="hold" grpId="2" nodeType="withEffect">
                                  <p:stCondLst>
                                    <p:cond delay="0"/>
                                  </p:stCondLst>
                                  <p:childTnLst>
                                    <p:anim calcmode="lin" valueType="num">
                                      <p:cBhvr additive="base">
                                        <p:cTn id="566" dur="4000"/>
                                        <p:tgtEl>
                                          <p:spTgt spid="117"/>
                                        </p:tgtEl>
                                        <p:attrNameLst>
                                          <p:attrName>ppt_x</p:attrName>
                                        </p:attrNameLst>
                                      </p:cBhvr>
                                      <p:tavLst>
                                        <p:tav tm="0">
                                          <p:val>
                                            <p:strVal val="ppt_x"/>
                                          </p:val>
                                        </p:tav>
                                        <p:tav tm="100000">
                                          <p:val>
                                            <p:strVal val="0-ppt_w/2"/>
                                          </p:val>
                                        </p:tav>
                                      </p:tavLst>
                                    </p:anim>
                                    <p:anim calcmode="lin" valueType="num">
                                      <p:cBhvr additive="base">
                                        <p:cTn id="567" dur="4000"/>
                                        <p:tgtEl>
                                          <p:spTgt spid="117"/>
                                        </p:tgtEl>
                                        <p:attrNameLst>
                                          <p:attrName>ppt_y</p:attrName>
                                        </p:attrNameLst>
                                      </p:cBhvr>
                                      <p:tavLst>
                                        <p:tav tm="0">
                                          <p:val>
                                            <p:strVal val="ppt_y"/>
                                          </p:val>
                                        </p:tav>
                                        <p:tav tm="100000">
                                          <p:val>
                                            <p:strVal val="1+ppt_h/2"/>
                                          </p:val>
                                        </p:tav>
                                      </p:tavLst>
                                    </p:anim>
                                    <p:set>
                                      <p:cBhvr>
                                        <p:cTn id="568" dur="1" fill="hold">
                                          <p:stCondLst>
                                            <p:cond delay="3999"/>
                                          </p:stCondLst>
                                        </p:cTn>
                                        <p:tgtEl>
                                          <p:spTgt spid="117"/>
                                        </p:tgtEl>
                                        <p:attrNameLst>
                                          <p:attrName>style.visibility</p:attrName>
                                        </p:attrNameLst>
                                      </p:cBhvr>
                                      <p:to>
                                        <p:strVal val="hidden"/>
                                      </p:to>
                                    </p:set>
                                  </p:childTnLst>
                                </p:cTn>
                              </p:par>
                              <p:par>
                                <p:cTn id="569" presetID="2" presetClass="exit" presetSubtype="12" fill="hold" grpId="2" nodeType="withEffect">
                                  <p:stCondLst>
                                    <p:cond delay="0"/>
                                  </p:stCondLst>
                                  <p:childTnLst>
                                    <p:anim calcmode="lin" valueType="num">
                                      <p:cBhvr additive="base">
                                        <p:cTn id="570" dur="4000"/>
                                        <p:tgtEl>
                                          <p:spTgt spid="118"/>
                                        </p:tgtEl>
                                        <p:attrNameLst>
                                          <p:attrName>ppt_x</p:attrName>
                                        </p:attrNameLst>
                                      </p:cBhvr>
                                      <p:tavLst>
                                        <p:tav tm="0">
                                          <p:val>
                                            <p:strVal val="ppt_x"/>
                                          </p:val>
                                        </p:tav>
                                        <p:tav tm="100000">
                                          <p:val>
                                            <p:strVal val="0-ppt_w/2"/>
                                          </p:val>
                                        </p:tav>
                                      </p:tavLst>
                                    </p:anim>
                                    <p:anim calcmode="lin" valueType="num">
                                      <p:cBhvr additive="base">
                                        <p:cTn id="571" dur="4000"/>
                                        <p:tgtEl>
                                          <p:spTgt spid="118"/>
                                        </p:tgtEl>
                                        <p:attrNameLst>
                                          <p:attrName>ppt_y</p:attrName>
                                        </p:attrNameLst>
                                      </p:cBhvr>
                                      <p:tavLst>
                                        <p:tav tm="0">
                                          <p:val>
                                            <p:strVal val="ppt_y"/>
                                          </p:val>
                                        </p:tav>
                                        <p:tav tm="100000">
                                          <p:val>
                                            <p:strVal val="1+ppt_h/2"/>
                                          </p:val>
                                        </p:tav>
                                      </p:tavLst>
                                    </p:anim>
                                    <p:set>
                                      <p:cBhvr>
                                        <p:cTn id="572" dur="1" fill="hold">
                                          <p:stCondLst>
                                            <p:cond delay="3999"/>
                                          </p:stCondLst>
                                        </p:cTn>
                                        <p:tgtEl>
                                          <p:spTgt spid="118"/>
                                        </p:tgtEl>
                                        <p:attrNameLst>
                                          <p:attrName>style.visibility</p:attrName>
                                        </p:attrNameLst>
                                      </p:cBhvr>
                                      <p:to>
                                        <p:strVal val="hidden"/>
                                      </p:to>
                                    </p:set>
                                  </p:childTnLst>
                                </p:cTn>
                              </p:par>
                              <p:par>
                                <p:cTn id="573" presetID="2" presetClass="exit" presetSubtype="12" fill="hold" grpId="2" nodeType="withEffect">
                                  <p:stCondLst>
                                    <p:cond delay="0"/>
                                  </p:stCondLst>
                                  <p:childTnLst>
                                    <p:anim calcmode="lin" valueType="num">
                                      <p:cBhvr additive="base">
                                        <p:cTn id="574" dur="4000"/>
                                        <p:tgtEl>
                                          <p:spTgt spid="119"/>
                                        </p:tgtEl>
                                        <p:attrNameLst>
                                          <p:attrName>ppt_x</p:attrName>
                                        </p:attrNameLst>
                                      </p:cBhvr>
                                      <p:tavLst>
                                        <p:tav tm="0">
                                          <p:val>
                                            <p:strVal val="ppt_x"/>
                                          </p:val>
                                        </p:tav>
                                        <p:tav tm="100000">
                                          <p:val>
                                            <p:strVal val="0-ppt_w/2"/>
                                          </p:val>
                                        </p:tav>
                                      </p:tavLst>
                                    </p:anim>
                                    <p:anim calcmode="lin" valueType="num">
                                      <p:cBhvr additive="base">
                                        <p:cTn id="575" dur="4000"/>
                                        <p:tgtEl>
                                          <p:spTgt spid="119"/>
                                        </p:tgtEl>
                                        <p:attrNameLst>
                                          <p:attrName>ppt_y</p:attrName>
                                        </p:attrNameLst>
                                      </p:cBhvr>
                                      <p:tavLst>
                                        <p:tav tm="0">
                                          <p:val>
                                            <p:strVal val="ppt_y"/>
                                          </p:val>
                                        </p:tav>
                                        <p:tav tm="100000">
                                          <p:val>
                                            <p:strVal val="1+ppt_h/2"/>
                                          </p:val>
                                        </p:tav>
                                      </p:tavLst>
                                    </p:anim>
                                    <p:set>
                                      <p:cBhvr>
                                        <p:cTn id="576" dur="1" fill="hold">
                                          <p:stCondLst>
                                            <p:cond delay="3999"/>
                                          </p:stCondLst>
                                        </p:cTn>
                                        <p:tgtEl>
                                          <p:spTgt spid="119"/>
                                        </p:tgtEl>
                                        <p:attrNameLst>
                                          <p:attrName>style.visibility</p:attrName>
                                        </p:attrNameLst>
                                      </p:cBhvr>
                                      <p:to>
                                        <p:strVal val="hidden"/>
                                      </p:to>
                                    </p:set>
                                  </p:childTnLst>
                                </p:cTn>
                              </p:par>
                              <p:par>
                                <p:cTn id="577" presetID="2" presetClass="exit" presetSubtype="12" fill="hold" grpId="2" nodeType="withEffect">
                                  <p:stCondLst>
                                    <p:cond delay="0"/>
                                  </p:stCondLst>
                                  <p:childTnLst>
                                    <p:anim calcmode="lin" valueType="num">
                                      <p:cBhvr additive="base">
                                        <p:cTn id="578" dur="4000"/>
                                        <p:tgtEl>
                                          <p:spTgt spid="120"/>
                                        </p:tgtEl>
                                        <p:attrNameLst>
                                          <p:attrName>ppt_x</p:attrName>
                                        </p:attrNameLst>
                                      </p:cBhvr>
                                      <p:tavLst>
                                        <p:tav tm="0">
                                          <p:val>
                                            <p:strVal val="ppt_x"/>
                                          </p:val>
                                        </p:tav>
                                        <p:tav tm="100000">
                                          <p:val>
                                            <p:strVal val="0-ppt_w/2"/>
                                          </p:val>
                                        </p:tav>
                                      </p:tavLst>
                                    </p:anim>
                                    <p:anim calcmode="lin" valueType="num">
                                      <p:cBhvr additive="base">
                                        <p:cTn id="579" dur="4000"/>
                                        <p:tgtEl>
                                          <p:spTgt spid="120"/>
                                        </p:tgtEl>
                                        <p:attrNameLst>
                                          <p:attrName>ppt_y</p:attrName>
                                        </p:attrNameLst>
                                      </p:cBhvr>
                                      <p:tavLst>
                                        <p:tav tm="0">
                                          <p:val>
                                            <p:strVal val="ppt_y"/>
                                          </p:val>
                                        </p:tav>
                                        <p:tav tm="100000">
                                          <p:val>
                                            <p:strVal val="1+ppt_h/2"/>
                                          </p:val>
                                        </p:tav>
                                      </p:tavLst>
                                    </p:anim>
                                    <p:set>
                                      <p:cBhvr>
                                        <p:cTn id="580" dur="1" fill="hold">
                                          <p:stCondLst>
                                            <p:cond delay="3999"/>
                                          </p:stCondLst>
                                        </p:cTn>
                                        <p:tgtEl>
                                          <p:spTgt spid="120"/>
                                        </p:tgtEl>
                                        <p:attrNameLst>
                                          <p:attrName>style.visibility</p:attrName>
                                        </p:attrNameLst>
                                      </p:cBhvr>
                                      <p:to>
                                        <p:strVal val="hidden"/>
                                      </p:to>
                                    </p:set>
                                  </p:childTnLst>
                                </p:cTn>
                              </p:par>
                              <p:par>
                                <p:cTn id="581" presetID="2" presetClass="exit" presetSubtype="12" fill="hold" grpId="2" nodeType="withEffect">
                                  <p:stCondLst>
                                    <p:cond delay="0"/>
                                  </p:stCondLst>
                                  <p:childTnLst>
                                    <p:anim calcmode="lin" valueType="num">
                                      <p:cBhvr additive="base">
                                        <p:cTn id="582" dur="4000"/>
                                        <p:tgtEl>
                                          <p:spTgt spid="121"/>
                                        </p:tgtEl>
                                        <p:attrNameLst>
                                          <p:attrName>ppt_x</p:attrName>
                                        </p:attrNameLst>
                                      </p:cBhvr>
                                      <p:tavLst>
                                        <p:tav tm="0">
                                          <p:val>
                                            <p:strVal val="ppt_x"/>
                                          </p:val>
                                        </p:tav>
                                        <p:tav tm="100000">
                                          <p:val>
                                            <p:strVal val="0-ppt_w/2"/>
                                          </p:val>
                                        </p:tav>
                                      </p:tavLst>
                                    </p:anim>
                                    <p:anim calcmode="lin" valueType="num">
                                      <p:cBhvr additive="base">
                                        <p:cTn id="583" dur="4000"/>
                                        <p:tgtEl>
                                          <p:spTgt spid="121"/>
                                        </p:tgtEl>
                                        <p:attrNameLst>
                                          <p:attrName>ppt_y</p:attrName>
                                        </p:attrNameLst>
                                      </p:cBhvr>
                                      <p:tavLst>
                                        <p:tav tm="0">
                                          <p:val>
                                            <p:strVal val="ppt_y"/>
                                          </p:val>
                                        </p:tav>
                                        <p:tav tm="100000">
                                          <p:val>
                                            <p:strVal val="1+ppt_h/2"/>
                                          </p:val>
                                        </p:tav>
                                      </p:tavLst>
                                    </p:anim>
                                    <p:set>
                                      <p:cBhvr>
                                        <p:cTn id="584" dur="1" fill="hold">
                                          <p:stCondLst>
                                            <p:cond delay="3999"/>
                                          </p:stCondLst>
                                        </p:cTn>
                                        <p:tgtEl>
                                          <p:spTgt spid="121"/>
                                        </p:tgtEl>
                                        <p:attrNameLst>
                                          <p:attrName>style.visibility</p:attrName>
                                        </p:attrNameLst>
                                      </p:cBhvr>
                                      <p:to>
                                        <p:strVal val="hidden"/>
                                      </p:to>
                                    </p:set>
                                  </p:childTnLst>
                                </p:cTn>
                              </p:par>
                              <p:par>
                                <p:cTn id="585" presetID="2" presetClass="exit" presetSubtype="12" fill="hold" grpId="2" nodeType="withEffect">
                                  <p:stCondLst>
                                    <p:cond delay="0"/>
                                  </p:stCondLst>
                                  <p:childTnLst>
                                    <p:anim calcmode="lin" valueType="num">
                                      <p:cBhvr additive="base">
                                        <p:cTn id="586" dur="4000"/>
                                        <p:tgtEl>
                                          <p:spTgt spid="122"/>
                                        </p:tgtEl>
                                        <p:attrNameLst>
                                          <p:attrName>ppt_x</p:attrName>
                                        </p:attrNameLst>
                                      </p:cBhvr>
                                      <p:tavLst>
                                        <p:tav tm="0">
                                          <p:val>
                                            <p:strVal val="ppt_x"/>
                                          </p:val>
                                        </p:tav>
                                        <p:tav tm="100000">
                                          <p:val>
                                            <p:strVal val="0-ppt_w/2"/>
                                          </p:val>
                                        </p:tav>
                                      </p:tavLst>
                                    </p:anim>
                                    <p:anim calcmode="lin" valueType="num">
                                      <p:cBhvr additive="base">
                                        <p:cTn id="587" dur="4000"/>
                                        <p:tgtEl>
                                          <p:spTgt spid="122"/>
                                        </p:tgtEl>
                                        <p:attrNameLst>
                                          <p:attrName>ppt_y</p:attrName>
                                        </p:attrNameLst>
                                      </p:cBhvr>
                                      <p:tavLst>
                                        <p:tav tm="0">
                                          <p:val>
                                            <p:strVal val="ppt_y"/>
                                          </p:val>
                                        </p:tav>
                                        <p:tav tm="100000">
                                          <p:val>
                                            <p:strVal val="1+ppt_h/2"/>
                                          </p:val>
                                        </p:tav>
                                      </p:tavLst>
                                    </p:anim>
                                    <p:set>
                                      <p:cBhvr>
                                        <p:cTn id="588" dur="1" fill="hold">
                                          <p:stCondLst>
                                            <p:cond delay="3999"/>
                                          </p:stCondLst>
                                        </p:cTn>
                                        <p:tgtEl>
                                          <p:spTgt spid="122"/>
                                        </p:tgtEl>
                                        <p:attrNameLst>
                                          <p:attrName>style.visibility</p:attrName>
                                        </p:attrNameLst>
                                      </p:cBhvr>
                                      <p:to>
                                        <p:strVal val="hidden"/>
                                      </p:to>
                                    </p:set>
                                  </p:childTnLst>
                                </p:cTn>
                              </p:par>
                              <p:par>
                                <p:cTn id="589" presetID="2" presetClass="exit" presetSubtype="12" fill="hold" grpId="2" nodeType="withEffect">
                                  <p:stCondLst>
                                    <p:cond delay="0"/>
                                  </p:stCondLst>
                                  <p:childTnLst>
                                    <p:anim calcmode="lin" valueType="num">
                                      <p:cBhvr additive="base">
                                        <p:cTn id="590" dur="4000"/>
                                        <p:tgtEl>
                                          <p:spTgt spid="123"/>
                                        </p:tgtEl>
                                        <p:attrNameLst>
                                          <p:attrName>ppt_x</p:attrName>
                                        </p:attrNameLst>
                                      </p:cBhvr>
                                      <p:tavLst>
                                        <p:tav tm="0">
                                          <p:val>
                                            <p:strVal val="ppt_x"/>
                                          </p:val>
                                        </p:tav>
                                        <p:tav tm="100000">
                                          <p:val>
                                            <p:strVal val="0-ppt_w/2"/>
                                          </p:val>
                                        </p:tav>
                                      </p:tavLst>
                                    </p:anim>
                                    <p:anim calcmode="lin" valueType="num">
                                      <p:cBhvr additive="base">
                                        <p:cTn id="591" dur="4000"/>
                                        <p:tgtEl>
                                          <p:spTgt spid="123"/>
                                        </p:tgtEl>
                                        <p:attrNameLst>
                                          <p:attrName>ppt_y</p:attrName>
                                        </p:attrNameLst>
                                      </p:cBhvr>
                                      <p:tavLst>
                                        <p:tav tm="0">
                                          <p:val>
                                            <p:strVal val="ppt_y"/>
                                          </p:val>
                                        </p:tav>
                                        <p:tav tm="100000">
                                          <p:val>
                                            <p:strVal val="1+ppt_h/2"/>
                                          </p:val>
                                        </p:tav>
                                      </p:tavLst>
                                    </p:anim>
                                    <p:set>
                                      <p:cBhvr>
                                        <p:cTn id="592" dur="1" fill="hold">
                                          <p:stCondLst>
                                            <p:cond delay="3999"/>
                                          </p:stCondLst>
                                        </p:cTn>
                                        <p:tgtEl>
                                          <p:spTgt spid="123"/>
                                        </p:tgtEl>
                                        <p:attrNameLst>
                                          <p:attrName>style.visibility</p:attrName>
                                        </p:attrNameLst>
                                      </p:cBhvr>
                                      <p:to>
                                        <p:strVal val="hidden"/>
                                      </p:to>
                                    </p:set>
                                  </p:childTnLst>
                                </p:cTn>
                              </p:par>
                              <p:par>
                                <p:cTn id="593" presetID="2" presetClass="exit" presetSubtype="6" fill="hold" grpId="2" nodeType="withEffect">
                                  <p:stCondLst>
                                    <p:cond delay="0"/>
                                  </p:stCondLst>
                                  <p:childTnLst>
                                    <p:anim calcmode="lin" valueType="num">
                                      <p:cBhvr additive="base">
                                        <p:cTn id="594" dur="4000"/>
                                        <p:tgtEl>
                                          <p:spTgt spid="95"/>
                                        </p:tgtEl>
                                        <p:attrNameLst>
                                          <p:attrName>ppt_x</p:attrName>
                                        </p:attrNameLst>
                                      </p:cBhvr>
                                      <p:tavLst>
                                        <p:tav tm="0">
                                          <p:val>
                                            <p:strVal val="ppt_x"/>
                                          </p:val>
                                        </p:tav>
                                        <p:tav tm="100000">
                                          <p:val>
                                            <p:strVal val="1+ppt_w/2"/>
                                          </p:val>
                                        </p:tav>
                                      </p:tavLst>
                                    </p:anim>
                                    <p:anim calcmode="lin" valueType="num">
                                      <p:cBhvr additive="base">
                                        <p:cTn id="595" dur="4000"/>
                                        <p:tgtEl>
                                          <p:spTgt spid="95"/>
                                        </p:tgtEl>
                                        <p:attrNameLst>
                                          <p:attrName>ppt_y</p:attrName>
                                        </p:attrNameLst>
                                      </p:cBhvr>
                                      <p:tavLst>
                                        <p:tav tm="0">
                                          <p:val>
                                            <p:strVal val="ppt_y"/>
                                          </p:val>
                                        </p:tav>
                                        <p:tav tm="100000">
                                          <p:val>
                                            <p:strVal val="1+ppt_h/2"/>
                                          </p:val>
                                        </p:tav>
                                      </p:tavLst>
                                    </p:anim>
                                    <p:set>
                                      <p:cBhvr>
                                        <p:cTn id="596" dur="1" fill="hold">
                                          <p:stCondLst>
                                            <p:cond delay="3999"/>
                                          </p:stCondLst>
                                        </p:cTn>
                                        <p:tgtEl>
                                          <p:spTgt spid="95"/>
                                        </p:tgtEl>
                                        <p:attrNameLst>
                                          <p:attrName>style.visibility</p:attrName>
                                        </p:attrNameLst>
                                      </p:cBhvr>
                                      <p:to>
                                        <p:strVal val="hidden"/>
                                      </p:to>
                                    </p:set>
                                  </p:childTnLst>
                                </p:cTn>
                              </p:par>
                              <p:par>
                                <p:cTn id="597" presetID="2" presetClass="exit" presetSubtype="6" fill="hold" grpId="2" nodeType="withEffect">
                                  <p:stCondLst>
                                    <p:cond delay="0"/>
                                  </p:stCondLst>
                                  <p:childTnLst>
                                    <p:anim calcmode="lin" valueType="num">
                                      <p:cBhvr additive="base">
                                        <p:cTn id="598" dur="4000"/>
                                        <p:tgtEl>
                                          <p:spTgt spid="94"/>
                                        </p:tgtEl>
                                        <p:attrNameLst>
                                          <p:attrName>ppt_x</p:attrName>
                                        </p:attrNameLst>
                                      </p:cBhvr>
                                      <p:tavLst>
                                        <p:tav tm="0">
                                          <p:val>
                                            <p:strVal val="ppt_x"/>
                                          </p:val>
                                        </p:tav>
                                        <p:tav tm="100000">
                                          <p:val>
                                            <p:strVal val="1+ppt_w/2"/>
                                          </p:val>
                                        </p:tav>
                                      </p:tavLst>
                                    </p:anim>
                                    <p:anim calcmode="lin" valueType="num">
                                      <p:cBhvr additive="base">
                                        <p:cTn id="599" dur="4000"/>
                                        <p:tgtEl>
                                          <p:spTgt spid="94"/>
                                        </p:tgtEl>
                                        <p:attrNameLst>
                                          <p:attrName>ppt_y</p:attrName>
                                        </p:attrNameLst>
                                      </p:cBhvr>
                                      <p:tavLst>
                                        <p:tav tm="0">
                                          <p:val>
                                            <p:strVal val="ppt_y"/>
                                          </p:val>
                                        </p:tav>
                                        <p:tav tm="100000">
                                          <p:val>
                                            <p:strVal val="1+ppt_h/2"/>
                                          </p:val>
                                        </p:tav>
                                      </p:tavLst>
                                    </p:anim>
                                    <p:set>
                                      <p:cBhvr>
                                        <p:cTn id="600" dur="1" fill="hold">
                                          <p:stCondLst>
                                            <p:cond delay="3999"/>
                                          </p:stCondLst>
                                        </p:cTn>
                                        <p:tgtEl>
                                          <p:spTgt spid="94"/>
                                        </p:tgtEl>
                                        <p:attrNameLst>
                                          <p:attrName>style.visibility</p:attrName>
                                        </p:attrNameLst>
                                      </p:cBhvr>
                                      <p:to>
                                        <p:strVal val="hidden"/>
                                      </p:to>
                                    </p:set>
                                  </p:childTnLst>
                                </p:cTn>
                              </p:par>
                              <p:par>
                                <p:cTn id="601" presetID="2" presetClass="exit" presetSubtype="6" fill="hold" grpId="2" nodeType="withEffect">
                                  <p:stCondLst>
                                    <p:cond delay="0"/>
                                  </p:stCondLst>
                                  <p:childTnLst>
                                    <p:anim calcmode="lin" valueType="num">
                                      <p:cBhvr additive="base">
                                        <p:cTn id="602" dur="4000"/>
                                        <p:tgtEl>
                                          <p:spTgt spid="93"/>
                                        </p:tgtEl>
                                        <p:attrNameLst>
                                          <p:attrName>ppt_x</p:attrName>
                                        </p:attrNameLst>
                                      </p:cBhvr>
                                      <p:tavLst>
                                        <p:tav tm="0">
                                          <p:val>
                                            <p:strVal val="ppt_x"/>
                                          </p:val>
                                        </p:tav>
                                        <p:tav tm="100000">
                                          <p:val>
                                            <p:strVal val="1+ppt_w/2"/>
                                          </p:val>
                                        </p:tav>
                                      </p:tavLst>
                                    </p:anim>
                                    <p:anim calcmode="lin" valueType="num">
                                      <p:cBhvr additive="base">
                                        <p:cTn id="603" dur="4000"/>
                                        <p:tgtEl>
                                          <p:spTgt spid="93"/>
                                        </p:tgtEl>
                                        <p:attrNameLst>
                                          <p:attrName>ppt_y</p:attrName>
                                        </p:attrNameLst>
                                      </p:cBhvr>
                                      <p:tavLst>
                                        <p:tav tm="0">
                                          <p:val>
                                            <p:strVal val="ppt_y"/>
                                          </p:val>
                                        </p:tav>
                                        <p:tav tm="100000">
                                          <p:val>
                                            <p:strVal val="1+ppt_h/2"/>
                                          </p:val>
                                        </p:tav>
                                      </p:tavLst>
                                    </p:anim>
                                    <p:set>
                                      <p:cBhvr>
                                        <p:cTn id="604" dur="1" fill="hold">
                                          <p:stCondLst>
                                            <p:cond delay="3999"/>
                                          </p:stCondLst>
                                        </p:cTn>
                                        <p:tgtEl>
                                          <p:spTgt spid="93"/>
                                        </p:tgtEl>
                                        <p:attrNameLst>
                                          <p:attrName>style.visibility</p:attrName>
                                        </p:attrNameLst>
                                      </p:cBhvr>
                                      <p:to>
                                        <p:strVal val="hidden"/>
                                      </p:to>
                                    </p:set>
                                  </p:childTnLst>
                                </p:cTn>
                              </p:par>
                              <p:par>
                                <p:cTn id="605" presetID="2" presetClass="exit" presetSubtype="6" fill="hold" grpId="2" nodeType="withEffect">
                                  <p:stCondLst>
                                    <p:cond delay="0"/>
                                  </p:stCondLst>
                                  <p:childTnLst>
                                    <p:anim calcmode="lin" valueType="num">
                                      <p:cBhvr additive="base">
                                        <p:cTn id="606" dur="4000"/>
                                        <p:tgtEl>
                                          <p:spTgt spid="92"/>
                                        </p:tgtEl>
                                        <p:attrNameLst>
                                          <p:attrName>ppt_x</p:attrName>
                                        </p:attrNameLst>
                                      </p:cBhvr>
                                      <p:tavLst>
                                        <p:tav tm="0">
                                          <p:val>
                                            <p:strVal val="ppt_x"/>
                                          </p:val>
                                        </p:tav>
                                        <p:tav tm="100000">
                                          <p:val>
                                            <p:strVal val="1+ppt_w/2"/>
                                          </p:val>
                                        </p:tav>
                                      </p:tavLst>
                                    </p:anim>
                                    <p:anim calcmode="lin" valueType="num">
                                      <p:cBhvr additive="base">
                                        <p:cTn id="607" dur="4000"/>
                                        <p:tgtEl>
                                          <p:spTgt spid="92"/>
                                        </p:tgtEl>
                                        <p:attrNameLst>
                                          <p:attrName>ppt_y</p:attrName>
                                        </p:attrNameLst>
                                      </p:cBhvr>
                                      <p:tavLst>
                                        <p:tav tm="0">
                                          <p:val>
                                            <p:strVal val="ppt_y"/>
                                          </p:val>
                                        </p:tav>
                                        <p:tav tm="100000">
                                          <p:val>
                                            <p:strVal val="1+ppt_h/2"/>
                                          </p:val>
                                        </p:tav>
                                      </p:tavLst>
                                    </p:anim>
                                    <p:set>
                                      <p:cBhvr>
                                        <p:cTn id="608" dur="1" fill="hold">
                                          <p:stCondLst>
                                            <p:cond delay="3999"/>
                                          </p:stCondLst>
                                        </p:cTn>
                                        <p:tgtEl>
                                          <p:spTgt spid="92"/>
                                        </p:tgtEl>
                                        <p:attrNameLst>
                                          <p:attrName>style.visibility</p:attrName>
                                        </p:attrNameLst>
                                      </p:cBhvr>
                                      <p:to>
                                        <p:strVal val="hidden"/>
                                      </p:to>
                                    </p:set>
                                  </p:childTnLst>
                                </p:cTn>
                              </p:par>
                              <p:par>
                                <p:cTn id="609" presetID="2" presetClass="exit" presetSubtype="6" fill="hold" grpId="2" nodeType="withEffect">
                                  <p:stCondLst>
                                    <p:cond delay="0"/>
                                  </p:stCondLst>
                                  <p:childTnLst>
                                    <p:anim calcmode="lin" valueType="num">
                                      <p:cBhvr additive="base">
                                        <p:cTn id="610" dur="4000"/>
                                        <p:tgtEl>
                                          <p:spTgt spid="91"/>
                                        </p:tgtEl>
                                        <p:attrNameLst>
                                          <p:attrName>ppt_x</p:attrName>
                                        </p:attrNameLst>
                                      </p:cBhvr>
                                      <p:tavLst>
                                        <p:tav tm="0">
                                          <p:val>
                                            <p:strVal val="ppt_x"/>
                                          </p:val>
                                        </p:tav>
                                        <p:tav tm="100000">
                                          <p:val>
                                            <p:strVal val="1+ppt_w/2"/>
                                          </p:val>
                                        </p:tav>
                                      </p:tavLst>
                                    </p:anim>
                                    <p:anim calcmode="lin" valueType="num">
                                      <p:cBhvr additive="base">
                                        <p:cTn id="611" dur="4000"/>
                                        <p:tgtEl>
                                          <p:spTgt spid="91"/>
                                        </p:tgtEl>
                                        <p:attrNameLst>
                                          <p:attrName>ppt_y</p:attrName>
                                        </p:attrNameLst>
                                      </p:cBhvr>
                                      <p:tavLst>
                                        <p:tav tm="0">
                                          <p:val>
                                            <p:strVal val="ppt_y"/>
                                          </p:val>
                                        </p:tav>
                                        <p:tav tm="100000">
                                          <p:val>
                                            <p:strVal val="1+ppt_h/2"/>
                                          </p:val>
                                        </p:tav>
                                      </p:tavLst>
                                    </p:anim>
                                    <p:set>
                                      <p:cBhvr>
                                        <p:cTn id="612" dur="1" fill="hold">
                                          <p:stCondLst>
                                            <p:cond delay="3999"/>
                                          </p:stCondLst>
                                        </p:cTn>
                                        <p:tgtEl>
                                          <p:spTgt spid="91"/>
                                        </p:tgtEl>
                                        <p:attrNameLst>
                                          <p:attrName>style.visibility</p:attrName>
                                        </p:attrNameLst>
                                      </p:cBhvr>
                                      <p:to>
                                        <p:strVal val="hidden"/>
                                      </p:to>
                                    </p:set>
                                  </p:childTnLst>
                                </p:cTn>
                              </p:par>
                              <p:par>
                                <p:cTn id="613" presetID="2" presetClass="exit" presetSubtype="6" fill="hold" grpId="2" nodeType="withEffect">
                                  <p:stCondLst>
                                    <p:cond delay="0"/>
                                  </p:stCondLst>
                                  <p:childTnLst>
                                    <p:anim calcmode="lin" valueType="num">
                                      <p:cBhvr additive="base">
                                        <p:cTn id="614" dur="4000"/>
                                        <p:tgtEl>
                                          <p:spTgt spid="89"/>
                                        </p:tgtEl>
                                        <p:attrNameLst>
                                          <p:attrName>ppt_x</p:attrName>
                                        </p:attrNameLst>
                                      </p:cBhvr>
                                      <p:tavLst>
                                        <p:tav tm="0">
                                          <p:val>
                                            <p:strVal val="ppt_x"/>
                                          </p:val>
                                        </p:tav>
                                        <p:tav tm="100000">
                                          <p:val>
                                            <p:strVal val="1+ppt_w/2"/>
                                          </p:val>
                                        </p:tav>
                                      </p:tavLst>
                                    </p:anim>
                                    <p:anim calcmode="lin" valueType="num">
                                      <p:cBhvr additive="base">
                                        <p:cTn id="615" dur="4000"/>
                                        <p:tgtEl>
                                          <p:spTgt spid="89"/>
                                        </p:tgtEl>
                                        <p:attrNameLst>
                                          <p:attrName>ppt_y</p:attrName>
                                        </p:attrNameLst>
                                      </p:cBhvr>
                                      <p:tavLst>
                                        <p:tav tm="0">
                                          <p:val>
                                            <p:strVal val="ppt_y"/>
                                          </p:val>
                                        </p:tav>
                                        <p:tav tm="100000">
                                          <p:val>
                                            <p:strVal val="1+ppt_h/2"/>
                                          </p:val>
                                        </p:tav>
                                      </p:tavLst>
                                    </p:anim>
                                    <p:set>
                                      <p:cBhvr>
                                        <p:cTn id="616" dur="1" fill="hold">
                                          <p:stCondLst>
                                            <p:cond delay="3999"/>
                                          </p:stCondLst>
                                        </p:cTn>
                                        <p:tgtEl>
                                          <p:spTgt spid="89"/>
                                        </p:tgtEl>
                                        <p:attrNameLst>
                                          <p:attrName>style.visibility</p:attrName>
                                        </p:attrNameLst>
                                      </p:cBhvr>
                                      <p:to>
                                        <p:strVal val="hidden"/>
                                      </p:to>
                                    </p:set>
                                  </p:childTnLst>
                                </p:cTn>
                              </p:par>
                              <p:par>
                                <p:cTn id="617" presetID="2" presetClass="exit" presetSubtype="6" fill="hold" grpId="2" nodeType="withEffect">
                                  <p:stCondLst>
                                    <p:cond delay="0"/>
                                  </p:stCondLst>
                                  <p:childTnLst>
                                    <p:anim calcmode="lin" valueType="num">
                                      <p:cBhvr additive="base">
                                        <p:cTn id="618" dur="4000"/>
                                        <p:tgtEl>
                                          <p:spTgt spid="87"/>
                                        </p:tgtEl>
                                        <p:attrNameLst>
                                          <p:attrName>ppt_x</p:attrName>
                                        </p:attrNameLst>
                                      </p:cBhvr>
                                      <p:tavLst>
                                        <p:tav tm="0">
                                          <p:val>
                                            <p:strVal val="ppt_x"/>
                                          </p:val>
                                        </p:tav>
                                        <p:tav tm="100000">
                                          <p:val>
                                            <p:strVal val="1+ppt_w/2"/>
                                          </p:val>
                                        </p:tav>
                                      </p:tavLst>
                                    </p:anim>
                                    <p:anim calcmode="lin" valueType="num">
                                      <p:cBhvr additive="base">
                                        <p:cTn id="619" dur="4000"/>
                                        <p:tgtEl>
                                          <p:spTgt spid="87"/>
                                        </p:tgtEl>
                                        <p:attrNameLst>
                                          <p:attrName>ppt_y</p:attrName>
                                        </p:attrNameLst>
                                      </p:cBhvr>
                                      <p:tavLst>
                                        <p:tav tm="0">
                                          <p:val>
                                            <p:strVal val="ppt_y"/>
                                          </p:val>
                                        </p:tav>
                                        <p:tav tm="100000">
                                          <p:val>
                                            <p:strVal val="1+ppt_h/2"/>
                                          </p:val>
                                        </p:tav>
                                      </p:tavLst>
                                    </p:anim>
                                    <p:set>
                                      <p:cBhvr>
                                        <p:cTn id="620" dur="1" fill="hold">
                                          <p:stCondLst>
                                            <p:cond delay="3999"/>
                                          </p:stCondLst>
                                        </p:cTn>
                                        <p:tgtEl>
                                          <p:spTgt spid="87"/>
                                        </p:tgtEl>
                                        <p:attrNameLst>
                                          <p:attrName>style.visibility</p:attrName>
                                        </p:attrNameLst>
                                      </p:cBhvr>
                                      <p:to>
                                        <p:strVal val="hidden"/>
                                      </p:to>
                                    </p:set>
                                  </p:childTnLst>
                                </p:cTn>
                              </p:par>
                              <p:par>
                                <p:cTn id="621" presetID="2" presetClass="exit" presetSubtype="6" fill="hold" grpId="2" nodeType="withEffect">
                                  <p:stCondLst>
                                    <p:cond delay="0"/>
                                  </p:stCondLst>
                                  <p:childTnLst>
                                    <p:anim calcmode="lin" valueType="num">
                                      <p:cBhvr additive="base">
                                        <p:cTn id="622" dur="4000"/>
                                        <p:tgtEl>
                                          <p:spTgt spid="86"/>
                                        </p:tgtEl>
                                        <p:attrNameLst>
                                          <p:attrName>ppt_x</p:attrName>
                                        </p:attrNameLst>
                                      </p:cBhvr>
                                      <p:tavLst>
                                        <p:tav tm="0">
                                          <p:val>
                                            <p:strVal val="ppt_x"/>
                                          </p:val>
                                        </p:tav>
                                        <p:tav tm="100000">
                                          <p:val>
                                            <p:strVal val="1+ppt_w/2"/>
                                          </p:val>
                                        </p:tav>
                                      </p:tavLst>
                                    </p:anim>
                                    <p:anim calcmode="lin" valueType="num">
                                      <p:cBhvr additive="base">
                                        <p:cTn id="623" dur="4000"/>
                                        <p:tgtEl>
                                          <p:spTgt spid="86"/>
                                        </p:tgtEl>
                                        <p:attrNameLst>
                                          <p:attrName>ppt_y</p:attrName>
                                        </p:attrNameLst>
                                      </p:cBhvr>
                                      <p:tavLst>
                                        <p:tav tm="0">
                                          <p:val>
                                            <p:strVal val="ppt_y"/>
                                          </p:val>
                                        </p:tav>
                                        <p:tav tm="100000">
                                          <p:val>
                                            <p:strVal val="1+ppt_h/2"/>
                                          </p:val>
                                        </p:tav>
                                      </p:tavLst>
                                    </p:anim>
                                    <p:set>
                                      <p:cBhvr>
                                        <p:cTn id="624" dur="1" fill="hold">
                                          <p:stCondLst>
                                            <p:cond delay="3999"/>
                                          </p:stCondLst>
                                        </p:cTn>
                                        <p:tgtEl>
                                          <p:spTgt spid="86"/>
                                        </p:tgtEl>
                                        <p:attrNameLst>
                                          <p:attrName>style.visibility</p:attrName>
                                        </p:attrNameLst>
                                      </p:cBhvr>
                                      <p:to>
                                        <p:strVal val="hidden"/>
                                      </p:to>
                                    </p:set>
                                  </p:childTnLst>
                                </p:cTn>
                              </p:par>
                              <p:par>
                                <p:cTn id="625" presetID="2" presetClass="exit" presetSubtype="6" fill="hold" grpId="2" nodeType="withEffect">
                                  <p:stCondLst>
                                    <p:cond delay="0"/>
                                  </p:stCondLst>
                                  <p:childTnLst>
                                    <p:anim calcmode="lin" valueType="num">
                                      <p:cBhvr additive="base">
                                        <p:cTn id="626" dur="4000"/>
                                        <p:tgtEl>
                                          <p:spTgt spid="85"/>
                                        </p:tgtEl>
                                        <p:attrNameLst>
                                          <p:attrName>ppt_x</p:attrName>
                                        </p:attrNameLst>
                                      </p:cBhvr>
                                      <p:tavLst>
                                        <p:tav tm="0">
                                          <p:val>
                                            <p:strVal val="ppt_x"/>
                                          </p:val>
                                        </p:tav>
                                        <p:tav tm="100000">
                                          <p:val>
                                            <p:strVal val="1+ppt_w/2"/>
                                          </p:val>
                                        </p:tav>
                                      </p:tavLst>
                                    </p:anim>
                                    <p:anim calcmode="lin" valueType="num">
                                      <p:cBhvr additive="base">
                                        <p:cTn id="627" dur="4000"/>
                                        <p:tgtEl>
                                          <p:spTgt spid="85"/>
                                        </p:tgtEl>
                                        <p:attrNameLst>
                                          <p:attrName>ppt_y</p:attrName>
                                        </p:attrNameLst>
                                      </p:cBhvr>
                                      <p:tavLst>
                                        <p:tav tm="0">
                                          <p:val>
                                            <p:strVal val="ppt_y"/>
                                          </p:val>
                                        </p:tav>
                                        <p:tav tm="100000">
                                          <p:val>
                                            <p:strVal val="1+ppt_h/2"/>
                                          </p:val>
                                        </p:tav>
                                      </p:tavLst>
                                    </p:anim>
                                    <p:set>
                                      <p:cBhvr>
                                        <p:cTn id="628" dur="1" fill="hold">
                                          <p:stCondLst>
                                            <p:cond delay="3999"/>
                                          </p:stCondLst>
                                        </p:cTn>
                                        <p:tgtEl>
                                          <p:spTgt spid="85"/>
                                        </p:tgtEl>
                                        <p:attrNameLst>
                                          <p:attrName>style.visibility</p:attrName>
                                        </p:attrNameLst>
                                      </p:cBhvr>
                                      <p:to>
                                        <p:strVal val="hidden"/>
                                      </p:to>
                                    </p:set>
                                  </p:childTnLst>
                                </p:cTn>
                              </p:par>
                              <p:par>
                                <p:cTn id="629" presetID="2" presetClass="exit" presetSubtype="6" fill="hold" grpId="2" nodeType="withEffect">
                                  <p:stCondLst>
                                    <p:cond delay="0"/>
                                  </p:stCondLst>
                                  <p:childTnLst>
                                    <p:anim calcmode="lin" valueType="num">
                                      <p:cBhvr additive="base">
                                        <p:cTn id="630" dur="4000"/>
                                        <p:tgtEl>
                                          <p:spTgt spid="84"/>
                                        </p:tgtEl>
                                        <p:attrNameLst>
                                          <p:attrName>ppt_x</p:attrName>
                                        </p:attrNameLst>
                                      </p:cBhvr>
                                      <p:tavLst>
                                        <p:tav tm="0">
                                          <p:val>
                                            <p:strVal val="ppt_x"/>
                                          </p:val>
                                        </p:tav>
                                        <p:tav tm="100000">
                                          <p:val>
                                            <p:strVal val="1+ppt_w/2"/>
                                          </p:val>
                                        </p:tav>
                                      </p:tavLst>
                                    </p:anim>
                                    <p:anim calcmode="lin" valueType="num">
                                      <p:cBhvr additive="base">
                                        <p:cTn id="631" dur="4000"/>
                                        <p:tgtEl>
                                          <p:spTgt spid="84"/>
                                        </p:tgtEl>
                                        <p:attrNameLst>
                                          <p:attrName>ppt_y</p:attrName>
                                        </p:attrNameLst>
                                      </p:cBhvr>
                                      <p:tavLst>
                                        <p:tav tm="0">
                                          <p:val>
                                            <p:strVal val="ppt_y"/>
                                          </p:val>
                                        </p:tav>
                                        <p:tav tm="100000">
                                          <p:val>
                                            <p:strVal val="1+ppt_h/2"/>
                                          </p:val>
                                        </p:tav>
                                      </p:tavLst>
                                    </p:anim>
                                    <p:set>
                                      <p:cBhvr>
                                        <p:cTn id="632" dur="1" fill="hold">
                                          <p:stCondLst>
                                            <p:cond delay="3999"/>
                                          </p:stCondLst>
                                        </p:cTn>
                                        <p:tgtEl>
                                          <p:spTgt spid="84"/>
                                        </p:tgtEl>
                                        <p:attrNameLst>
                                          <p:attrName>style.visibility</p:attrName>
                                        </p:attrNameLst>
                                      </p:cBhvr>
                                      <p:to>
                                        <p:strVal val="hidden"/>
                                      </p:to>
                                    </p:set>
                                  </p:childTnLst>
                                </p:cTn>
                              </p:par>
                              <p:par>
                                <p:cTn id="633" presetID="2" presetClass="exit" presetSubtype="6" fill="hold" grpId="2" nodeType="withEffect">
                                  <p:stCondLst>
                                    <p:cond delay="0"/>
                                  </p:stCondLst>
                                  <p:childTnLst>
                                    <p:anim calcmode="lin" valueType="num">
                                      <p:cBhvr additive="base">
                                        <p:cTn id="634" dur="4000"/>
                                        <p:tgtEl>
                                          <p:spTgt spid="83"/>
                                        </p:tgtEl>
                                        <p:attrNameLst>
                                          <p:attrName>ppt_x</p:attrName>
                                        </p:attrNameLst>
                                      </p:cBhvr>
                                      <p:tavLst>
                                        <p:tav tm="0">
                                          <p:val>
                                            <p:strVal val="ppt_x"/>
                                          </p:val>
                                        </p:tav>
                                        <p:tav tm="100000">
                                          <p:val>
                                            <p:strVal val="1+ppt_w/2"/>
                                          </p:val>
                                        </p:tav>
                                      </p:tavLst>
                                    </p:anim>
                                    <p:anim calcmode="lin" valueType="num">
                                      <p:cBhvr additive="base">
                                        <p:cTn id="635" dur="4000"/>
                                        <p:tgtEl>
                                          <p:spTgt spid="83"/>
                                        </p:tgtEl>
                                        <p:attrNameLst>
                                          <p:attrName>ppt_y</p:attrName>
                                        </p:attrNameLst>
                                      </p:cBhvr>
                                      <p:tavLst>
                                        <p:tav tm="0">
                                          <p:val>
                                            <p:strVal val="ppt_y"/>
                                          </p:val>
                                        </p:tav>
                                        <p:tav tm="100000">
                                          <p:val>
                                            <p:strVal val="1+ppt_h/2"/>
                                          </p:val>
                                        </p:tav>
                                      </p:tavLst>
                                    </p:anim>
                                    <p:set>
                                      <p:cBhvr>
                                        <p:cTn id="636" dur="1" fill="hold">
                                          <p:stCondLst>
                                            <p:cond delay="3999"/>
                                          </p:stCondLst>
                                        </p:cTn>
                                        <p:tgtEl>
                                          <p:spTgt spid="83"/>
                                        </p:tgtEl>
                                        <p:attrNameLst>
                                          <p:attrName>style.visibility</p:attrName>
                                        </p:attrNameLst>
                                      </p:cBhvr>
                                      <p:to>
                                        <p:strVal val="hidden"/>
                                      </p:to>
                                    </p:set>
                                  </p:childTnLst>
                                </p:cTn>
                              </p:par>
                              <p:par>
                                <p:cTn id="637" presetID="2" presetClass="exit" presetSubtype="6" fill="hold" grpId="2" nodeType="withEffect">
                                  <p:stCondLst>
                                    <p:cond delay="0"/>
                                  </p:stCondLst>
                                  <p:childTnLst>
                                    <p:anim calcmode="lin" valueType="num">
                                      <p:cBhvr additive="base">
                                        <p:cTn id="638" dur="4000"/>
                                        <p:tgtEl>
                                          <p:spTgt spid="82"/>
                                        </p:tgtEl>
                                        <p:attrNameLst>
                                          <p:attrName>ppt_x</p:attrName>
                                        </p:attrNameLst>
                                      </p:cBhvr>
                                      <p:tavLst>
                                        <p:tav tm="0">
                                          <p:val>
                                            <p:strVal val="ppt_x"/>
                                          </p:val>
                                        </p:tav>
                                        <p:tav tm="100000">
                                          <p:val>
                                            <p:strVal val="1+ppt_w/2"/>
                                          </p:val>
                                        </p:tav>
                                      </p:tavLst>
                                    </p:anim>
                                    <p:anim calcmode="lin" valueType="num">
                                      <p:cBhvr additive="base">
                                        <p:cTn id="639" dur="4000"/>
                                        <p:tgtEl>
                                          <p:spTgt spid="82"/>
                                        </p:tgtEl>
                                        <p:attrNameLst>
                                          <p:attrName>ppt_y</p:attrName>
                                        </p:attrNameLst>
                                      </p:cBhvr>
                                      <p:tavLst>
                                        <p:tav tm="0">
                                          <p:val>
                                            <p:strVal val="ppt_y"/>
                                          </p:val>
                                        </p:tav>
                                        <p:tav tm="100000">
                                          <p:val>
                                            <p:strVal val="1+ppt_h/2"/>
                                          </p:val>
                                        </p:tav>
                                      </p:tavLst>
                                    </p:anim>
                                    <p:set>
                                      <p:cBhvr>
                                        <p:cTn id="640" dur="1" fill="hold">
                                          <p:stCondLst>
                                            <p:cond delay="3999"/>
                                          </p:stCondLst>
                                        </p:cTn>
                                        <p:tgtEl>
                                          <p:spTgt spid="82"/>
                                        </p:tgtEl>
                                        <p:attrNameLst>
                                          <p:attrName>style.visibility</p:attrName>
                                        </p:attrNameLst>
                                      </p:cBhvr>
                                      <p:to>
                                        <p:strVal val="hidden"/>
                                      </p:to>
                                    </p:set>
                                  </p:childTnLst>
                                </p:cTn>
                              </p:par>
                              <p:par>
                                <p:cTn id="641" presetID="2" presetClass="exit" presetSubtype="6" fill="hold" grpId="2" nodeType="withEffect">
                                  <p:stCondLst>
                                    <p:cond delay="0"/>
                                  </p:stCondLst>
                                  <p:childTnLst>
                                    <p:anim calcmode="lin" valueType="num">
                                      <p:cBhvr additive="base">
                                        <p:cTn id="642" dur="4000"/>
                                        <p:tgtEl>
                                          <p:spTgt spid="81"/>
                                        </p:tgtEl>
                                        <p:attrNameLst>
                                          <p:attrName>ppt_x</p:attrName>
                                        </p:attrNameLst>
                                      </p:cBhvr>
                                      <p:tavLst>
                                        <p:tav tm="0">
                                          <p:val>
                                            <p:strVal val="ppt_x"/>
                                          </p:val>
                                        </p:tav>
                                        <p:tav tm="100000">
                                          <p:val>
                                            <p:strVal val="1+ppt_w/2"/>
                                          </p:val>
                                        </p:tav>
                                      </p:tavLst>
                                    </p:anim>
                                    <p:anim calcmode="lin" valueType="num">
                                      <p:cBhvr additive="base">
                                        <p:cTn id="643" dur="4000"/>
                                        <p:tgtEl>
                                          <p:spTgt spid="81"/>
                                        </p:tgtEl>
                                        <p:attrNameLst>
                                          <p:attrName>ppt_y</p:attrName>
                                        </p:attrNameLst>
                                      </p:cBhvr>
                                      <p:tavLst>
                                        <p:tav tm="0">
                                          <p:val>
                                            <p:strVal val="ppt_y"/>
                                          </p:val>
                                        </p:tav>
                                        <p:tav tm="100000">
                                          <p:val>
                                            <p:strVal val="1+ppt_h/2"/>
                                          </p:val>
                                        </p:tav>
                                      </p:tavLst>
                                    </p:anim>
                                    <p:set>
                                      <p:cBhvr>
                                        <p:cTn id="644" dur="1" fill="hold">
                                          <p:stCondLst>
                                            <p:cond delay="3999"/>
                                          </p:stCondLst>
                                        </p:cTn>
                                        <p:tgtEl>
                                          <p:spTgt spid="81"/>
                                        </p:tgtEl>
                                        <p:attrNameLst>
                                          <p:attrName>style.visibility</p:attrName>
                                        </p:attrNameLst>
                                      </p:cBhvr>
                                      <p:to>
                                        <p:strVal val="hidden"/>
                                      </p:to>
                                    </p:set>
                                  </p:childTnLst>
                                </p:cTn>
                              </p:par>
                              <p:par>
                                <p:cTn id="645" presetID="2" presetClass="exit" presetSubtype="6" fill="hold" grpId="2" nodeType="withEffect">
                                  <p:stCondLst>
                                    <p:cond delay="0"/>
                                  </p:stCondLst>
                                  <p:childTnLst>
                                    <p:anim calcmode="lin" valueType="num">
                                      <p:cBhvr additive="base">
                                        <p:cTn id="646" dur="4000"/>
                                        <p:tgtEl>
                                          <p:spTgt spid="80"/>
                                        </p:tgtEl>
                                        <p:attrNameLst>
                                          <p:attrName>ppt_x</p:attrName>
                                        </p:attrNameLst>
                                      </p:cBhvr>
                                      <p:tavLst>
                                        <p:tav tm="0">
                                          <p:val>
                                            <p:strVal val="ppt_x"/>
                                          </p:val>
                                        </p:tav>
                                        <p:tav tm="100000">
                                          <p:val>
                                            <p:strVal val="1+ppt_w/2"/>
                                          </p:val>
                                        </p:tav>
                                      </p:tavLst>
                                    </p:anim>
                                    <p:anim calcmode="lin" valueType="num">
                                      <p:cBhvr additive="base">
                                        <p:cTn id="647" dur="4000"/>
                                        <p:tgtEl>
                                          <p:spTgt spid="80"/>
                                        </p:tgtEl>
                                        <p:attrNameLst>
                                          <p:attrName>ppt_y</p:attrName>
                                        </p:attrNameLst>
                                      </p:cBhvr>
                                      <p:tavLst>
                                        <p:tav tm="0">
                                          <p:val>
                                            <p:strVal val="ppt_y"/>
                                          </p:val>
                                        </p:tav>
                                        <p:tav tm="100000">
                                          <p:val>
                                            <p:strVal val="1+ppt_h/2"/>
                                          </p:val>
                                        </p:tav>
                                      </p:tavLst>
                                    </p:anim>
                                    <p:set>
                                      <p:cBhvr>
                                        <p:cTn id="648" dur="1" fill="hold">
                                          <p:stCondLst>
                                            <p:cond delay="3999"/>
                                          </p:stCondLst>
                                        </p:cTn>
                                        <p:tgtEl>
                                          <p:spTgt spid="80"/>
                                        </p:tgtEl>
                                        <p:attrNameLst>
                                          <p:attrName>style.visibility</p:attrName>
                                        </p:attrNameLst>
                                      </p:cBhvr>
                                      <p:to>
                                        <p:strVal val="hidden"/>
                                      </p:to>
                                    </p:set>
                                  </p:childTnLst>
                                </p:cTn>
                              </p:par>
                              <p:par>
                                <p:cTn id="649" presetID="2" presetClass="exit" presetSubtype="6" fill="hold" grpId="2" nodeType="withEffect">
                                  <p:stCondLst>
                                    <p:cond delay="0"/>
                                  </p:stCondLst>
                                  <p:childTnLst>
                                    <p:anim calcmode="lin" valueType="num">
                                      <p:cBhvr additive="base">
                                        <p:cTn id="650" dur="4000"/>
                                        <p:tgtEl>
                                          <p:spTgt spid="79"/>
                                        </p:tgtEl>
                                        <p:attrNameLst>
                                          <p:attrName>ppt_x</p:attrName>
                                        </p:attrNameLst>
                                      </p:cBhvr>
                                      <p:tavLst>
                                        <p:tav tm="0">
                                          <p:val>
                                            <p:strVal val="ppt_x"/>
                                          </p:val>
                                        </p:tav>
                                        <p:tav tm="100000">
                                          <p:val>
                                            <p:strVal val="1+ppt_w/2"/>
                                          </p:val>
                                        </p:tav>
                                      </p:tavLst>
                                    </p:anim>
                                    <p:anim calcmode="lin" valueType="num">
                                      <p:cBhvr additive="base">
                                        <p:cTn id="651" dur="4000"/>
                                        <p:tgtEl>
                                          <p:spTgt spid="79"/>
                                        </p:tgtEl>
                                        <p:attrNameLst>
                                          <p:attrName>ppt_y</p:attrName>
                                        </p:attrNameLst>
                                      </p:cBhvr>
                                      <p:tavLst>
                                        <p:tav tm="0">
                                          <p:val>
                                            <p:strVal val="ppt_y"/>
                                          </p:val>
                                        </p:tav>
                                        <p:tav tm="100000">
                                          <p:val>
                                            <p:strVal val="1+ppt_h/2"/>
                                          </p:val>
                                        </p:tav>
                                      </p:tavLst>
                                    </p:anim>
                                    <p:set>
                                      <p:cBhvr>
                                        <p:cTn id="652" dur="1" fill="hold">
                                          <p:stCondLst>
                                            <p:cond delay="3999"/>
                                          </p:stCondLst>
                                        </p:cTn>
                                        <p:tgtEl>
                                          <p:spTgt spid="79"/>
                                        </p:tgtEl>
                                        <p:attrNameLst>
                                          <p:attrName>style.visibility</p:attrName>
                                        </p:attrNameLst>
                                      </p:cBhvr>
                                      <p:to>
                                        <p:strVal val="hidden"/>
                                      </p:to>
                                    </p:set>
                                  </p:childTnLst>
                                </p:cTn>
                              </p:par>
                              <p:par>
                                <p:cTn id="653" presetID="2" presetClass="exit" presetSubtype="6" fill="hold" grpId="2" nodeType="withEffect">
                                  <p:stCondLst>
                                    <p:cond delay="0"/>
                                  </p:stCondLst>
                                  <p:childTnLst>
                                    <p:anim calcmode="lin" valueType="num">
                                      <p:cBhvr additive="base">
                                        <p:cTn id="654" dur="4000"/>
                                        <p:tgtEl>
                                          <p:spTgt spid="78"/>
                                        </p:tgtEl>
                                        <p:attrNameLst>
                                          <p:attrName>ppt_x</p:attrName>
                                        </p:attrNameLst>
                                      </p:cBhvr>
                                      <p:tavLst>
                                        <p:tav tm="0">
                                          <p:val>
                                            <p:strVal val="ppt_x"/>
                                          </p:val>
                                        </p:tav>
                                        <p:tav tm="100000">
                                          <p:val>
                                            <p:strVal val="1+ppt_w/2"/>
                                          </p:val>
                                        </p:tav>
                                      </p:tavLst>
                                    </p:anim>
                                    <p:anim calcmode="lin" valueType="num">
                                      <p:cBhvr additive="base">
                                        <p:cTn id="655" dur="4000"/>
                                        <p:tgtEl>
                                          <p:spTgt spid="78"/>
                                        </p:tgtEl>
                                        <p:attrNameLst>
                                          <p:attrName>ppt_y</p:attrName>
                                        </p:attrNameLst>
                                      </p:cBhvr>
                                      <p:tavLst>
                                        <p:tav tm="0">
                                          <p:val>
                                            <p:strVal val="ppt_y"/>
                                          </p:val>
                                        </p:tav>
                                        <p:tav tm="100000">
                                          <p:val>
                                            <p:strVal val="1+ppt_h/2"/>
                                          </p:val>
                                        </p:tav>
                                      </p:tavLst>
                                    </p:anim>
                                    <p:set>
                                      <p:cBhvr>
                                        <p:cTn id="656" dur="1" fill="hold">
                                          <p:stCondLst>
                                            <p:cond delay="3999"/>
                                          </p:stCondLst>
                                        </p:cTn>
                                        <p:tgtEl>
                                          <p:spTgt spid="78"/>
                                        </p:tgtEl>
                                        <p:attrNameLst>
                                          <p:attrName>style.visibility</p:attrName>
                                        </p:attrNameLst>
                                      </p:cBhvr>
                                      <p:to>
                                        <p:strVal val="hidden"/>
                                      </p:to>
                                    </p:set>
                                  </p:childTnLst>
                                </p:cTn>
                              </p:par>
                              <p:par>
                                <p:cTn id="657" presetID="2" presetClass="exit" presetSubtype="6" fill="hold" grpId="2" nodeType="withEffect">
                                  <p:stCondLst>
                                    <p:cond delay="0"/>
                                  </p:stCondLst>
                                  <p:childTnLst>
                                    <p:anim calcmode="lin" valueType="num">
                                      <p:cBhvr additive="base">
                                        <p:cTn id="658" dur="4000"/>
                                        <p:tgtEl>
                                          <p:spTgt spid="77"/>
                                        </p:tgtEl>
                                        <p:attrNameLst>
                                          <p:attrName>ppt_x</p:attrName>
                                        </p:attrNameLst>
                                      </p:cBhvr>
                                      <p:tavLst>
                                        <p:tav tm="0">
                                          <p:val>
                                            <p:strVal val="ppt_x"/>
                                          </p:val>
                                        </p:tav>
                                        <p:tav tm="100000">
                                          <p:val>
                                            <p:strVal val="1+ppt_w/2"/>
                                          </p:val>
                                        </p:tav>
                                      </p:tavLst>
                                    </p:anim>
                                    <p:anim calcmode="lin" valueType="num">
                                      <p:cBhvr additive="base">
                                        <p:cTn id="659" dur="4000"/>
                                        <p:tgtEl>
                                          <p:spTgt spid="77"/>
                                        </p:tgtEl>
                                        <p:attrNameLst>
                                          <p:attrName>ppt_y</p:attrName>
                                        </p:attrNameLst>
                                      </p:cBhvr>
                                      <p:tavLst>
                                        <p:tav tm="0">
                                          <p:val>
                                            <p:strVal val="ppt_y"/>
                                          </p:val>
                                        </p:tav>
                                        <p:tav tm="100000">
                                          <p:val>
                                            <p:strVal val="1+ppt_h/2"/>
                                          </p:val>
                                        </p:tav>
                                      </p:tavLst>
                                    </p:anim>
                                    <p:set>
                                      <p:cBhvr>
                                        <p:cTn id="660" dur="1" fill="hold">
                                          <p:stCondLst>
                                            <p:cond delay="3999"/>
                                          </p:stCondLst>
                                        </p:cTn>
                                        <p:tgtEl>
                                          <p:spTgt spid="77"/>
                                        </p:tgtEl>
                                        <p:attrNameLst>
                                          <p:attrName>style.visibility</p:attrName>
                                        </p:attrNameLst>
                                      </p:cBhvr>
                                      <p:to>
                                        <p:strVal val="hidden"/>
                                      </p:to>
                                    </p:set>
                                  </p:childTnLst>
                                </p:cTn>
                              </p:par>
                              <p:par>
                                <p:cTn id="661" presetID="2" presetClass="exit" presetSubtype="6" fill="hold" grpId="2" nodeType="withEffect">
                                  <p:stCondLst>
                                    <p:cond delay="0"/>
                                  </p:stCondLst>
                                  <p:childTnLst>
                                    <p:anim calcmode="lin" valueType="num">
                                      <p:cBhvr additive="base">
                                        <p:cTn id="662" dur="4000"/>
                                        <p:tgtEl>
                                          <p:spTgt spid="76"/>
                                        </p:tgtEl>
                                        <p:attrNameLst>
                                          <p:attrName>ppt_x</p:attrName>
                                        </p:attrNameLst>
                                      </p:cBhvr>
                                      <p:tavLst>
                                        <p:tav tm="0">
                                          <p:val>
                                            <p:strVal val="ppt_x"/>
                                          </p:val>
                                        </p:tav>
                                        <p:tav tm="100000">
                                          <p:val>
                                            <p:strVal val="1+ppt_w/2"/>
                                          </p:val>
                                        </p:tav>
                                      </p:tavLst>
                                    </p:anim>
                                    <p:anim calcmode="lin" valueType="num">
                                      <p:cBhvr additive="base">
                                        <p:cTn id="663" dur="4000"/>
                                        <p:tgtEl>
                                          <p:spTgt spid="76"/>
                                        </p:tgtEl>
                                        <p:attrNameLst>
                                          <p:attrName>ppt_y</p:attrName>
                                        </p:attrNameLst>
                                      </p:cBhvr>
                                      <p:tavLst>
                                        <p:tav tm="0">
                                          <p:val>
                                            <p:strVal val="ppt_y"/>
                                          </p:val>
                                        </p:tav>
                                        <p:tav tm="100000">
                                          <p:val>
                                            <p:strVal val="1+ppt_h/2"/>
                                          </p:val>
                                        </p:tav>
                                      </p:tavLst>
                                    </p:anim>
                                    <p:set>
                                      <p:cBhvr>
                                        <p:cTn id="664" dur="1" fill="hold">
                                          <p:stCondLst>
                                            <p:cond delay="3999"/>
                                          </p:stCondLst>
                                        </p:cTn>
                                        <p:tgtEl>
                                          <p:spTgt spid="76"/>
                                        </p:tgtEl>
                                        <p:attrNameLst>
                                          <p:attrName>style.visibility</p:attrName>
                                        </p:attrNameLst>
                                      </p:cBhvr>
                                      <p:to>
                                        <p:strVal val="hidden"/>
                                      </p:to>
                                    </p:set>
                                  </p:childTnLst>
                                </p:cTn>
                              </p:par>
                              <p:par>
                                <p:cTn id="665" presetID="2" presetClass="exit" presetSubtype="6" fill="hold" grpId="2" nodeType="withEffect">
                                  <p:stCondLst>
                                    <p:cond delay="0"/>
                                  </p:stCondLst>
                                  <p:childTnLst>
                                    <p:anim calcmode="lin" valueType="num">
                                      <p:cBhvr additive="base">
                                        <p:cTn id="666" dur="4000"/>
                                        <p:tgtEl>
                                          <p:spTgt spid="75"/>
                                        </p:tgtEl>
                                        <p:attrNameLst>
                                          <p:attrName>ppt_x</p:attrName>
                                        </p:attrNameLst>
                                      </p:cBhvr>
                                      <p:tavLst>
                                        <p:tav tm="0">
                                          <p:val>
                                            <p:strVal val="ppt_x"/>
                                          </p:val>
                                        </p:tav>
                                        <p:tav tm="100000">
                                          <p:val>
                                            <p:strVal val="1+ppt_w/2"/>
                                          </p:val>
                                        </p:tav>
                                      </p:tavLst>
                                    </p:anim>
                                    <p:anim calcmode="lin" valueType="num">
                                      <p:cBhvr additive="base">
                                        <p:cTn id="667" dur="4000"/>
                                        <p:tgtEl>
                                          <p:spTgt spid="75"/>
                                        </p:tgtEl>
                                        <p:attrNameLst>
                                          <p:attrName>ppt_y</p:attrName>
                                        </p:attrNameLst>
                                      </p:cBhvr>
                                      <p:tavLst>
                                        <p:tav tm="0">
                                          <p:val>
                                            <p:strVal val="ppt_y"/>
                                          </p:val>
                                        </p:tav>
                                        <p:tav tm="100000">
                                          <p:val>
                                            <p:strVal val="1+ppt_h/2"/>
                                          </p:val>
                                        </p:tav>
                                      </p:tavLst>
                                    </p:anim>
                                    <p:set>
                                      <p:cBhvr>
                                        <p:cTn id="668" dur="1" fill="hold">
                                          <p:stCondLst>
                                            <p:cond delay="3999"/>
                                          </p:stCondLst>
                                        </p:cTn>
                                        <p:tgtEl>
                                          <p:spTgt spid="75"/>
                                        </p:tgtEl>
                                        <p:attrNameLst>
                                          <p:attrName>style.visibility</p:attrName>
                                        </p:attrNameLst>
                                      </p:cBhvr>
                                      <p:to>
                                        <p:strVal val="hidden"/>
                                      </p:to>
                                    </p:set>
                                  </p:childTnLst>
                                </p:cTn>
                              </p:par>
                              <p:par>
                                <p:cTn id="669" presetID="2" presetClass="exit" presetSubtype="6" fill="hold" grpId="2" nodeType="withEffect">
                                  <p:stCondLst>
                                    <p:cond delay="0"/>
                                  </p:stCondLst>
                                  <p:childTnLst>
                                    <p:anim calcmode="lin" valueType="num">
                                      <p:cBhvr additive="base">
                                        <p:cTn id="670" dur="4000"/>
                                        <p:tgtEl>
                                          <p:spTgt spid="88"/>
                                        </p:tgtEl>
                                        <p:attrNameLst>
                                          <p:attrName>ppt_x</p:attrName>
                                        </p:attrNameLst>
                                      </p:cBhvr>
                                      <p:tavLst>
                                        <p:tav tm="0">
                                          <p:val>
                                            <p:strVal val="ppt_x"/>
                                          </p:val>
                                        </p:tav>
                                        <p:tav tm="100000">
                                          <p:val>
                                            <p:strVal val="1+ppt_w/2"/>
                                          </p:val>
                                        </p:tav>
                                      </p:tavLst>
                                    </p:anim>
                                    <p:anim calcmode="lin" valueType="num">
                                      <p:cBhvr additive="base">
                                        <p:cTn id="671" dur="4000"/>
                                        <p:tgtEl>
                                          <p:spTgt spid="88"/>
                                        </p:tgtEl>
                                        <p:attrNameLst>
                                          <p:attrName>ppt_y</p:attrName>
                                        </p:attrNameLst>
                                      </p:cBhvr>
                                      <p:tavLst>
                                        <p:tav tm="0">
                                          <p:val>
                                            <p:strVal val="ppt_y"/>
                                          </p:val>
                                        </p:tav>
                                        <p:tav tm="100000">
                                          <p:val>
                                            <p:strVal val="1+ppt_h/2"/>
                                          </p:val>
                                        </p:tav>
                                      </p:tavLst>
                                    </p:anim>
                                    <p:set>
                                      <p:cBhvr>
                                        <p:cTn id="672" dur="1" fill="hold">
                                          <p:stCondLst>
                                            <p:cond delay="3999"/>
                                          </p:stCondLst>
                                        </p:cTn>
                                        <p:tgtEl>
                                          <p:spTgt spid="88"/>
                                        </p:tgtEl>
                                        <p:attrNameLst>
                                          <p:attrName>style.visibility</p:attrName>
                                        </p:attrNameLst>
                                      </p:cBhvr>
                                      <p:to>
                                        <p:strVal val="hidden"/>
                                      </p:to>
                                    </p:set>
                                  </p:childTnLst>
                                </p:cTn>
                              </p:par>
                              <p:par>
                                <p:cTn id="673" presetID="2" presetClass="exit" presetSubtype="6" fill="hold" grpId="2" nodeType="withEffect">
                                  <p:stCondLst>
                                    <p:cond delay="0"/>
                                  </p:stCondLst>
                                  <p:childTnLst>
                                    <p:anim calcmode="lin" valueType="num">
                                      <p:cBhvr additive="base">
                                        <p:cTn id="674" dur="4000"/>
                                        <p:tgtEl>
                                          <p:spTgt spid="90"/>
                                        </p:tgtEl>
                                        <p:attrNameLst>
                                          <p:attrName>ppt_x</p:attrName>
                                        </p:attrNameLst>
                                      </p:cBhvr>
                                      <p:tavLst>
                                        <p:tav tm="0">
                                          <p:val>
                                            <p:strVal val="ppt_x"/>
                                          </p:val>
                                        </p:tav>
                                        <p:tav tm="100000">
                                          <p:val>
                                            <p:strVal val="1+ppt_w/2"/>
                                          </p:val>
                                        </p:tav>
                                      </p:tavLst>
                                    </p:anim>
                                    <p:anim calcmode="lin" valueType="num">
                                      <p:cBhvr additive="base">
                                        <p:cTn id="675" dur="4000"/>
                                        <p:tgtEl>
                                          <p:spTgt spid="90"/>
                                        </p:tgtEl>
                                        <p:attrNameLst>
                                          <p:attrName>ppt_y</p:attrName>
                                        </p:attrNameLst>
                                      </p:cBhvr>
                                      <p:tavLst>
                                        <p:tav tm="0">
                                          <p:val>
                                            <p:strVal val="ppt_y"/>
                                          </p:val>
                                        </p:tav>
                                        <p:tav tm="100000">
                                          <p:val>
                                            <p:strVal val="1+ppt_h/2"/>
                                          </p:val>
                                        </p:tav>
                                      </p:tavLst>
                                    </p:anim>
                                    <p:set>
                                      <p:cBhvr>
                                        <p:cTn id="676" dur="1" fill="hold">
                                          <p:stCondLst>
                                            <p:cond delay="3999"/>
                                          </p:stCondLst>
                                        </p:cTn>
                                        <p:tgtEl>
                                          <p:spTgt spid="90"/>
                                        </p:tgtEl>
                                        <p:attrNameLst>
                                          <p:attrName>style.visibility</p:attrName>
                                        </p:attrNameLst>
                                      </p:cBhvr>
                                      <p:to>
                                        <p:strVal val="hidden"/>
                                      </p:to>
                                    </p:set>
                                  </p:childTnLst>
                                </p:cTn>
                              </p:par>
                              <p:par>
                                <p:cTn id="677" presetID="16" presetClass="entr" presetSubtype="37" fill="hold" nodeType="withEffect">
                                  <p:stCondLst>
                                    <p:cond delay="500"/>
                                  </p:stCondLst>
                                  <p:childTnLst>
                                    <p:set>
                                      <p:cBhvr>
                                        <p:cTn id="678" dur="1" fill="hold">
                                          <p:stCondLst>
                                            <p:cond delay="0"/>
                                          </p:stCondLst>
                                        </p:cTn>
                                        <p:tgtEl>
                                          <p:spTgt spid="132"/>
                                        </p:tgtEl>
                                        <p:attrNameLst>
                                          <p:attrName>style.visibility</p:attrName>
                                        </p:attrNameLst>
                                      </p:cBhvr>
                                      <p:to>
                                        <p:strVal val="visible"/>
                                      </p:to>
                                    </p:set>
                                    <p:animEffect transition="in" filter="barn(outVertical)">
                                      <p:cBhvr>
                                        <p:cTn id="679" dur="3500"/>
                                        <p:tgtEl>
                                          <p:spTgt spid="132"/>
                                        </p:tgtEl>
                                      </p:cBhvr>
                                    </p:animEffect>
                                  </p:childTnLst>
                                </p:cTn>
                              </p:par>
                              <p:par>
                                <p:cTn id="680" presetID="23" presetClass="entr" presetSubtype="272" fill="hold" nodeType="withEffect">
                                  <p:stCondLst>
                                    <p:cond delay="500"/>
                                  </p:stCondLst>
                                  <p:childTnLst>
                                    <p:set>
                                      <p:cBhvr>
                                        <p:cTn id="681" dur="1" fill="hold">
                                          <p:stCondLst>
                                            <p:cond delay="0"/>
                                          </p:stCondLst>
                                        </p:cTn>
                                        <p:tgtEl>
                                          <p:spTgt spid="132"/>
                                        </p:tgtEl>
                                        <p:attrNameLst>
                                          <p:attrName>style.visibility</p:attrName>
                                        </p:attrNameLst>
                                      </p:cBhvr>
                                      <p:to>
                                        <p:strVal val="visible"/>
                                      </p:to>
                                    </p:set>
                                    <p:anim calcmode="lin" valueType="num">
                                      <p:cBhvr>
                                        <p:cTn id="682" dur="3500" fill="hold"/>
                                        <p:tgtEl>
                                          <p:spTgt spid="132"/>
                                        </p:tgtEl>
                                        <p:attrNameLst>
                                          <p:attrName>ppt_w</p:attrName>
                                        </p:attrNameLst>
                                      </p:cBhvr>
                                      <p:tavLst>
                                        <p:tav tm="0">
                                          <p:val>
                                            <p:strVal val="2/3*#ppt_w"/>
                                          </p:val>
                                        </p:tav>
                                        <p:tav tm="100000">
                                          <p:val>
                                            <p:strVal val="#ppt_w"/>
                                          </p:val>
                                        </p:tav>
                                      </p:tavLst>
                                    </p:anim>
                                    <p:anim calcmode="lin" valueType="num">
                                      <p:cBhvr>
                                        <p:cTn id="683" dur="3500" fill="hold"/>
                                        <p:tgtEl>
                                          <p:spTgt spid="132"/>
                                        </p:tgtEl>
                                        <p:attrNameLst>
                                          <p:attrName>ppt_h</p:attrName>
                                        </p:attrNameLst>
                                      </p:cBhvr>
                                      <p:tavLst>
                                        <p:tav tm="0">
                                          <p:val>
                                            <p:strVal val="2/3*#ppt_h"/>
                                          </p:val>
                                        </p:tav>
                                        <p:tav tm="100000">
                                          <p:val>
                                            <p:strVal val="#ppt_h"/>
                                          </p:val>
                                        </p:tav>
                                      </p:tavLst>
                                    </p:anim>
                                  </p:childTnLst>
                                </p:cTn>
                              </p:par>
                              <p:par>
                                <p:cTn id="684" presetID="9" presetClass="emph" presetSubtype="0" nodeType="withEffect">
                                  <p:stCondLst>
                                    <p:cond delay="0"/>
                                  </p:stCondLst>
                                  <p:childTnLst>
                                    <p:set>
                                      <p:cBhvr rctx="PPT">
                                        <p:cTn id="685" dur="indefinite"/>
                                        <p:tgtEl>
                                          <p:spTgt spid="59"/>
                                        </p:tgtEl>
                                        <p:attrNameLst>
                                          <p:attrName>style.opacity</p:attrName>
                                        </p:attrNameLst>
                                      </p:cBhvr>
                                      <p:to>
                                        <p:strVal val="0"/>
                                      </p:to>
                                    </p:set>
                                    <p:animEffect filter="image" prLst="opacity: 0">
                                      <p:cBhvr rctx="IE">
                                        <p:cTn id="686" dur="indefinite"/>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101" grpId="0" animBg="1"/>
      <p:bldP spid="101" grpId="1" animBg="1"/>
      <p:bldP spid="101" grpId="2" animBg="1"/>
      <p:bldP spid="102" grpId="0" animBg="1"/>
      <p:bldP spid="102" grpId="1" animBg="1"/>
      <p:bldP spid="102" grpId="2" animBg="1"/>
      <p:bldP spid="103" grpId="0" animBg="1"/>
      <p:bldP spid="103" grpId="1" animBg="1"/>
      <p:bldP spid="103" grpId="2" animBg="1"/>
      <p:bldP spid="104" grpId="0" animBg="1"/>
      <p:bldP spid="104" grpId="1" animBg="1"/>
      <p:bldP spid="104" grpId="2" animBg="1"/>
      <p:bldP spid="105" grpId="0" animBg="1"/>
      <p:bldP spid="105" grpId="1" animBg="1"/>
      <p:bldP spid="105" grpId="2" animBg="1"/>
      <p:bldP spid="106" grpId="0" animBg="1"/>
      <p:bldP spid="106" grpId="1" animBg="1"/>
      <p:bldP spid="106" grpId="2" animBg="1"/>
      <p:bldP spid="107" grpId="0" animBg="1"/>
      <p:bldP spid="107" grpId="1" animBg="1"/>
      <p:bldP spid="107" grpId="2" animBg="1"/>
      <p:bldP spid="108" grpId="0" animBg="1"/>
      <p:bldP spid="108" grpId="1" animBg="1"/>
      <p:bldP spid="108" grpId="2" animBg="1"/>
      <p:bldP spid="109" grpId="0" animBg="1"/>
      <p:bldP spid="109" grpId="1" animBg="1"/>
      <p:bldP spid="10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4"/>
          <p:cNvSpPr/>
          <p:nvPr/>
        </p:nvSpPr>
        <p:spPr>
          <a:xfrm rot="18762372">
            <a:off x="2643002" y="-7016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2837628" flipH="1">
            <a:off x="4587217" y="-70160"/>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7962372">
            <a:off x="4637224" y="3442632"/>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3637628" flipH="1">
            <a:off x="2693008" y="344263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2562372">
            <a:off x="6300195"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8237628" flipH="1">
            <a:off x="6300194"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13362372">
            <a:off x="971602"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19037628" flipH="1">
            <a:off x="971603"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at"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22059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4500" fill="hold"/>
                                        <p:tgtEl>
                                          <p:spTgt spid="13"/>
                                        </p:tgtEl>
                                        <p:attrNameLst>
                                          <p:attrName>ppt_w</p:attrName>
                                        </p:attrNameLst>
                                      </p:cBhvr>
                                      <p:tavLst>
                                        <p:tav tm="0" fmla="#ppt_w*sin(2.5*pi*$)">
                                          <p:val>
                                            <p:fltVal val="0"/>
                                          </p:val>
                                        </p:tav>
                                        <p:tav tm="100000">
                                          <p:val>
                                            <p:fltVal val="1"/>
                                          </p:val>
                                        </p:tav>
                                      </p:tavLst>
                                    </p:anim>
                                    <p:anim calcmode="lin" valueType="num">
                                      <p:cBhvr>
                                        <p:cTn id="8" dur="4500" fill="hold"/>
                                        <p:tgtEl>
                                          <p:spTgt spid="13"/>
                                        </p:tgtEl>
                                        <p:attrNameLst>
                                          <p:attrName>ppt_h</p:attrName>
                                        </p:attrNameLst>
                                      </p:cBhvr>
                                      <p:tavLst>
                                        <p:tav tm="0">
                                          <p:val>
                                            <p:strVal val="#ppt_h"/>
                                          </p:val>
                                        </p:tav>
                                        <p:tav tm="100000">
                                          <p:val>
                                            <p:strVal val="#ppt_h"/>
                                          </p:val>
                                        </p:tav>
                                      </p:tavLst>
                                    </p:anim>
                                  </p:childTnLst>
                                </p:cTn>
                              </p:par>
                              <p:par>
                                <p:cTn id="9" presetID="8" presetClass="emph" presetSubtype="0" repeatCount="indefinite" fill="hold" grpId="1" nodeType="withEffect">
                                  <p:stCondLst>
                                    <p:cond delay="0"/>
                                  </p:stCondLst>
                                  <p:childTnLst>
                                    <p:animRot by="21600000">
                                      <p:cBhvr>
                                        <p:cTn id="10" dur="4250" fill="hold"/>
                                        <p:tgtEl>
                                          <p:spTgt spid="13"/>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3"/>
                                        </p:tgtEl>
                                        <p:attrNameLst>
                                          <p:attrName>ppt_x</p:attrName>
                                        </p:attrNameLst>
                                      </p:cBhvr>
                                      <p:tavLst>
                                        <p:tav tm="0">
                                          <p:val>
                                            <p:strVal val="ppt_x"/>
                                          </p:val>
                                        </p:tav>
                                        <p:tav tm="100000">
                                          <p:val>
                                            <p:strVal val="1+ppt_w/2"/>
                                          </p:val>
                                        </p:tav>
                                      </p:tavLst>
                                    </p:anim>
                                    <p:anim calcmode="lin" valueType="num">
                                      <p:cBhvr additive="base">
                                        <p:cTn id="13" dur="5500"/>
                                        <p:tgtEl>
                                          <p:spTgt spid="13"/>
                                        </p:tgtEl>
                                        <p:attrNameLst>
                                          <p:attrName>ppt_y</p:attrName>
                                        </p:attrNameLst>
                                      </p:cBhvr>
                                      <p:tavLst>
                                        <p:tav tm="0">
                                          <p:val>
                                            <p:strVal val="ppt_y"/>
                                          </p:val>
                                        </p:tav>
                                        <p:tav tm="100000">
                                          <p:val>
                                            <p:strVal val="1+ppt_h/2"/>
                                          </p:val>
                                        </p:tav>
                                      </p:tavLst>
                                    </p:anim>
                                    <p:set>
                                      <p:cBhvr>
                                        <p:cTn id="14" dur="1" fill="hold">
                                          <p:stCondLst>
                                            <p:cond delay="5499"/>
                                          </p:stCondLst>
                                        </p:cTn>
                                        <p:tgtEl>
                                          <p:spTgt spid="13"/>
                                        </p:tgtEl>
                                        <p:attrNameLst>
                                          <p:attrName>style.visibility</p:attrName>
                                        </p:attrNameLst>
                                      </p:cBhvr>
                                      <p:to>
                                        <p:strVal val="hidden"/>
                                      </p:to>
                                    </p:set>
                                  </p:childTnLst>
                                </p:cTn>
                              </p:par>
                              <p:par>
                                <p:cTn id="15" presetID="19"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500" fill="hold"/>
                                        <p:tgtEl>
                                          <p:spTgt spid="2"/>
                                        </p:tgtEl>
                                        <p:attrNameLst>
                                          <p:attrName>ppt_w</p:attrName>
                                        </p:attrNameLst>
                                      </p:cBhvr>
                                      <p:tavLst>
                                        <p:tav tm="0" fmla="#ppt_w*sin(2.5*pi*$)">
                                          <p:val>
                                            <p:fltVal val="0"/>
                                          </p:val>
                                        </p:tav>
                                        <p:tav tm="100000">
                                          <p:val>
                                            <p:fltVal val="1"/>
                                          </p:val>
                                        </p:tav>
                                      </p:tavLst>
                                    </p:anim>
                                    <p:anim calcmode="lin" valueType="num">
                                      <p:cBhvr>
                                        <p:cTn id="18" dur="4500" fill="hold"/>
                                        <p:tgtEl>
                                          <p:spTgt spid="2"/>
                                        </p:tgtEl>
                                        <p:attrNameLst>
                                          <p:attrName>ppt_h</p:attrName>
                                        </p:attrNameLst>
                                      </p:cBhvr>
                                      <p:tavLst>
                                        <p:tav tm="0">
                                          <p:val>
                                            <p:strVal val="#ppt_h"/>
                                          </p:val>
                                        </p:tav>
                                        <p:tav tm="100000">
                                          <p:val>
                                            <p:strVal val="#ppt_h"/>
                                          </p:val>
                                        </p:tav>
                                      </p:tavLst>
                                    </p:anim>
                                  </p:childTnLst>
                                </p:cTn>
                              </p:par>
                              <p:par>
                                <p:cTn id="19" presetID="8" presetClass="emph" presetSubtype="0" repeatCount="indefinite" fill="hold" grpId="1" nodeType="withEffect">
                                  <p:stCondLst>
                                    <p:cond delay="0"/>
                                  </p:stCondLst>
                                  <p:childTnLst>
                                    <p:animRot by="21600000">
                                      <p:cBhvr>
                                        <p:cTn id="20" dur="4250" fill="hold"/>
                                        <p:tgtEl>
                                          <p:spTgt spid="2"/>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2"/>
                                        </p:tgtEl>
                                        <p:attrNameLst>
                                          <p:attrName>ppt_x</p:attrName>
                                        </p:attrNameLst>
                                      </p:cBhvr>
                                      <p:tavLst>
                                        <p:tav tm="0">
                                          <p:val>
                                            <p:strVal val="ppt_x"/>
                                          </p:val>
                                        </p:tav>
                                        <p:tav tm="100000">
                                          <p:val>
                                            <p:strVal val="1+ppt_w/2"/>
                                          </p:val>
                                        </p:tav>
                                      </p:tavLst>
                                    </p:anim>
                                    <p:anim calcmode="lin" valueType="num">
                                      <p:cBhvr additive="base">
                                        <p:cTn id="23" dur="5500"/>
                                        <p:tgtEl>
                                          <p:spTgt spid="2"/>
                                        </p:tgtEl>
                                        <p:attrNameLst>
                                          <p:attrName>ppt_y</p:attrName>
                                        </p:attrNameLst>
                                      </p:cBhvr>
                                      <p:tavLst>
                                        <p:tav tm="0">
                                          <p:val>
                                            <p:strVal val="ppt_y"/>
                                          </p:val>
                                        </p:tav>
                                        <p:tav tm="100000">
                                          <p:val>
                                            <p:strVal val="1+ppt_h/2"/>
                                          </p:val>
                                        </p:tav>
                                      </p:tavLst>
                                    </p:anim>
                                    <p:set>
                                      <p:cBhvr>
                                        <p:cTn id="24" dur="1" fill="hold">
                                          <p:stCondLst>
                                            <p:cond delay="5499"/>
                                          </p:stCondLst>
                                        </p:cTn>
                                        <p:tgtEl>
                                          <p:spTgt spid="2"/>
                                        </p:tgtEl>
                                        <p:attrNameLst>
                                          <p:attrName>style.visibility</p:attrName>
                                        </p:attrNameLst>
                                      </p:cBhvr>
                                      <p:to>
                                        <p:strVal val="hidden"/>
                                      </p:to>
                                    </p:set>
                                  </p:childTnLst>
                                </p:cTn>
                              </p:par>
                              <p:par>
                                <p:cTn id="25" presetID="19" presetClass="entr" presetSubtype="1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4500" fill="hold"/>
                                        <p:tgtEl>
                                          <p:spTgt spid="3"/>
                                        </p:tgtEl>
                                        <p:attrNameLst>
                                          <p:attrName>ppt_w</p:attrName>
                                        </p:attrNameLst>
                                      </p:cBhvr>
                                      <p:tavLst>
                                        <p:tav tm="0" fmla="#ppt_w*sin(2.5*pi*$)">
                                          <p:val>
                                            <p:fltVal val="0"/>
                                          </p:val>
                                        </p:tav>
                                        <p:tav tm="100000">
                                          <p:val>
                                            <p:fltVal val="1"/>
                                          </p:val>
                                        </p:tav>
                                      </p:tavLst>
                                    </p:anim>
                                    <p:anim calcmode="lin" valueType="num">
                                      <p:cBhvr>
                                        <p:cTn id="28" dur="4500" fill="hold"/>
                                        <p:tgtEl>
                                          <p:spTgt spid="3"/>
                                        </p:tgtEl>
                                        <p:attrNameLst>
                                          <p:attrName>ppt_h</p:attrName>
                                        </p:attrNameLst>
                                      </p:cBhvr>
                                      <p:tavLst>
                                        <p:tav tm="0">
                                          <p:val>
                                            <p:strVal val="#ppt_h"/>
                                          </p:val>
                                        </p:tav>
                                        <p:tav tm="100000">
                                          <p:val>
                                            <p:strVal val="#ppt_h"/>
                                          </p:val>
                                        </p:tav>
                                      </p:tavLst>
                                    </p:anim>
                                  </p:childTnLst>
                                </p:cTn>
                              </p:par>
                              <p:par>
                                <p:cTn id="29" presetID="8" presetClass="emph" presetSubtype="0" repeatCount="indefinite" fill="hold" grpId="1" nodeType="withEffect">
                                  <p:stCondLst>
                                    <p:cond delay="0"/>
                                  </p:stCondLst>
                                  <p:childTnLst>
                                    <p:animRot by="-21600000">
                                      <p:cBhvr>
                                        <p:cTn id="30" dur="4250" fill="hold"/>
                                        <p:tgtEl>
                                          <p:spTgt spid="3"/>
                                        </p:tgtEl>
                                        <p:attrNameLst>
                                          <p:attrName>r</p:attrName>
                                        </p:attrNameLst>
                                      </p:cBhvr>
                                    </p:animRot>
                                  </p:childTnLst>
                                </p:cTn>
                              </p:par>
                              <p:par>
                                <p:cTn id="31" presetID="2" presetClass="exit" presetSubtype="12" fill="hold" grpId="2" nodeType="withEffect">
                                  <p:stCondLst>
                                    <p:cond delay="0"/>
                                  </p:stCondLst>
                                  <p:childTnLst>
                                    <p:anim calcmode="lin" valueType="num">
                                      <p:cBhvr additive="base">
                                        <p:cTn id="32" dur="5500"/>
                                        <p:tgtEl>
                                          <p:spTgt spid="3"/>
                                        </p:tgtEl>
                                        <p:attrNameLst>
                                          <p:attrName>ppt_x</p:attrName>
                                        </p:attrNameLst>
                                      </p:cBhvr>
                                      <p:tavLst>
                                        <p:tav tm="0">
                                          <p:val>
                                            <p:strVal val="ppt_x"/>
                                          </p:val>
                                        </p:tav>
                                        <p:tav tm="100000">
                                          <p:val>
                                            <p:strVal val="0-ppt_w/2"/>
                                          </p:val>
                                        </p:tav>
                                      </p:tavLst>
                                    </p:anim>
                                    <p:anim calcmode="lin" valueType="num">
                                      <p:cBhvr additive="base">
                                        <p:cTn id="33" dur="5500"/>
                                        <p:tgtEl>
                                          <p:spTgt spid="3"/>
                                        </p:tgtEl>
                                        <p:attrNameLst>
                                          <p:attrName>ppt_y</p:attrName>
                                        </p:attrNameLst>
                                      </p:cBhvr>
                                      <p:tavLst>
                                        <p:tav tm="0">
                                          <p:val>
                                            <p:strVal val="ppt_y"/>
                                          </p:val>
                                        </p:tav>
                                        <p:tav tm="100000">
                                          <p:val>
                                            <p:strVal val="1+ppt_h/2"/>
                                          </p:val>
                                        </p:tav>
                                      </p:tavLst>
                                    </p:anim>
                                    <p:set>
                                      <p:cBhvr>
                                        <p:cTn id="34" dur="1" fill="hold">
                                          <p:stCondLst>
                                            <p:cond delay="5499"/>
                                          </p:stCondLst>
                                        </p:cTn>
                                        <p:tgtEl>
                                          <p:spTgt spid="3"/>
                                        </p:tgtEl>
                                        <p:attrNameLst>
                                          <p:attrName>style.visibility</p:attrName>
                                        </p:attrNameLst>
                                      </p:cBhvr>
                                      <p:to>
                                        <p:strVal val="hidden"/>
                                      </p:to>
                                    </p:set>
                                  </p:childTnLst>
                                </p:cTn>
                              </p:par>
                              <p:par>
                                <p:cTn id="35" presetID="19" presetClass="entr" presetSubtype="1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500" fill="hold"/>
                                        <p:tgtEl>
                                          <p:spTgt spid="9"/>
                                        </p:tgtEl>
                                        <p:attrNameLst>
                                          <p:attrName>ppt_w</p:attrName>
                                        </p:attrNameLst>
                                      </p:cBhvr>
                                      <p:tavLst>
                                        <p:tav tm="0" fmla="#ppt_w*sin(2.5*pi*$)">
                                          <p:val>
                                            <p:fltVal val="0"/>
                                          </p:val>
                                        </p:tav>
                                        <p:tav tm="100000">
                                          <p:val>
                                            <p:fltVal val="1"/>
                                          </p:val>
                                        </p:tav>
                                      </p:tavLst>
                                    </p:anim>
                                    <p:anim calcmode="lin" valueType="num">
                                      <p:cBhvr>
                                        <p:cTn id="38" dur="4500" fill="hold"/>
                                        <p:tgtEl>
                                          <p:spTgt spid="9"/>
                                        </p:tgtEl>
                                        <p:attrNameLst>
                                          <p:attrName>ppt_h</p:attrName>
                                        </p:attrNameLst>
                                      </p:cBhvr>
                                      <p:tavLst>
                                        <p:tav tm="0">
                                          <p:val>
                                            <p:strVal val="#ppt_h"/>
                                          </p:val>
                                        </p:tav>
                                        <p:tav tm="100000">
                                          <p:val>
                                            <p:strVal val="#ppt_h"/>
                                          </p:val>
                                        </p:tav>
                                      </p:tavLst>
                                    </p:anim>
                                  </p:childTnLst>
                                </p:cTn>
                              </p:par>
                              <p:par>
                                <p:cTn id="39" presetID="8" presetClass="emph" presetSubtype="0" repeatCount="indefinite" fill="hold" grpId="1" nodeType="withEffect">
                                  <p:stCondLst>
                                    <p:cond delay="0"/>
                                  </p:stCondLst>
                                  <p:childTnLst>
                                    <p:animRot by="-21600000">
                                      <p:cBhvr>
                                        <p:cTn id="40" dur="4250" fill="hold"/>
                                        <p:tgtEl>
                                          <p:spTgt spid="9"/>
                                        </p:tgtEl>
                                        <p:attrNameLst>
                                          <p:attrName>r</p:attrName>
                                        </p:attrNameLst>
                                      </p:cBhvr>
                                    </p:animRot>
                                  </p:childTnLst>
                                </p:cTn>
                              </p:par>
                              <p:par>
                                <p:cTn id="41" presetID="2" presetClass="exit" presetSubtype="12" fill="hold" grpId="2" nodeType="withEffect">
                                  <p:stCondLst>
                                    <p:cond delay="0"/>
                                  </p:stCondLst>
                                  <p:childTnLst>
                                    <p:anim calcmode="lin" valueType="num">
                                      <p:cBhvr additive="base">
                                        <p:cTn id="42" dur="5500"/>
                                        <p:tgtEl>
                                          <p:spTgt spid="9"/>
                                        </p:tgtEl>
                                        <p:attrNameLst>
                                          <p:attrName>ppt_x</p:attrName>
                                        </p:attrNameLst>
                                      </p:cBhvr>
                                      <p:tavLst>
                                        <p:tav tm="0">
                                          <p:val>
                                            <p:strVal val="ppt_x"/>
                                          </p:val>
                                        </p:tav>
                                        <p:tav tm="100000">
                                          <p:val>
                                            <p:strVal val="0-ppt_w/2"/>
                                          </p:val>
                                        </p:tav>
                                      </p:tavLst>
                                    </p:anim>
                                    <p:anim calcmode="lin" valueType="num">
                                      <p:cBhvr additive="base">
                                        <p:cTn id="43" dur="5500"/>
                                        <p:tgtEl>
                                          <p:spTgt spid="9"/>
                                        </p:tgtEl>
                                        <p:attrNameLst>
                                          <p:attrName>ppt_y</p:attrName>
                                        </p:attrNameLst>
                                      </p:cBhvr>
                                      <p:tavLst>
                                        <p:tav tm="0">
                                          <p:val>
                                            <p:strVal val="ppt_y"/>
                                          </p:val>
                                        </p:tav>
                                        <p:tav tm="100000">
                                          <p:val>
                                            <p:strVal val="1+ppt_h/2"/>
                                          </p:val>
                                        </p:tav>
                                      </p:tavLst>
                                    </p:anim>
                                    <p:set>
                                      <p:cBhvr>
                                        <p:cTn id="44" dur="1" fill="hold">
                                          <p:stCondLst>
                                            <p:cond delay="5499"/>
                                          </p:stCondLst>
                                        </p:cTn>
                                        <p:tgtEl>
                                          <p:spTgt spid="9"/>
                                        </p:tgtEl>
                                        <p:attrNameLst>
                                          <p:attrName>style.visibility</p:attrName>
                                        </p:attrNameLst>
                                      </p:cBhvr>
                                      <p:to>
                                        <p:strVal val="hidden"/>
                                      </p:to>
                                    </p:set>
                                  </p:childTnLst>
                                </p:cTn>
                              </p:par>
                              <p:par>
                                <p:cTn id="45" presetID="19" presetClass="entr" presetSubtype="1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4500" fill="hold"/>
                                        <p:tgtEl>
                                          <p:spTgt spid="12"/>
                                        </p:tgtEl>
                                        <p:attrNameLst>
                                          <p:attrName>ppt_w</p:attrName>
                                        </p:attrNameLst>
                                      </p:cBhvr>
                                      <p:tavLst>
                                        <p:tav tm="0" fmla="#ppt_w*sin(2.5*pi*$)">
                                          <p:val>
                                            <p:fltVal val="0"/>
                                          </p:val>
                                        </p:tav>
                                        <p:tav tm="100000">
                                          <p:val>
                                            <p:fltVal val="1"/>
                                          </p:val>
                                        </p:tav>
                                      </p:tavLst>
                                    </p:anim>
                                    <p:anim calcmode="lin" valueType="num">
                                      <p:cBhvr>
                                        <p:cTn id="48" dur="4500" fill="hold"/>
                                        <p:tgtEl>
                                          <p:spTgt spid="12"/>
                                        </p:tgtEl>
                                        <p:attrNameLst>
                                          <p:attrName>ppt_h</p:attrName>
                                        </p:attrNameLst>
                                      </p:cBhvr>
                                      <p:tavLst>
                                        <p:tav tm="0">
                                          <p:val>
                                            <p:strVal val="#ppt_h"/>
                                          </p:val>
                                        </p:tav>
                                        <p:tav tm="100000">
                                          <p:val>
                                            <p:strVal val="#ppt_h"/>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2"/>
                                        </p:tgtEl>
                                        <p:attrNameLst>
                                          <p:attrName>r</p:attrName>
                                        </p:attrNameLst>
                                      </p:cBhvr>
                                    </p:animRot>
                                  </p:childTnLst>
                                </p:cTn>
                              </p:par>
                              <p:par>
                                <p:cTn id="51" presetID="2" presetClass="exit" presetSubtype="3" fill="hold" grpId="2" nodeType="withEffect">
                                  <p:stCondLst>
                                    <p:cond delay="0"/>
                                  </p:stCondLst>
                                  <p:childTnLst>
                                    <p:anim calcmode="lin" valueType="num">
                                      <p:cBhvr additive="base">
                                        <p:cTn id="52" dur="5500"/>
                                        <p:tgtEl>
                                          <p:spTgt spid="12"/>
                                        </p:tgtEl>
                                        <p:attrNameLst>
                                          <p:attrName>ppt_x</p:attrName>
                                        </p:attrNameLst>
                                      </p:cBhvr>
                                      <p:tavLst>
                                        <p:tav tm="0">
                                          <p:val>
                                            <p:strVal val="ppt_x"/>
                                          </p:val>
                                        </p:tav>
                                        <p:tav tm="100000">
                                          <p:val>
                                            <p:strVal val="1+ppt_w/2"/>
                                          </p:val>
                                        </p:tav>
                                      </p:tavLst>
                                    </p:anim>
                                    <p:anim calcmode="lin" valueType="num">
                                      <p:cBhvr additive="base">
                                        <p:cTn id="53" dur="5500"/>
                                        <p:tgtEl>
                                          <p:spTgt spid="12"/>
                                        </p:tgtEl>
                                        <p:attrNameLst>
                                          <p:attrName>ppt_y</p:attrName>
                                        </p:attrNameLst>
                                      </p:cBhvr>
                                      <p:tavLst>
                                        <p:tav tm="0">
                                          <p:val>
                                            <p:strVal val="ppt_y"/>
                                          </p:val>
                                        </p:tav>
                                        <p:tav tm="100000">
                                          <p:val>
                                            <p:strVal val="0-ppt_h/2"/>
                                          </p:val>
                                        </p:tav>
                                      </p:tavLst>
                                    </p:anim>
                                    <p:set>
                                      <p:cBhvr>
                                        <p:cTn id="54" dur="1" fill="hold">
                                          <p:stCondLst>
                                            <p:cond delay="5499"/>
                                          </p:stCondLst>
                                        </p:cTn>
                                        <p:tgtEl>
                                          <p:spTgt spid="12"/>
                                        </p:tgtEl>
                                        <p:attrNameLst>
                                          <p:attrName>style.visibility</p:attrName>
                                        </p:attrNameLst>
                                      </p:cBhvr>
                                      <p:to>
                                        <p:strVal val="hidden"/>
                                      </p:to>
                                    </p:set>
                                  </p:childTnLst>
                                </p:cTn>
                              </p:par>
                              <p:par>
                                <p:cTn id="55" presetID="19" presetClass="entr" presetSubtype="10"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500" fill="hold"/>
                                        <p:tgtEl>
                                          <p:spTgt spid="7"/>
                                        </p:tgtEl>
                                        <p:attrNameLst>
                                          <p:attrName>ppt_w</p:attrName>
                                        </p:attrNameLst>
                                      </p:cBhvr>
                                      <p:tavLst>
                                        <p:tav tm="0" fmla="#ppt_w*sin(2.5*pi*$)">
                                          <p:val>
                                            <p:fltVal val="0"/>
                                          </p:val>
                                        </p:tav>
                                        <p:tav tm="100000">
                                          <p:val>
                                            <p:fltVal val="1"/>
                                          </p:val>
                                        </p:tav>
                                      </p:tavLst>
                                    </p:anim>
                                    <p:anim calcmode="lin" valueType="num">
                                      <p:cBhvr>
                                        <p:cTn id="58" dur="4500" fill="hold"/>
                                        <p:tgtEl>
                                          <p:spTgt spid="7"/>
                                        </p:tgtEl>
                                        <p:attrNameLst>
                                          <p:attrName>ppt_h</p:attrName>
                                        </p:attrNameLst>
                                      </p:cBhvr>
                                      <p:tavLst>
                                        <p:tav tm="0">
                                          <p:val>
                                            <p:strVal val="#ppt_h"/>
                                          </p:val>
                                        </p:tav>
                                        <p:tav tm="100000">
                                          <p:val>
                                            <p:strVal val="#ppt_h"/>
                                          </p:val>
                                        </p:tav>
                                      </p:tavLst>
                                    </p:anim>
                                  </p:childTnLst>
                                </p:cTn>
                              </p:par>
                              <p:par>
                                <p:cTn id="59" presetID="8" presetClass="emph" presetSubtype="0" repeatCount="indefinite" fill="hold" grpId="1" nodeType="withEffect">
                                  <p:stCondLst>
                                    <p:cond delay="0"/>
                                  </p:stCondLst>
                                  <p:childTnLst>
                                    <p:animRot by="-21600000">
                                      <p:cBhvr>
                                        <p:cTn id="60" dur="4250" fill="hold"/>
                                        <p:tgtEl>
                                          <p:spTgt spid="7"/>
                                        </p:tgtEl>
                                        <p:attrNameLst>
                                          <p:attrName>r</p:attrName>
                                        </p:attrNameLst>
                                      </p:cBhvr>
                                    </p:animRot>
                                  </p:childTnLst>
                                </p:cTn>
                              </p:par>
                              <p:par>
                                <p:cTn id="61" presetID="2" presetClass="exit" presetSubtype="3" fill="hold" grpId="2" nodeType="withEffect">
                                  <p:stCondLst>
                                    <p:cond delay="0"/>
                                  </p:stCondLst>
                                  <p:childTnLst>
                                    <p:anim calcmode="lin" valueType="num">
                                      <p:cBhvr additive="base">
                                        <p:cTn id="62" dur="5500"/>
                                        <p:tgtEl>
                                          <p:spTgt spid="7"/>
                                        </p:tgtEl>
                                        <p:attrNameLst>
                                          <p:attrName>ppt_x</p:attrName>
                                        </p:attrNameLst>
                                      </p:cBhvr>
                                      <p:tavLst>
                                        <p:tav tm="0">
                                          <p:val>
                                            <p:strVal val="ppt_x"/>
                                          </p:val>
                                        </p:tav>
                                        <p:tav tm="100000">
                                          <p:val>
                                            <p:strVal val="1+ppt_w/2"/>
                                          </p:val>
                                        </p:tav>
                                      </p:tavLst>
                                    </p:anim>
                                    <p:anim calcmode="lin" valueType="num">
                                      <p:cBhvr additive="base">
                                        <p:cTn id="63" dur="5500"/>
                                        <p:tgtEl>
                                          <p:spTgt spid="7"/>
                                        </p:tgtEl>
                                        <p:attrNameLst>
                                          <p:attrName>ppt_y</p:attrName>
                                        </p:attrNameLst>
                                      </p:cBhvr>
                                      <p:tavLst>
                                        <p:tav tm="0">
                                          <p:val>
                                            <p:strVal val="ppt_y"/>
                                          </p:val>
                                        </p:tav>
                                        <p:tav tm="100000">
                                          <p:val>
                                            <p:strVal val="0-ppt_h/2"/>
                                          </p:val>
                                        </p:tav>
                                      </p:tavLst>
                                    </p:anim>
                                    <p:set>
                                      <p:cBhvr>
                                        <p:cTn id="64" dur="1" fill="hold">
                                          <p:stCondLst>
                                            <p:cond delay="5499"/>
                                          </p:stCondLst>
                                        </p:cTn>
                                        <p:tgtEl>
                                          <p:spTgt spid="7"/>
                                        </p:tgtEl>
                                        <p:attrNameLst>
                                          <p:attrName>style.visibility</p:attrName>
                                        </p:attrNameLst>
                                      </p:cBhvr>
                                      <p:to>
                                        <p:strVal val="hidden"/>
                                      </p:to>
                                    </p:set>
                                  </p:childTnLst>
                                </p:cTn>
                              </p:par>
                              <p:par>
                                <p:cTn id="65" presetID="19" presetClass="entr" presetSubtype="10"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500" fill="hold"/>
                                        <p:tgtEl>
                                          <p:spTgt spid="6"/>
                                        </p:tgtEl>
                                        <p:attrNameLst>
                                          <p:attrName>ppt_w</p:attrName>
                                        </p:attrNameLst>
                                      </p:cBhvr>
                                      <p:tavLst>
                                        <p:tav tm="0" fmla="#ppt_w*sin(2.5*pi*$)">
                                          <p:val>
                                            <p:fltVal val="0"/>
                                          </p:val>
                                        </p:tav>
                                        <p:tav tm="100000">
                                          <p:val>
                                            <p:fltVal val="1"/>
                                          </p:val>
                                        </p:tav>
                                      </p:tavLst>
                                    </p:anim>
                                    <p:anim calcmode="lin" valueType="num">
                                      <p:cBhvr>
                                        <p:cTn id="68" dur="4500" fill="hold"/>
                                        <p:tgtEl>
                                          <p:spTgt spid="6"/>
                                        </p:tgtEl>
                                        <p:attrNameLst>
                                          <p:attrName>ppt_h</p:attrName>
                                        </p:attrNameLst>
                                      </p:cBhvr>
                                      <p:tavLst>
                                        <p:tav tm="0">
                                          <p:val>
                                            <p:strVal val="#ppt_h"/>
                                          </p:val>
                                        </p:tav>
                                        <p:tav tm="100000">
                                          <p:val>
                                            <p:strVal val="#ppt_h"/>
                                          </p:val>
                                        </p:tav>
                                      </p:tavLst>
                                    </p:anim>
                                  </p:childTnLst>
                                </p:cTn>
                              </p:par>
                              <p:par>
                                <p:cTn id="69" presetID="8" presetClass="emph" presetSubtype="0" repeatCount="indefinite" fill="hold" grpId="1" nodeType="withEffect">
                                  <p:stCondLst>
                                    <p:cond delay="0"/>
                                  </p:stCondLst>
                                  <p:childTnLst>
                                    <p:animRot by="21600000">
                                      <p:cBhvr>
                                        <p:cTn id="70" dur="4250" fill="hold"/>
                                        <p:tgtEl>
                                          <p:spTgt spid="6"/>
                                        </p:tgtEl>
                                        <p:attrNameLst>
                                          <p:attrName>r</p:attrName>
                                        </p:attrNameLst>
                                      </p:cBhvr>
                                    </p:animRot>
                                  </p:childTnLst>
                                </p:cTn>
                              </p:par>
                              <p:par>
                                <p:cTn id="71" presetID="2" presetClass="exit" presetSubtype="9" fill="hold" grpId="2" nodeType="withEffect">
                                  <p:stCondLst>
                                    <p:cond delay="0"/>
                                  </p:stCondLst>
                                  <p:childTnLst>
                                    <p:anim calcmode="lin" valueType="num">
                                      <p:cBhvr additive="base">
                                        <p:cTn id="72" dur="5500"/>
                                        <p:tgtEl>
                                          <p:spTgt spid="6"/>
                                        </p:tgtEl>
                                        <p:attrNameLst>
                                          <p:attrName>ppt_x</p:attrName>
                                        </p:attrNameLst>
                                      </p:cBhvr>
                                      <p:tavLst>
                                        <p:tav tm="0">
                                          <p:val>
                                            <p:strVal val="ppt_x"/>
                                          </p:val>
                                        </p:tav>
                                        <p:tav tm="100000">
                                          <p:val>
                                            <p:strVal val="0-ppt_w/2"/>
                                          </p:val>
                                        </p:tav>
                                      </p:tavLst>
                                    </p:anim>
                                    <p:anim calcmode="lin" valueType="num">
                                      <p:cBhvr additive="base">
                                        <p:cTn id="73" dur="5500"/>
                                        <p:tgtEl>
                                          <p:spTgt spid="6"/>
                                        </p:tgtEl>
                                        <p:attrNameLst>
                                          <p:attrName>ppt_y</p:attrName>
                                        </p:attrNameLst>
                                      </p:cBhvr>
                                      <p:tavLst>
                                        <p:tav tm="0">
                                          <p:val>
                                            <p:strVal val="ppt_y"/>
                                          </p:val>
                                        </p:tav>
                                        <p:tav tm="100000">
                                          <p:val>
                                            <p:strVal val="0-ppt_h/2"/>
                                          </p:val>
                                        </p:tav>
                                      </p:tavLst>
                                    </p:anim>
                                    <p:set>
                                      <p:cBhvr>
                                        <p:cTn id="74" dur="1" fill="hold">
                                          <p:stCondLst>
                                            <p:cond delay="5499"/>
                                          </p:stCondLst>
                                        </p:cTn>
                                        <p:tgtEl>
                                          <p:spTgt spid="6"/>
                                        </p:tgtEl>
                                        <p:attrNameLst>
                                          <p:attrName>style.visibility</p:attrName>
                                        </p:attrNameLst>
                                      </p:cBhvr>
                                      <p:to>
                                        <p:strVal val="hidden"/>
                                      </p:to>
                                    </p:set>
                                  </p:childTnLst>
                                </p:cTn>
                              </p:par>
                              <p:par>
                                <p:cTn id="75" presetID="19" presetClass="entr" presetSubtype="10"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4500" fill="hold"/>
                                        <p:tgtEl>
                                          <p:spTgt spid="10"/>
                                        </p:tgtEl>
                                        <p:attrNameLst>
                                          <p:attrName>ppt_w</p:attrName>
                                        </p:attrNameLst>
                                      </p:cBhvr>
                                      <p:tavLst>
                                        <p:tav tm="0" fmla="#ppt_w*sin(2.5*pi*$)">
                                          <p:val>
                                            <p:fltVal val="0"/>
                                          </p:val>
                                        </p:tav>
                                        <p:tav tm="100000">
                                          <p:val>
                                            <p:fltVal val="1"/>
                                          </p:val>
                                        </p:tav>
                                      </p:tavLst>
                                    </p:anim>
                                    <p:anim calcmode="lin" valueType="num">
                                      <p:cBhvr>
                                        <p:cTn id="78" dur="4500" fill="hold"/>
                                        <p:tgtEl>
                                          <p:spTgt spid="10"/>
                                        </p:tgtEl>
                                        <p:attrNameLst>
                                          <p:attrName>ppt_h</p:attrName>
                                        </p:attrNameLst>
                                      </p:cBhvr>
                                      <p:tavLst>
                                        <p:tav tm="0">
                                          <p:val>
                                            <p:strVal val="#ppt_h"/>
                                          </p:val>
                                        </p:tav>
                                        <p:tav tm="100000">
                                          <p:val>
                                            <p:strVal val="#ppt_h"/>
                                          </p:val>
                                        </p:tav>
                                      </p:tavLst>
                                    </p:anim>
                                  </p:childTnLst>
                                </p:cTn>
                              </p:par>
                              <p:par>
                                <p:cTn id="79" presetID="8" presetClass="emph" presetSubtype="0" repeatCount="indefinite" fill="hold" grpId="1" nodeType="withEffect">
                                  <p:stCondLst>
                                    <p:cond delay="0"/>
                                  </p:stCondLst>
                                  <p:childTnLst>
                                    <p:animRot by="21600000">
                                      <p:cBhvr>
                                        <p:cTn id="80" dur="4250" fill="hold"/>
                                        <p:tgtEl>
                                          <p:spTgt spid="10"/>
                                        </p:tgtEl>
                                        <p:attrNameLst>
                                          <p:attrName>r</p:attrName>
                                        </p:attrNameLst>
                                      </p:cBhvr>
                                    </p:animRot>
                                  </p:childTnLst>
                                </p:cTn>
                              </p:par>
                              <p:par>
                                <p:cTn id="81" presetID="2" presetClass="exit" presetSubtype="9" fill="hold" grpId="2" nodeType="withEffect">
                                  <p:stCondLst>
                                    <p:cond delay="0"/>
                                  </p:stCondLst>
                                  <p:childTnLst>
                                    <p:anim calcmode="lin" valueType="num">
                                      <p:cBhvr additive="base">
                                        <p:cTn id="82" dur="5500"/>
                                        <p:tgtEl>
                                          <p:spTgt spid="10"/>
                                        </p:tgtEl>
                                        <p:attrNameLst>
                                          <p:attrName>ppt_x</p:attrName>
                                        </p:attrNameLst>
                                      </p:cBhvr>
                                      <p:tavLst>
                                        <p:tav tm="0">
                                          <p:val>
                                            <p:strVal val="ppt_x"/>
                                          </p:val>
                                        </p:tav>
                                        <p:tav tm="100000">
                                          <p:val>
                                            <p:strVal val="0-ppt_w/2"/>
                                          </p:val>
                                        </p:tav>
                                      </p:tavLst>
                                    </p:anim>
                                    <p:anim calcmode="lin" valueType="num">
                                      <p:cBhvr additive="base">
                                        <p:cTn id="83" dur="5500"/>
                                        <p:tgtEl>
                                          <p:spTgt spid="10"/>
                                        </p:tgtEl>
                                        <p:attrNameLst>
                                          <p:attrName>ppt_y</p:attrName>
                                        </p:attrNameLst>
                                      </p:cBhvr>
                                      <p:tavLst>
                                        <p:tav tm="0">
                                          <p:val>
                                            <p:strVal val="ppt_y"/>
                                          </p:val>
                                        </p:tav>
                                        <p:tav tm="100000">
                                          <p:val>
                                            <p:strVal val="0-ppt_h/2"/>
                                          </p:val>
                                        </p:tav>
                                      </p:tavLst>
                                    </p:anim>
                                    <p:set>
                                      <p:cBhvr>
                                        <p:cTn id="84" dur="1" fill="hold">
                                          <p:stCondLst>
                                            <p:cond delay="5499"/>
                                          </p:stCondLst>
                                        </p:cTn>
                                        <p:tgtEl>
                                          <p:spTgt spid="10"/>
                                        </p:tgtEl>
                                        <p:attrNameLst>
                                          <p:attrName>style.visibility</p:attrName>
                                        </p:attrNameLst>
                                      </p:cBhvr>
                                      <p:to>
                                        <p:strVal val="hidden"/>
                                      </p:to>
                                    </p:set>
                                  </p:childTnLst>
                                </p:cTn>
                              </p:par>
                              <p:par>
                                <p:cTn id="85" presetID="23" presetClass="entr" presetSubtype="272" fill="hold" nodeType="withEffect">
                                  <p:stCondLst>
                                    <p:cond delay="750"/>
                                  </p:stCondLst>
                                  <p:childTnLst>
                                    <p:set>
                                      <p:cBhvr>
                                        <p:cTn id="86" dur="1" fill="hold">
                                          <p:stCondLst>
                                            <p:cond delay="0"/>
                                          </p:stCondLst>
                                        </p:cTn>
                                        <p:tgtEl>
                                          <p:spTgt spid="21"/>
                                        </p:tgtEl>
                                        <p:attrNameLst>
                                          <p:attrName>style.visibility</p:attrName>
                                        </p:attrNameLst>
                                      </p:cBhvr>
                                      <p:to>
                                        <p:strVal val="visible"/>
                                      </p:to>
                                    </p:set>
                                    <p:anim calcmode="lin" valueType="num">
                                      <p:cBhvr>
                                        <p:cTn id="87" dur="4000" fill="hold"/>
                                        <p:tgtEl>
                                          <p:spTgt spid="21"/>
                                        </p:tgtEl>
                                        <p:attrNameLst>
                                          <p:attrName>ppt_w</p:attrName>
                                        </p:attrNameLst>
                                      </p:cBhvr>
                                      <p:tavLst>
                                        <p:tav tm="0">
                                          <p:val>
                                            <p:strVal val="2/3*#ppt_w"/>
                                          </p:val>
                                        </p:tav>
                                        <p:tav tm="100000">
                                          <p:val>
                                            <p:strVal val="#ppt_w"/>
                                          </p:val>
                                        </p:tav>
                                      </p:tavLst>
                                    </p:anim>
                                    <p:anim calcmode="lin" valueType="num">
                                      <p:cBhvr>
                                        <p:cTn id="88" dur="4000" fill="hold"/>
                                        <p:tgtEl>
                                          <p:spTgt spid="21"/>
                                        </p:tgtEl>
                                        <p:attrNameLst>
                                          <p:attrName>ppt_h</p:attrName>
                                        </p:attrNameLst>
                                      </p:cBhvr>
                                      <p:tavLst>
                                        <p:tav tm="0">
                                          <p:val>
                                            <p:strVal val="2/3*#ppt_h"/>
                                          </p:val>
                                        </p:tav>
                                        <p:tav tm="100000">
                                          <p:val>
                                            <p:strVal val="#ppt_h"/>
                                          </p:val>
                                        </p:tav>
                                      </p:tavLst>
                                    </p:anim>
                                  </p:childTnLst>
                                </p:cTn>
                              </p:par>
                              <p:par>
                                <p:cTn id="89" presetID="8" presetClass="entr" presetSubtype="32" fill="hold" nodeType="withEffect">
                                  <p:stCondLst>
                                    <p:cond delay="750"/>
                                  </p:stCondLst>
                                  <p:childTnLst>
                                    <p:set>
                                      <p:cBhvr>
                                        <p:cTn id="90" dur="1" fill="hold">
                                          <p:stCondLst>
                                            <p:cond delay="0"/>
                                          </p:stCondLst>
                                        </p:cTn>
                                        <p:tgtEl>
                                          <p:spTgt spid="21"/>
                                        </p:tgtEl>
                                        <p:attrNameLst>
                                          <p:attrName>style.visibility</p:attrName>
                                        </p:attrNameLst>
                                      </p:cBhvr>
                                      <p:to>
                                        <p:strVal val="visible"/>
                                      </p:to>
                                    </p:set>
                                    <p:animEffect transition="in" filter="diamond(out)">
                                      <p:cBhvr>
                                        <p:cTn id="91" dur="4500"/>
                                        <p:tgtEl>
                                          <p:spTgt spid="21"/>
                                        </p:tgtEl>
                                      </p:cBhvr>
                                    </p:animEffect>
                                  </p:childTnLst>
                                </p:cTn>
                              </p:par>
                              <p:par>
                                <p:cTn id="92" presetID="9" presetClass="emph" presetSubtype="0" nodeType="withEffect">
                                  <p:stCondLst>
                                    <p:cond delay="0"/>
                                  </p:stCondLst>
                                  <p:childTnLst>
                                    <p:set>
                                      <p:cBhvr rctx="PPT">
                                        <p:cTn id="93" dur="indefinite"/>
                                        <p:tgtEl>
                                          <p:spTgt spid="11"/>
                                        </p:tgtEl>
                                        <p:attrNameLst>
                                          <p:attrName>style.opacity</p:attrName>
                                        </p:attrNameLst>
                                      </p:cBhvr>
                                      <p:to>
                                        <p:strVal val="0"/>
                                      </p:to>
                                    </p:set>
                                    <p:animEffect filter="image" prLst="opacity: 0">
                                      <p:cBhvr rctx="IE">
                                        <p:cTn id="94"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2" grpId="0" animBg="1"/>
      <p:bldP spid="12" grpId="1" animBg="1"/>
      <p:bldP spid="12" grpId="2" animBg="1"/>
      <p:bldP spid="13" grpId="0" animBg="1"/>
      <p:bldP spid="13" grpId="1" animBg="1"/>
      <p:bldP spid="13"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20"/>
            <a:ext cx="9144000" cy="5143500"/>
          </a:xfrm>
          <a:prstGeom prst="rect">
            <a:avLst/>
          </a:prstGeom>
          <a:noFill/>
          <a:ln>
            <a:noFill/>
          </a:ln>
        </p:spPr>
      </p:pic>
      <p:sp>
        <p:nvSpPr>
          <p:cNvPr id="2" name="1 Forma libre"/>
          <p:cNvSpPr/>
          <p:nvPr/>
        </p:nvSpPr>
        <p:spPr>
          <a:xfrm rot="13007275" flipV="1">
            <a:off x="4032878"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4824965" y="98194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a:off x="4032878"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H="1">
            <a:off x="4824966" y="211606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flipH="1" flipV="1">
            <a:off x="5977094" y="54989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8592725" flipH="1" flipV="1">
            <a:off x="6697173" y="17185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7417254" y="-42221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5977093"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6769179"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417252"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3024765" y="2602122"/>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2088663" y="30341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1440588" y="357423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3007275" flipV="1">
            <a:off x="3024766" y="49589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3007275" flipV="1">
            <a:off x="2160669" y="11784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1440588" y="-36820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flip="none" rotWithShape="1">
              <a:gsLst>
                <a:gs pos="44000">
                  <a:srgbClr val="FFC000"/>
                </a:gs>
                <a:gs pos="100000">
                  <a:srgbClr val="99FF33"/>
                </a:gs>
              </a:gsLst>
              <a:lin ang="16200000" scaled="1"/>
              <a:tileRect/>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pic>
        <p:nvPicPr>
          <p:cNvPr id="19" name="18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0666" y="-164554"/>
            <a:ext cx="9144000" cy="5472608"/>
          </a:xfrm>
          <a:prstGeom prst="rect">
            <a:avLst/>
          </a:prstGeom>
          <a:noFill/>
          <a:ln>
            <a:noFill/>
          </a:ln>
        </p:spPr>
      </p:pic>
    </p:spTree>
    <p:extLst>
      <p:ext uri="{BB962C8B-B14F-4D97-AF65-F5344CB8AC3E}">
        <p14:creationId xmlns:p14="http://schemas.microsoft.com/office/powerpoint/2010/main" val="453656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ppt_h/2"/>
                                          </p:val>
                                        </p:tav>
                                        <p:tav tm="100000">
                                          <p:val>
                                            <p:strVal val="#ppt_y"/>
                                          </p:val>
                                        </p:tav>
                                      </p:tavLst>
                                    </p:anim>
                                    <p:anim calcmode="lin" valueType="num">
                                      <p:cBhvr>
                                        <p:cTn id="15" dur="3000" fill="hold"/>
                                        <p:tgtEl>
                                          <p:spTgt spid="3"/>
                                        </p:tgtEl>
                                        <p:attrNameLst>
                                          <p:attrName>ppt_w</p:attrName>
                                        </p:attrNameLst>
                                      </p:cBhvr>
                                      <p:tavLst>
                                        <p:tav tm="0">
                                          <p:val>
                                            <p:strVal val="#ppt_w"/>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7" presetClass="entr" presetSubtype="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ppt_x</p:attrName>
                                        </p:attrNameLst>
                                      </p:cBhvr>
                                      <p:tavLst>
                                        <p:tav tm="0">
                                          <p:val>
                                            <p:strVal val="#ppt_x"/>
                                          </p:val>
                                        </p:tav>
                                        <p:tav tm="100000">
                                          <p:val>
                                            <p:strVal val="#ppt_x"/>
                                          </p:val>
                                        </p:tav>
                                      </p:tavLst>
                                    </p:anim>
                                    <p:anim calcmode="lin" valueType="num">
                                      <p:cBhvr>
                                        <p:cTn id="26" dur="3000" fill="hold"/>
                                        <p:tgtEl>
                                          <p:spTgt spid="5"/>
                                        </p:tgtEl>
                                        <p:attrNameLst>
                                          <p:attrName>ppt_y</p:attrName>
                                        </p:attrNameLst>
                                      </p:cBhvr>
                                      <p:tavLst>
                                        <p:tav tm="0">
                                          <p:val>
                                            <p:strVal val="#ppt_y-#ppt_h/2"/>
                                          </p:val>
                                        </p:tav>
                                        <p:tav tm="100000">
                                          <p:val>
                                            <p:strVal val="#ppt_y"/>
                                          </p:val>
                                        </p:tav>
                                      </p:tavLst>
                                    </p:anim>
                                    <p:anim calcmode="lin" valueType="num">
                                      <p:cBhvr>
                                        <p:cTn id="27" dur="3000" fill="hold"/>
                                        <p:tgtEl>
                                          <p:spTgt spid="5"/>
                                        </p:tgtEl>
                                        <p:attrNameLst>
                                          <p:attrName>ppt_w</p:attrName>
                                        </p:attrNameLst>
                                      </p:cBhvr>
                                      <p:tavLst>
                                        <p:tav tm="0">
                                          <p:val>
                                            <p:strVal val="#ppt_w"/>
                                          </p:val>
                                        </p:tav>
                                        <p:tav tm="100000">
                                          <p:val>
                                            <p:strVal val="#ppt_w"/>
                                          </p:val>
                                        </p:tav>
                                      </p:tavLst>
                                    </p:anim>
                                    <p:anim calcmode="lin" valueType="num">
                                      <p:cBhvr>
                                        <p:cTn id="28" dur="3000" fill="hold"/>
                                        <p:tgtEl>
                                          <p:spTgt spid="5"/>
                                        </p:tgtEl>
                                        <p:attrNameLst>
                                          <p:attrName>ppt_h</p:attrName>
                                        </p:attrNameLst>
                                      </p:cBhvr>
                                      <p:tavLst>
                                        <p:tav tm="0">
                                          <p:val>
                                            <p:fltVal val="0"/>
                                          </p:val>
                                        </p:tav>
                                        <p:tav tm="100000">
                                          <p:val>
                                            <p:strVal val="#ppt_h"/>
                                          </p:val>
                                        </p:tav>
                                      </p:tavLst>
                                    </p:anim>
                                  </p:childTnLst>
                                </p:cTn>
                              </p:par>
                              <p:par>
                                <p:cTn id="29" presetID="17" presetClass="entr" presetSubtype="4"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ppt_h/2"/>
                                          </p:val>
                                        </p:tav>
                                        <p:tav tm="100000">
                                          <p:val>
                                            <p:strVal val="#ppt_y"/>
                                          </p:val>
                                        </p:tav>
                                      </p:tavLst>
                                    </p:anim>
                                    <p:anim calcmode="lin" valueType="num">
                                      <p:cBhvr>
                                        <p:cTn id="33" dur="3000" fill="hold"/>
                                        <p:tgtEl>
                                          <p:spTgt spid="6"/>
                                        </p:tgtEl>
                                        <p:attrNameLst>
                                          <p:attrName>ppt_w</p:attrName>
                                        </p:attrNameLst>
                                      </p:cBhvr>
                                      <p:tavLst>
                                        <p:tav tm="0">
                                          <p:val>
                                            <p:strVal val="#ppt_w"/>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ppt_h/2"/>
                                          </p:val>
                                        </p:tav>
                                        <p:tav tm="100000">
                                          <p:val>
                                            <p:strVal val="#ppt_y"/>
                                          </p:val>
                                        </p:tav>
                                      </p:tavLst>
                                    </p:anim>
                                    <p:anim calcmode="lin" valueType="num">
                                      <p:cBhvr>
                                        <p:cTn id="39" dur="3000" fill="hold"/>
                                        <p:tgtEl>
                                          <p:spTgt spid="7"/>
                                        </p:tgtEl>
                                        <p:attrNameLst>
                                          <p:attrName>ppt_w</p:attrName>
                                        </p:attrNameLst>
                                      </p:cBhvr>
                                      <p:tavLst>
                                        <p:tav tm="0">
                                          <p:val>
                                            <p:strVal val="#ppt_w"/>
                                          </p:val>
                                        </p:tav>
                                        <p:tav tm="100000">
                                          <p:val>
                                            <p:strVal val="#ppt_w"/>
                                          </p:val>
                                        </p:tav>
                                      </p:tavLst>
                                    </p:anim>
                                    <p:anim calcmode="lin" valueType="num">
                                      <p:cBhvr>
                                        <p:cTn id="40" dur="3000" fill="hold"/>
                                        <p:tgtEl>
                                          <p:spTgt spid="7"/>
                                        </p:tgtEl>
                                        <p:attrNameLst>
                                          <p:attrName>ppt_h</p:attrName>
                                        </p:attrNameLst>
                                      </p:cBhvr>
                                      <p:tavLst>
                                        <p:tav tm="0">
                                          <p:val>
                                            <p:fltVal val="0"/>
                                          </p:val>
                                        </p:tav>
                                        <p:tav tm="100000">
                                          <p:val>
                                            <p:strVal val="#ppt_h"/>
                                          </p:val>
                                        </p:tav>
                                      </p:tavLst>
                                    </p:anim>
                                  </p:childTnLst>
                                </p:cTn>
                              </p:par>
                              <p:par>
                                <p:cTn id="41" presetID="17" presetClass="entr" presetSubtype="4"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ppt_x</p:attrName>
                                        </p:attrNameLst>
                                      </p:cBhvr>
                                      <p:tavLst>
                                        <p:tav tm="0">
                                          <p:val>
                                            <p:strVal val="#ppt_x"/>
                                          </p:val>
                                        </p:tav>
                                        <p:tav tm="100000">
                                          <p:val>
                                            <p:strVal val="#ppt_x"/>
                                          </p:val>
                                        </p:tav>
                                      </p:tavLst>
                                    </p:anim>
                                    <p:anim calcmode="lin" valueType="num">
                                      <p:cBhvr>
                                        <p:cTn id="50" dur="3000" fill="hold"/>
                                        <p:tgtEl>
                                          <p:spTgt spid="9"/>
                                        </p:tgtEl>
                                        <p:attrNameLst>
                                          <p:attrName>ppt_y</p:attrName>
                                        </p:attrNameLst>
                                      </p:cBhvr>
                                      <p:tavLst>
                                        <p:tav tm="0">
                                          <p:val>
                                            <p:strVal val="#ppt_y-#ppt_h/2"/>
                                          </p:val>
                                        </p:tav>
                                        <p:tav tm="100000">
                                          <p:val>
                                            <p:strVal val="#ppt_y"/>
                                          </p:val>
                                        </p:tav>
                                      </p:tavLst>
                                    </p:anim>
                                    <p:anim calcmode="lin" valueType="num">
                                      <p:cBhvr>
                                        <p:cTn id="51" dur="3000" fill="hold"/>
                                        <p:tgtEl>
                                          <p:spTgt spid="9"/>
                                        </p:tgtEl>
                                        <p:attrNameLst>
                                          <p:attrName>ppt_w</p:attrName>
                                        </p:attrNameLst>
                                      </p:cBhvr>
                                      <p:tavLst>
                                        <p:tav tm="0">
                                          <p:val>
                                            <p:strVal val="#ppt_w"/>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childTnLst>
                                </p:cTn>
                              </p:par>
                              <p:par>
                                <p:cTn id="53" presetID="17" presetClass="entr" presetSubtype="1"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ppt_x</p:attrName>
                                        </p:attrNameLst>
                                      </p:cBhvr>
                                      <p:tavLst>
                                        <p:tav tm="0">
                                          <p:val>
                                            <p:strVal val="#ppt_x"/>
                                          </p:val>
                                        </p:tav>
                                        <p:tav tm="100000">
                                          <p:val>
                                            <p:strVal val="#ppt_x"/>
                                          </p:val>
                                        </p:tav>
                                      </p:tavLst>
                                    </p:anim>
                                    <p:anim calcmode="lin" valueType="num">
                                      <p:cBhvr>
                                        <p:cTn id="56" dur="3000" fill="hold"/>
                                        <p:tgtEl>
                                          <p:spTgt spid="10"/>
                                        </p:tgtEl>
                                        <p:attrNameLst>
                                          <p:attrName>ppt_y</p:attrName>
                                        </p:attrNameLst>
                                      </p:cBhvr>
                                      <p:tavLst>
                                        <p:tav tm="0">
                                          <p:val>
                                            <p:strVal val="#ppt_y-#ppt_h/2"/>
                                          </p:val>
                                        </p:tav>
                                        <p:tav tm="100000">
                                          <p:val>
                                            <p:strVal val="#ppt_y"/>
                                          </p:val>
                                        </p:tav>
                                      </p:tavLst>
                                    </p:anim>
                                    <p:anim calcmode="lin" valueType="num">
                                      <p:cBhvr>
                                        <p:cTn id="57" dur="3000" fill="hold"/>
                                        <p:tgtEl>
                                          <p:spTgt spid="10"/>
                                        </p:tgtEl>
                                        <p:attrNameLst>
                                          <p:attrName>ppt_w</p:attrName>
                                        </p:attrNameLst>
                                      </p:cBhvr>
                                      <p:tavLst>
                                        <p:tav tm="0">
                                          <p:val>
                                            <p:strVal val="#ppt_w"/>
                                          </p:val>
                                        </p:tav>
                                        <p:tav tm="100000">
                                          <p:val>
                                            <p:strVal val="#ppt_w"/>
                                          </p:val>
                                        </p:tav>
                                      </p:tavLst>
                                    </p:anim>
                                    <p:anim calcmode="lin" valueType="num">
                                      <p:cBhvr>
                                        <p:cTn id="58" dur="30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
                                          </p:val>
                                        </p:tav>
                                        <p:tav tm="100000">
                                          <p:val>
                                            <p:strVal val="#ppt_x"/>
                                          </p:val>
                                        </p:tav>
                                      </p:tavLst>
                                    </p:anim>
                                    <p:anim calcmode="lin" valueType="num">
                                      <p:cBhvr>
                                        <p:cTn id="62" dur="3000" fill="hold"/>
                                        <p:tgtEl>
                                          <p:spTgt spid="11"/>
                                        </p:tgtEl>
                                        <p:attrNameLst>
                                          <p:attrName>ppt_y</p:attrName>
                                        </p:attrNameLst>
                                      </p:cBhvr>
                                      <p:tavLst>
                                        <p:tav tm="0">
                                          <p:val>
                                            <p:strVal val="#ppt_y-#ppt_h/2"/>
                                          </p:val>
                                        </p:tav>
                                        <p:tav tm="100000">
                                          <p:val>
                                            <p:strVal val="#ppt_y"/>
                                          </p:val>
                                        </p:tav>
                                      </p:tavLst>
                                    </p:anim>
                                    <p:anim calcmode="lin" valueType="num">
                                      <p:cBhvr>
                                        <p:cTn id="63" dur="3000" fill="hold"/>
                                        <p:tgtEl>
                                          <p:spTgt spid="11"/>
                                        </p:tgtEl>
                                        <p:attrNameLst>
                                          <p:attrName>ppt_w</p:attrName>
                                        </p:attrNameLst>
                                      </p:cBhvr>
                                      <p:tavLst>
                                        <p:tav tm="0">
                                          <p:val>
                                            <p:strVal val="#ppt_w"/>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childTnLst>
                                </p:cTn>
                              </p:par>
                              <p:par>
                                <p:cTn id="65" presetID="17" presetClass="entr" presetSubtype="1"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ppt_x</p:attrName>
                                        </p:attrNameLst>
                                      </p:cBhvr>
                                      <p:tavLst>
                                        <p:tav tm="0">
                                          <p:val>
                                            <p:strVal val="#ppt_x"/>
                                          </p:val>
                                        </p:tav>
                                        <p:tav tm="100000">
                                          <p:val>
                                            <p:strVal val="#ppt_x"/>
                                          </p:val>
                                        </p:tav>
                                      </p:tavLst>
                                    </p:anim>
                                    <p:anim calcmode="lin" valueType="num">
                                      <p:cBhvr>
                                        <p:cTn id="68" dur="3000" fill="hold"/>
                                        <p:tgtEl>
                                          <p:spTgt spid="12"/>
                                        </p:tgtEl>
                                        <p:attrNameLst>
                                          <p:attrName>ppt_y</p:attrName>
                                        </p:attrNameLst>
                                      </p:cBhvr>
                                      <p:tavLst>
                                        <p:tav tm="0">
                                          <p:val>
                                            <p:strVal val="#ppt_y-#ppt_h/2"/>
                                          </p:val>
                                        </p:tav>
                                        <p:tav tm="100000">
                                          <p:val>
                                            <p:strVal val="#ppt_y"/>
                                          </p:val>
                                        </p:tav>
                                      </p:tavLst>
                                    </p:anim>
                                    <p:anim calcmode="lin" valueType="num">
                                      <p:cBhvr>
                                        <p:cTn id="69" dur="3000" fill="hold"/>
                                        <p:tgtEl>
                                          <p:spTgt spid="12"/>
                                        </p:tgtEl>
                                        <p:attrNameLst>
                                          <p:attrName>ppt_w</p:attrName>
                                        </p:attrNameLst>
                                      </p:cBhvr>
                                      <p:tavLst>
                                        <p:tav tm="0">
                                          <p:val>
                                            <p:strVal val="#ppt_w"/>
                                          </p:val>
                                        </p:tav>
                                        <p:tav tm="100000">
                                          <p:val>
                                            <p:strVal val="#ppt_w"/>
                                          </p:val>
                                        </p:tav>
                                      </p:tavLst>
                                    </p:anim>
                                    <p:anim calcmode="lin" valueType="num">
                                      <p:cBhvr>
                                        <p:cTn id="70" dur="30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3000" fill="hold"/>
                                        <p:tgtEl>
                                          <p:spTgt spid="13"/>
                                        </p:tgtEl>
                                        <p:attrNameLst>
                                          <p:attrName>ppt_x</p:attrName>
                                        </p:attrNameLst>
                                      </p:cBhvr>
                                      <p:tavLst>
                                        <p:tav tm="0">
                                          <p:val>
                                            <p:strVal val="#ppt_x"/>
                                          </p:val>
                                        </p:tav>
                                        <p:tav tm="100000">
                                          <p:val>
                                            <p:strVal val="#ppt_x"/>
                                          </p:val>
                                        </p:tav>
                                      </p:tavLst>
                                    </p:anim>
                                    <p:anim calcmode="lin" valueType="num">
                                      <p:cBhvr>
                                        <p:cTn id="74" dur="3000" fill="hold"/>
                                        <p:tgtEl>
                                          <p:spTgt spid="13"/>
                                        </p:tgtEl>
                                        <p:attrNameLst>
                                          <p:attrName>ppt_y</p:attrName>
                                        </p:attrNameLst>
                                      </p:cBhvr>
                                      <p:tavLst>
                                        <p:tav tm="0">
                                          <p:val>
                                            <p:strVal val="#ppt_y-#ppt_h/2"/>
                                          </p:val>
                                        </p:tav>
                                        <p:tav tm="100000">
                                          <p:val>
                                            <p:strVal val="#ppt_y"/>
                                          </p:val>
                                        </p:tav>
                                      </p:tavLst>
                                    </p:anim>
                                    <p:anim calcmode="lin" valueType="num">
                                      <p:cBhvr>
                                        <p:cTn id="75" dur="3000" fill="hold"/>
                                        <p:tgtEl>
                                          <p:spTgt spid="13"/>
                                        </p:tgtEl>
                                        <p:attrNameLst>
                                          <p:attrName>ppt_w</p:attrName>
                                        </p:attrNameLst>
                                      </p:cBhvr>
                                      <p:tavLst>
                                        <p:tav tm="0">
                                          <p:val>
                                            <p:strVal val="#ppt_w"/>
                                          </p:val>
                                        </p:tav>
                                        <p:tav tm="100000">
                                          <p:val>
                                            <p:strVal val="#ppt_w"/>
                                          </p:val>
                                        </p:tav>
                                      </p:tavLst>
                                    </p:anim>
                                    <p:anim calcmode="lin" valueType="num">
                                      <p:cBhvr>
                                        <p:cTn id="76" dur="3000" fill="hold"/>
                                        <p:tgtEl>
                                          <p:spTgt spid="13"/>
                                        </p:tgtEl>
                                        <p:attrNameLst>
                                          <p:attrName>ppt_h</p:attrName>
                                        </p:attrNameLst>
                                      </p:cBhvr>
                                      <p:tavLst>
                                        <p:tav tm="0">
                                          <p:val>
                                            <p:fltVal val="0"/>
                                          </p:val>
                                        </p:tav>
                                        <p:tav tm="100000">
                                          <p:val>
                                            <p:strVal val="#ppt_h"/>
                                          </p:val>
                                        </p:tav>
                                      </p:tavLst>
                                    </p:anim>
                                  </p:childTnLst>
                                </p:cTn>
                              </p:par>
                              <p:par>
                                <p:cTn id="77" presetID="17" presetClass="entr" presetSubtype="1"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ppt_x</p:attrName>
                                        </p:attrNameLst>
                                      </p:cBhvr>
                                      <p:tavLst>
                                        <p:tav tm="0">
                                          <p:val>
                                            <p:strVal val="#ppt_x"/>
                                          </p:val>
                                        </p:tav>
                                        <p:tav tm="100000">
                                          <p:val>
                                            <p:strVal val="#ppt_x"/>
                                          </p:val>
                                        </p:tav>
                                      </p:tavLst>
                                    </p:anim>
                                    <p:anim calcmode="lin" valueType="num">
                                      <p:cBhvr>
                                        <p:cTn id="80" dur="3000" fill="hold"/>
                                        <p:tgtEl>
                                          <p:spTgt spid="14"/>
                                        </p:tgtEl>
                                        <p:attrNameLst>
                                          <p:attrName>ppt_y</p:attrName>
                                        </p:attrNameLst>
                                      </p:cBhvr>
                                      <p:tavLst>
                                        <p:tav tm="0">
                                          <p:val>
                                            <p:strVal val="#ppt_y-#ppt_h/2"/>
                                          </p:val>
                                        </p:tav>
                                        <p:tav tm="100000">
                                          <p:val>
                                            <p:strVal val="#ppt_y"/>
                                          </p:val>
                                        </p:tav>
                                      </p:tavLst>
                                    </p:anim>
                                    <p:anim calcmode="lin" valueType="num">
                                      <p:cBhvr>
                                        <p:cTn id="81" dur="3000" fill="hold"/>
                                        <p:tgtEl>
                                          <p:spTgt spid="14"/>
                                        </p:tgtEl>
                                        <p:attrNameLst>
                                          <p:attrName>ppt_w</p:attrName>
                                        </p:attrNameLst>
                                      </p:cBhvr>
                                      <p:tavLst>
                                        <p:tav tm="0">
                                          <p:val>
                                            <p:strVal val="#ppt_w"/>
                                          </p:val>
                                        </p:tav>
                                        <p:tav tm="100000">
                                          <p:val>
                                            <p:strVal val="#ppt_w"/>
                                          </p:val>
                                        </p:tav>
                                      </p:tavLst>
                                    </p:anim>
                                    <p:anim calcmode="lin" valueType="num">
                                      <p:cBhvr>
                                        <p:cTn id="82" dur="3000" fill="hold"/>
                                        <p:tgtEl>
                                          <p:spTgt spid="14"/>
                                        </p:tgtEl>
                                        <p:attrNameLst>
                                          <p:attrName>ppt_h</p:attrName>
                                        </p:attrNameLst>
                                      </p:cBhvr>
                                      <p:tavLst>
                                        <p:tav tm="0">
                                          <p:val>
                                            <p:fltVal val="0"/>
                                          </p:val>
                                        </p:tav>
                                        <p:tav tm="100000">
                                          <p:val>
                                            <p:strVal val="#ppt_h"/>
                                          </p:val>
                                        </p:tav>
                                      </p:tavLst>
                                    </p:anim>
                                  </p:childTnLst>
                                </p:cTn>
                              </p:par>
                              <p:par>
                                <p:cTn id="83" presetID="17" presetClass="entr" presetSubtype="4"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3000" fill="hold"/>
                                        <p:tgtEl>
                                          <p:spTgt spid="15"/>
                                        </p:tgtEl>
                                        <p:attrNameLst>
                                          <p:attrName>ppt_x</p:attrName>
                                        </p:attrNameLst>
                                      </p:cBhvr>
                                      <p:tavLst>
                                        <p:tav tm="0">
                                          <p:val>
                                            <p:strVal val="#ppt_x"/>
                                          </p:val>
                                        </p:tav>
                                        <p:tav tm="100000">
                                          <p:val>
                                            <p:strVal val="#ppt_x"/>
                                          </p:val>
                                        </p:tav>
                                      </p:tavLst>
                                    </p:anim>
                                    <p:anim calcmode="lin" valueType="num">
                                      <p:cBhvr>
                                        <p:cTn id="86" dur="3000" fill="hold"/>
                                        <p:tgtEl>
                                          <p:spTgt spid="15"/>
                                        </p:tgtEl>
                                        <p:attrNameLst>
                                          <p:attrName>ppt_y</p:attrName>
                                        </p:attrNameLst>
                                      </p:cBhvr>
                                      <p:tavLst>
                                        <p:tav tm="0">
                                          <p:val>
                                            <p:strVal val="#ppt_y+#ppt_h/2"/>
                                          </p:val>
                                        </p:tav>
                                        <p:tav tm="100000">
                                          <p:val>
                                            <p:strVal val="#ppt_y"/>
                                          </p:val>
                                        </p:tav>
                                      </p:tavLst>
                                    </p:anim>
                                    <p:anim calcmode="lin" valueType="num">
                                      <p:cBhvr>
                                        <p:cTn id="87" dur="3000" fill="hold"/>
                                        <p:tgtEl>
                                          <p:spTgt spid="15"/>
                                        </p:tgtEl>
                                        <p:attrNameLst>
                                          <p:attrName>ppt_w</p:attrName>
                                        </p:attrNameLst>
                                      </p:cBhvr>
                                      <p:tavLst>
                                        <p:tav tm="0">
                                          <p:val>
                                            <p:strVal val="#ppt_w"/>
                                          </p:val>
                                        </p:tav>
                                        <p:tav tm="100000">
                                          <p:val>
                                            <p:strVal val="#ppt_w"/>
                                          </p:val>
                                        </p:tav>
                                      </p:tavLst>
                                    </p:anim>
                                    <p:anim calcmode="lin" valueType="num">
                                      <p:cBhvr>
                                        <p:cTn id="88" dur="3000" fill="hold"/>
                                        <p:tgtEl>
                                          <p:spTgt spid="15"/>
                                        </p:tgtEl>
                                        <p:attrNameLst>
                                          <p:attrName>ppt_h</p:attrName>
                                        </p:attrNameLst>
                                      </p:cBhvr>
                                      <p:tavLst>
                                        <p:tav tm="0">
                                          <p:val>
                                            <p:fltVal val="0"/>
                                          </p:val>
                                        </p:tav>
                                        <p:tav tm="100000">
                                          <p:val>
                                            <p:strVal val="#ppt_h"/>
                                          </p:val>
                                        </p:tav>
                                      </p:tavLst>
                                    </p:anim>
                                  </p:childTnLst>
                                </p:cTn>
                              </p:par>
                              <p:par>
                                <p:cTn id="89" presetID="17" presetClass="entr" presetSubtype="4"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3000" fill="hold"/>
                                        <p:tgtEl>
                                          <p:spTgt spid="16"/>
                                        </p:tgtEl>
                                        <p:attrNameLst>
                                          <p:attrName>ppt_x</p:attrName>
                                        </p:attrNameLst>
                                      </p:cBhvr>
                                      <p:tavLst>
                                        <p:tav tm="0">
                                          <p:val>
                                            <p:strVal val="#ppt_x"/>
                                          </p:val>
                                        </p:tav>
                                        <p:tav tm="100000">
                                          <p:val>
                                            <p:strVal val="#ppt_x"/>
                                          </p:val>
                                        </p:tav>
                                      </p:tavLst>
                                    </p:anim>
                                    <p:anim calcmode="lin" valueType="num">
                                      <p:cBhvr>
                                        <p:cTn id="92" dur="3000" fill="hold"/>
                                        <p:tgtEl>
                                          <p:spTgt spid="16"/>
                                        </p:tgtEl>
                                        <p:attrNameLst>
                                          <p:attrName>ppt_y</p:attrName>
                                        </p:attrNameLst>
                                      </p:cBhvr>
                                      <p:tavLst>
                                        <p:tav tm="0">
                                          <p:val>
                                            <p:strVal val="#ppt_y+#ppt_h/2"/>
                                          </p:val>
                                        </p:tav>
                                        <p:tav tm="100000">
                                          <p:val>
                                            <p:strVal val="#ppt_y"/>
                                          </p:val>
                                        </p:tav>
                                      </p:tavLst>
                                    </p:anim>
                                    <p:anim calcmode="lin" valueType="num">
                                      <p:cBhvr>
                                        <p:cTn id="93" dur="3000" fill="hold"/>
                                        <p:tgtEl>
                                          <p:spTgt spid="16"/>
                                        </p:tgtEl>
                                        <p:attrNameLst>
                                          <p:attrName>ppt_w</p:attrName>
                                        </p:attrNameLst>
                                      </p:cBhvr>
                                      <p:tavLst>
                                        <p:tav tm="0">
                                          <p:val>
                                            <p:strVal val="#ppt_w"/>
                                          </p:val>
                                        </p:tav>
                                        <p:tav tm="100000">
                                          <p:val>
                                            <p:strVal val="#ppt_w"/>
                                          </p:val>
                                        </p:tav>
                                      </p:tavLst>
                                    </p:anim>
                                    <p:anim calcmode="lin" valueType="num">
                                      <p:cBhvr>
                                        <p:cTn id="94" dur="3000" fill="hold"/>
                                        <p:tgtEl>
                                          <p:spTgt spid="16"/>
                                        </p:tgtEl>
                                        <p:attrNameLst>
                                          <p:attrName>ppt_h</p:attrName>
                                        </p:attrNameLst>
                                      </p:cBhvr>
                                      <p:tavLst>
                                        <p:tav tm="0">
                                          <p:val>
                                            <p:fltVal val="0"/>
                                          </p:val>
                                        </p:tav>
                                        <p:tav tm="100000">
                                          <p:val>
                                            <p:strVal val="#ppt_h"/>
                                          </p:val>
                                        </p:tav>
                                      </p:tavLst>
                                    </p:anim>
                                  </p:childTnLst>
                                </p:cTn>
                              </p:par>
                              <p:par>
                                <p:cTn id="95" presetID="17" presetClass="entr" presetSubtype="4"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3000" fill="hold"/>
                                        <p:tgtEl>
                                          <p:spTgt spid="17"/>
                                        </p:tgtEl>
                                        <p:attrNameLst>
                                          <p:attrName>ppt_x</p:attrName>
                                        </p:attrNameLst>
                                      </p:cBhvr>
                                      <p:tavLst>
                                        <p:tav tm="0">
                                          <p:val>
                                            <p:strVal val="#ppt_x"/>
                                          </p:val>
                                        </p:tav>
                                        <p:tav tm="100000">
                                          <p:val>
                                            <p:strVal val="#ppt_x"/>
                                          </p:val>
                                        </p:tav>
                                      </p:tavLst>
                                    </p:anim>
                                    <p:anim calcmode="lin" valueType="num">
                                      <p:cBhvr>
                                        <p:cTn id="98" dur="3000" fill="hold"/>
                                        <p:tgtEl>
                                          <p:spTgt spid="17"/>
                                        </p:tgtEl>
                                        <p:attrNameLst>
                                          <p:attrName>ppt_y</p:attrName>
                                        </p:attrNameLst>
                                      </p:cBhvr>
                                      <p:tavLst>
                                        <p:tav tm="0">
                                          <p:val>
                                            <p:strVal val="#ppt_y+#ppt_h/2"/>
                                          </p:val>
                                        </p:tav>
                                        <p:tav tm="100000">
                                          <p:val>
                                            <p:strVal val="#ppt_y"/>
                                          </p:val>
                                        </p:tav>
                                      </p:tavLst>
                                    </p:anim>
                                    <p:anim calcmode="lin" valueType="num">
                                      <p:cBhvr>
                                        <p:cTn id="99" dur="3000" fill="hold"/>
                                        <p:tgtEl>
                                          <p:spTgt spid="17"/>
                                        </p:tgtEl>
                                        <p:attrNameLst>
                                          <p:attrName>ppt_w</p:attrName>
                                        </p:attrNameLst>
                                      </p:cBhvr>
                                      <p:tavLst>
                                        <p:tav tm="0">
                                          <p:val>
                                            <p:strVal val="#ppt_w"/>
                                          </p:val>
                                        </p:tav>
                                        <p:tav tm="100000">
                                          <p:val>
                                            <p:strVal val="#ppt_w"/>
                                          </p:val>
                                        </p:tav>
                                      </p:tavLst>
                                    </p:anim>
                                    <p:anim calcmode="lin" valueType="num">
                                      <p:cBhvr>
                                        <p:cTn id="100" dur="3000" fill="hold"/>
                                        <p:tgtEl>
                                          <p:spTgt spid="17"/>
                                        </p:tgtEl>
                                        <p:attrNameLst>
                                          <p:attrName>ppt_h</p:attrName>
                                        </p:attrNameLst>
                                      </p:cBhvr>
                                      <p:tavLst>
                                        <p:tav tm="0">
                                          <p:val>
                                            <p:fltVal val="0"/>
                                          </p:val>
                                        </p:tav>
                                        <p:tav tm="100000">
                                          <p:val>
                                            <p:strVal val="#ppt_h"/>
                                          </p:val>
                                        </p:tav>
                                      </p:tavLst>
                                    </p:anim>
                                  </p:childTnLst>
                                </p:cTn>
                              </p:par>
                              <p:par>
                                <p:cTn id="101" presetID="6" presetClass="emph" presetSubtype="0" fill="hold" grpId="1" nodeType="withEffect">
                                  <p:stCondLst>
                                    <p:cond delay="0"/>
                                  </p:stCondLst>
                                  <p:childTnLst>
                                    <p:animScale>
                                      <p:cBhvr>
                                        <p:cTn id="102" dur="3000" fill="hold"/>
                                        <p:tgtEl>
                                          <p:spTgt spid="2"/>
                                        </p:tgtEl>
                                      </p:cBhvr>
                                      <p:by x="400000" y="100000"/>
                                    </p:animScale>
                                  </p:childTnLst>
                                </p:cTn>
                              </p:par>
                              <p:par>
                                <p:cTn id="103" presetID="2" presetClass="exit" presetSubtype="6" fill="hold" grpId="2" nodeType="withEffect">
                                  <p:stCondLst>
                                    <p:cond delay="0"/>
                                  </p:stCondLst>
                                  <p:childTnLst>
                                    <p:anim calcmode="lin" valueType="num">
                                      <p:cBhvr additive="base">
                                        <p:cTn id="104" dur="4000"/>
                                        <p:tgtEl>
                                          <p:spTgt spid="2"/>
                                        </p:tgtEl>
                                        <p:attrNameLst>
                                          <p:attrName>ppt_x</p:attrName>
                                        </p:attrNameLst>
                                      </p:cBhvr>
                                      <p:tavLst>
                                        <p:tav tm="0">
                                          <p:val>
                                            <p:strVal val="ppt_x"/>
                                          </p:val>
                                        </p:tav>
                                        <p:tav tm="100000">
                                          <p:val>
                                            <p:strVal val="1+ppt_w/2"/>
                                          </p:val>
                                        </p:tav>
                                      </p:tavLst>
                                    </p:anim>
                                    <p:anim calcmode="lin" valueType="num">
                                      <p:cBhvr additive="base">
                                        <p:cTn id="105" dur="4000"/>
                                        <p:tgtEl>
                                          <p:spTgt spid="2"/>
                                        </p:tgtEl>
                                        <p:attrNameLst>
                                          <p:attrName>ppt_y</p:attrName>
                                        </p:attrNameLst>
                                      </p:cBhvr>
                                      <p:tavLst>
                                        <p:tav tm="0">
                                          <p:val>
                                            <p:strVal val="ppt_y"/>
                                          </p:val>
                                        </p:tav>
                                        <p:tav tm="100000">
                                          <p:val>
                                            <p:strVal val="1+ppt_h/2"/>
                                          </p:val>
                                        </p:tav>
                                      </p:tavLst>
                                    </p:anim>
                                    <p:set>
                                      <p:cBhvr>
                                        <p:cTn id="106" dur="1" fill="hold">
                                          <p:stCondLst>
                                            <p:cond delay="3999"/>
                                          </p:stCondLst>
                                        </p:cTn>
                                        <p:tgtEl>
                                          <p:spTgt spid="2"/>
                                        </p:tgtEl>
                                        <p:attrNameLst>
                                          <p:attrName>style.visibility</p:attrName>
                                        </p:attrNameLst>
                                      </p:cBhvr>
                                      <p:to>
                                        <p:strVal val="hidden"/>
                                      </p:to>
                                    </p:set>
                                  </p:childTnLst>
                                </p:cTn>
                              </p:par>
                              <p:par>
                                <p:cTn id="107" presetID="6" presetClass="emph" presetSubtype="0" fill="hold" grpId="1" nodeType="withEffect">
                                  <p:stCondLst>
                                    <p:cond delay="0"/>
                                  </p:stCondLst>
                                  <p:childTnLst>
                                    <p:animScale>
                                      <p:cBhvr>
                                        <p:cTn id="108" dur="3000" fill="hold"/>
                                        <p:tgtEl>
                                          <p:spTgt spid="3"/>
                                        </p:tgtEl>
                                      </p:cBhvr>
                                      <p:by x="400000" y="100000"/>
                                    </p:animScale>
                                  </p:childTnLst>
                                </p:cTn>
                              </p:par>
                              <p:par>
                                <p:cTn id="109" presetID="2" presetClass="exit" presetSubtype="12" fill="hold" grpId="2" nodeType="withEffect">
                                  <p:stCondLst>
                                    <p:cond delay="0"/>
                                  </p:stCondLst>
                                  <p:childTnLst>
                                    <p:anim calcmode="lin" valueType="num">
                                      <p:cBhvr additive="base">
                                        <p:cTn id="110" dur="4000"/>
                                        <p:tgtEl>
                                          <p:spTgt spid="3"/>
                                        </p:tgtEl>
                                        <p:attrNameLst>
                                          <p:attrName>ppt_x</p:attrName>
                                        </p:attrNameLst>
                                      </p:cBhvr>
                                      <p:tavLst>
                                        <p:tav tm="0">
                                          <p:val>
                                            <p:strVal val="ppt_x"/>
                                          </p:val>
                                        </p:tav>
                                        <p:tav tm="100000">
                                          <p:val>
                                            <p:strVal val="0-ppt_w/2"/>
                                          </p:val>
                                        </p:tav>
                                      </p:tavLst>
                                    </p:anim>
                                    <p:anim calcmode="lin" valueType="num">
                                      <p:cBhvr additive="base">
                                        <p:cTn id="111" dur="4000"/>
                                        <p:tgtEl>
                                          <p:spTgt spid="3"/>
                                        </p:tgtEl>
                                        <p:attrNameLst>
                                          <p:attrName>ppt_y</p:attrName>
                                        </p:attrNameLst>
                                      </p:cBhvr>
                                      <p:tavLst>
                                        <p:tav tm="0">
                                          <p:val>
                                            <p:strVal val="ppt_y"/>
                                          </p:val>
                                        </p:tav>
                                        <p:tav tm="100000">
                                          <p:val>
                                            <p:strVal val="1+ppt_h/2"/>
                                          </p:val>
                                        </p:tav>
                                      </p:tavLst>
                                    </p:anim>
                                    <p:set>
                                      <p:cBhvr>
                                        <p:cTn id="112" dur="1" fill="hold">
                                          <p:stCondLst>
                                            <p:cond delay="3999"/>
                                          </p:stCondLst>
                                        </p:cTn>
                                        <p:tgtEl>
                                          <p:spTgt spid="3"/>
                                        </p:tgtEl>
                                        <p:attrNameLst>
                                          <p:attrName>style.visibility</p:attrName>
                                        </p:attrNameLst>
                                      </p:cBhvr>
                                      <p:to>
                                        <p:strVal val="hidden"/>
                                      </p:to>
                                    </p:set>
                                  </p:childTnLst>
                                </p:cTn>
                              </p:par>
                              <p:par>
                                <p:cTn id="113" presetID="6" presetClass="emph" presetSubtype="0" fill="hold" grpId="1" nodeType="withEffect">
                                  <p:stCondLst>
                                    <p:cond delay="0"/>
                                  </p:stCondLst>
                                  <p:childTnLst>
                                    <p:animScale>
                                      <p:cBhvr>
                                        <p:cTn id="114" dur="3000" fill="hold"/>
                                        <p:tgtEl>
                                          <p:spTgt spid="4"/>
                                        </p:tgtEl>
                                      </p:cBhvr>
                                      <p:by x="400000" y="100000"/>
                                    </p:animScale>
                                  </p:childTnLst>
                                </p:cTn>
                              </p:par>
                              <p:par>
                                <p:cTn id="115" presetID="2" presetClass="exit" presetSubtype="3" fill="hold" grpId="2" nodeType="withEffect">
                                  <p:stCondLst>
                                    <p:cond delay="0"/>
                                  </p:stCondLst>
                                  <p:childTnLst>
                                    <p:anim calcmode="lin" valueType="num">
                                      <p:cBhvr additive="base">
                                        <p:cTn id="116" dur="4000"/>
                                        <p:tgtEl>
                                          <p:spTgt spid="4"/>
                                        </p:tgtEl>
                                        <p:attrNameLst>
                                          <p:attrName>ppt_x</p:attrName>
                                        </p:attrNameLst>
                                      </p:cBhvr>
                                      <p:tavLst>
                                        <p:tav tm="0">
                                          <p:val>
                                            <p:strVal val="ppt_x"/>
                                          </p:val>
                                        </p:tav>
                                        <p:tav tm="100000">
                                          <p:val>
                                            <p:strVal val="1+ppt_w/2"/>
                                          </p:val>
                                        </p:tav>
                                      </p:tavLst>
                                    </p:anim>
                                    <p:anim calcmode="lin" valueType="num">
                                      <p:cBhvr additive="base">
                                        <p:cTn id="117" dur="4000"/>
                                        <p:tgtEl>
                                          <p:spTgt spid="4"/>
                                        </p:tgtEl>
                                        <p:attrNameLst>
                                          <p:attrName>ppt_y</p:attrName>
                                        </p:attrNameLst>
                                      </p:cBhvr>
                                      <p:tavLst>
                                        <p:tav tm="0">
                                          <p:val>
                                            <p:strVal val="ppt_y"/>
                                          </p:val>
                                        </p:tav>
                                        <p:tav tm="100000">
                                          <p:val>
                                            <p:strVal val="0-ppt_h/2"/>
                                          </p:val>
                                        </p:tav>
                                      </p:tavLst>
                                    </p:anim>
                                    <p:set>
                                      <p:cBhvr>
                                        <p:cTn id="118" dur="1" fill="hold">
                                          <p:stCondLst>
                                            <p:cond delay="3999"/>
                                          </p:stCondLst>
                                        </p:cTn>
                                        <p:tgtEl>
                                          <p:spTgt spid="4"/>
                                        </p:tgtEl>
                                        <p:attrNameLst>
                                          <p:attrName>style.visibility</p:attrName>
                                        </p:attrNameLst>
                                      </p:cBhvr>
                                      <p:to>
                                        <p:strVal val="hidden"/>
                                      </p:to>
                                    </p:set>
                                  </p:childTnLst>
                                </p:cTn>
                              </p:par>
                              <p:par>
                                <p:cTn id="119" presetID="6" presetClass="emph" presetSubtype="0" fill="hold" grpId="1" nodeType="withEffect">
                                  <p:stCondLst>
                                    <p:cond delay="0"/>
                                  </p:stCondLst>
                                  <p:childTnLst>
                                    <p:animScale>
                                      <p:cBhvr>
                                        <p:cTn id="120" dur="3000" fill="hold"/>
                                        <p:tgtEl>
                                          <p:spTgt spid="5"/>
                                        </p:tgtEl>
                                      </p:cBhvr>
                                      <p:by x="400000" y="100000"/>
                                    </p:animScale>
                                  </p:childTnLst>
                                </p:cTn>
                              </p:par>
                              <p:par>
                                <p:cTn id="121" presetID="2" presetClass="exit" presetSubtype="9" fill="hold" grpId="2" nodeType="withEffect">
                                  <p:stCondLst>
                                    <p:cond delay="0"/>
                                  </p:stCondLst>
                                  <p:childTnLst>
                                    <p:anim calcmode="lin" valueType="num">
                                      <p:cBhvr additive="base">
                                        <p:cTn id="122" dur="4000"/>
                                        <p:tgtEl>
                                          <p:spTgt spid="5"/>
                                        </p:tgtEl>
                                        <p:attrNameLst>
                                          <p:attrName>ppt_x</p:attrName>
                                        </p:attrNameLst>
                                      </p:cBhvr>
                                      <p:tavLst>
                                        <p:tav tm="0">
                                          <p:val>
                                            <p:strVal val="ppt_x"/>
                                          </p:val>
                                        </p:tav>
                                        <p:tav tm="100000">
                                          <p:val>
                                            <p:strVal val="0-ppt_w/2"/>
                                          </p:val>
                                        </p:tav>
                                      </p:tavLst>
                                    </p:anim>
                                    <p:anim calcmode="lin" valueType="num">
                                      <p:cBhvr additive="base">
                                        <p:cTn id="123" dur="4000"/>
                                        <p:tgtEl>
                                          <p:spTgt spid="5"/>
                                        </p:tgtEl>
                                        <p:attrNameLst>
                                          <p:attrName>ppt_y</p:attrName>
                                        </p:attrNameLst>
                                      </p:cBhvr>
                                      <p:tavLst>
                                        <p:tav tm="0">
                                          <p:val>
                                            <p:strVal val="ppt_y"/>
                                          </p:val>
                                        </p:tav>
                                        <p:tav tm="100000">
                                          <p:val>
                                            <p:strVal val="0-ppt_h/2"/>
                                          </p:val>
                                        </p:tav>
                                      </p:tavLst>
                                    </p:anim>
                                    <p:set>
                                      <p:cBhvr>
                                        <p:cTn id="124" dur="1" fill="hold">
                                          <p:stCondLst>
                                            <p:cond delay="3999"/>
                                          </p:stCondLst>
                                        </p:cTn>
                                        <p:tgtEl>
                                          <p:spTgt spid="5"/>
                                        </p:tgtEl>
                                        <p:attrNameLst>
                                          <p:attrName>style.visibility</p:attrName>
                                        </p:attrNameLst>
                                      </p:cBhvr>
                                      <p:to>
                                        <p:strVal val="hidden"/>
                                      </p:to>
                                    </p:set>
                                  </p:childTnLst>
                                </p:cTn>
                              </p:par>
                              <p:par>
                                <p:cTn id="125" presetID="6" presetClass="emph" presetSubtype="0" fill="hold" grpId="1" nodeType="withEffect">
                                  <p:stCondLst>
                                    <p:cond delay="0"/>
                                  </p:stCondLst>
                                  <p:childTnLst>
                                    <p:animScale>
                                      <p:cBhvr>
                                        <p:cTn id="126" dur="3000" fill="hold"/>
                                        <p:tgtEl>
                                          <p:spTgt spid="6"/>
                                        </p:tgtEl>
                                      </p:cBhvr>
                                      <p:by x="400000" y="100000"/>
                                    </p:animScale>
                                  </p:childTnLst>
                                </p:cTn>
                              </p:par>
                              <p:par>
                                <p:cTn id="127" presetID="2" presetClass="exit" presetSubtype="12" fill="hold" grpId="2" nodeType="withEffect">
                                  <p:stCondLst>
                                    <p:cond delay="0"/>
                                  </p:stCondLst>
                                  <p:childTnLst>
                                    <p:anim calcmode="lin" valueType="num">
                                      <p:cBhvr additive="base">
                                        <p:cTn id="128" dur="4000"/>
                                        <p:tgtEl>
                                          <p:spTgt spid="6"/>
                                        </p:tgtEl>
                                        <p:attrNameLst>
                                          <p:attrName>ppt_x</p:attrName>
                                        </p:attrNameLst>
                                      </p:cBhvr>
                                      <p:tavLst>
                                        <p:tav tm="0">
                                          <p:val>
                                            <p:strVal val="ppt_x"/>
                                          </p:val>
                                        </p:tav>
                                        <p:tav tm="100000">
                                          <p:val>
                                            <p:strVal val="0-ppt_w/2"/>
                                          </p:val>
                                        </p:tav>
                                      </p:tavLst>
                                    </p:anim>
                                    <p:anim calcmode="lin" valueType="num">
                                      <p:cBhvr additive="base">
                                        <p:cTn id="129" dur="4000"/>
                                        <p:tgtEl>
                                          <p:spTgt spid="6"/>
                                        </p:tgtEl>
                                        <p:attrNameLst>
                                          <p:attrName>ppt_y</p:attrName>
                                        </p:attrNameLst>
                                      </p:cBhvr>
                                      <p:tavLst>
                                        <p:tav tm="0">
                                          <p:val>
                                            <p:strVal val="ppt_y"/>
                                          </p:val>
                                        </p:tav>
                                        <p:tav tm="100000">
                                          <p:val>
                                            <p:strVal val="1+ppt_h/2"/>
                                          </p:val>
                                        </p:tav>
                                      </p:tavLst>
                                    </p:anim>
                                    <p:set>
                                      <p:cBhvr>
                                        <p:cTn id="130" dur="1" fill="hold">
                                          <p:stCondLst>
                                            <p:cond delay="3999"/>
                                          </p:stCondLst>
                                        </p:cTn>
                                        <p:tgtEl>
                                          <p:spTgt spid="6"/>
                                        </p:tgtEl>
                                        <p:attrNameLst>
                                          <p:attrName>style.visibility</p:attrName>
                                        </p:attrNameLst>
                                      </p:cBhvr>
                                      <p:to>
                                        <p:strVal val="hidden"/>
                                      </p:to>
                                    </p:set>
                                  </p:childTnLst>
                                </p:cTn>
                              </p:par>
                              <p:par>
                                <p:cTn id="131" presetID="6" presetClass="emph" presetSubtype="0" fill="hold" grpId="1" nodeType="withEffect">
                                  <p:stCondLst>
                                    <p:cond delay="0"/>
                                  </p:stCondLst>
                                  <p:childTnLst>
                                    <p:animScale>
                                      <p:cBhvr>
                                        <p:cTn id="132" dur="3000" fill="hold"/>
                                        <p:tgtEl>
                                          <p:spTgt spid="7"/>
                                        </p:tgtEl>
                                      </p:cBhvr>
                                      <p:by x="400000" y="100000"/>
                                    </p:animScale>
                                  </p:childTnLst>
                                </p:cTn>
                              </p:par>
                              <p:par>
                                <p:cTn id="133" presetID="2" presetClass="exit" presetSubtype="12" fill="hold" grpId="2" nodeType="withEffect">
                                  <p:stCondLst>
                                    <p:cond delay="0"/>
                                  </p:stCondLst>
                                  <p:childTnLst>
                                    <p:anim calcmode="lin" valueType="num">
                                      <p:cBhvr additive="base">
                                        <p:cTn id="134" dur="4000"/>
                                        <p:tgtEl>
                                          <p:spTgt spid="7"/>
                                        </p:tgtEl>
                                        <p:attrNameLst>
                                          <p:attrName>ppt_x</p:attrName>
                                        </p:attrNameLst>
                                      </p:cBhvr>
                                      <p:tavLst>
                                        <p:tav tm="0">
                                          <p:val>
                                            <p:strVal val="ppt_x"/>
                                          </p:val>
                                        </p:tav>
                                        <p:tav tm="100000">
                                          <p:val>
                                            <p:strVal val="0-ppt_w/2"/>
                                          </p:val>
                                        </p:tav>
                                      </p:tavLst>
                                    </p:anim>
                                    <p:anim calcmode="lin" valueType="num">
                                      <p:cBhvr additive="base">
                                        <p:cTn id="135" dur="4000"/>
                                        <p:tgtEl>
                                          <p:spTgt spid="7"/>
                                        </p:tgtEl>
                                        <p:attrNameLst>
                                          <p:attrName>ppt_y</p:attrName>
                                        </p:attrNameLst>
                                      </p:cBhvr>
                                      <p:tavLst>
                                        <p:tav tm="0">
                                          <p:val>
                                            <p:strVal val="ppt_y"/>
                                          </p:val>
                                        </p:tav>
                                        <p:tav tm="100000">
                                          <p:val>
                                            <p:strVal val="1+ppt_h/2"/>
                                          </p:val>
                                        </p:tav>
                                      </p:tavLst>
                                    </p:anim>
                                    <p:set>
                                      <p:cBhvr>
                                        <p:cTn id="136" dur="1" fill="hold">
                                          <p:stCondLst>
                                            <p:cond delay="3999"/>
                                          </p:stCondLst>
                                        </p:cTn>
                                        <p:tgtEl>
                                          <p:spTgt spid="7"/>
                                        </p:tgtEl>
                                        <p:attrNameLst>
                                          <p:attrName>style.visibility</p:attrName>
                                        </p:attrNameLst>
                                      </p:cBhvr>
                                      <p:to>
                                        <p:strVal val="hidden"/>
                                      </p:to>
                                    </p:set>
                                  </p:childTnLst>
                                </p:cTn>
                              </p:par>
                              <p:par>
                                <p:cTn id="137" presetID="6" presetClass="emph" presetSubtype="0" fill="hold" grpId="1" nodeType="withEffect">
                                  <p:stCondLst>
                                    <p:cond delay="0"/>
                                  </p:stCondLst>
                                  <p:childTnLst>
                                    <p:animScale>
                                      <p:cBhvr>
                                        <p:cTn id="138" dur="3000" fill="hold"/>
                                        <p:tgtEl>
                                          <p:spTgt spid="8"/>
                                        </p:tgtEl>
                                      </p:cBhvr>
                                      <p:by x="400000" y="100000"/>
                                    </p:animScale>
                                  </p:childTnLst>
                                </p:cTn>
                              </p:par>
                              <p:par>
                                <p:cTn id="139" presetID="2" presetClass="exit" presetSubtype="12" fill="hold" grpId="2" nodeType="withEffect">
                                  <p:stCondLst>
                                    <p:cond delay="0"/>
                                  </p:stCondLst>
                                  <p:childTnLst>
                                    <p:anim calcmode="lin" valueType="num">
                                      <p:cBhvr additive="base">
                                        <p:cTn id="140" dur="4000"/>
                                        <p:tgtEl>
                                          <p:spTgt spid="8"/>
                                        </p:tgtEl>
                                        <p:attrNameLst>
                                          <p:attrName>ppt_x</p:attrName>
                                        </p:attrNameLst>
                                      </p:cBhvr>
                                      <p:tavLst>
                                        <p:tav tm="0">
                                          <p:val>
                                            <p:strVal val="ppt_x"/>
                                          </p:val>
                                        </p:tav>
                                        <p:tav tm="100000">
                                          <p:val>
                                            <p:strVal val="0-ppt_w/2"/>
                                          </p:val>
                                        </p:tav>
                                      </p:tavLst>
                                    </p:anim>
                                    <p:anim calcmode="lin" valueType="num">
                                      <p:cBhvr additive="base">
                                        <p:cTn id="141" dur="4000"/>
                                        <p:tgtEl>
                                          <p:spTgt spid="8"/>
                                        </p:tgtEl>
                                        <p:attrNameLst>
                                          <p:attrName>ppt_y</p:attrName>
                                        </p:attrNameLst>
                                      </p:cBhvr>
                                      <p:tavLst>
                                        <p:tav tm="0">
                                          <p:val>
                                            <p:strVal val="ppt_y"/>
                                          </p:val>
                                        </p:tav>
                                        <p:tav tm="100000">
                                          <p:val>
                                            <p:strVal val="1+ppt_h/2"/>
                                          </p:val>
                                        </p:tav>
                                      </p:tavLst>
                                    </p:anim>
                                    <p:set>
                                      <p:cBhvr>
                                        <p:cTn id="142" dur="1" fill="hold">
                                          <p:stCondLst>
                                            <p:cond delay="3999"/>
                                          </p:stCondLst>
                                        </p:cTn>
                                        <p:tgtEl>
                                          <p:spTgt spid="8"/>
                                        </p:tgtEl>
                                        <p:attrNameLst>
                                          <p:attrName>style.visibility</p:attrName>
                                        </p:attrNameLst>
                                      </p:cBhvr>
                                      <p:to>
                                        <p:strVal val="hidden"/>
                                      </p:to>
                                    </p:set>
                                  </p:childTnLst>
                                </p:cTn>
                              </p:par>
                              <p:par>
                                <p:cTn id="143" presetID="6" presetClass="emph" presetSubtype="0" fill="hold" grpId="1" nodeType="withEffect">
                                  <p:stCondLst>
                                    <p:cond delay="0"/>
                                  </p:stCondLst>
                                  <p:childTnLst>
                                    <p:animScale>
                                      <p:cBhvr>
                                        <p:cTn id="144" dur="3000" fill="hold"/>
                                        <p:tgtEl>
                                          <p:spTgt spid="9"/>
                                        </p:tgtEl>
                                      </p:cBhvr>
                                      <p:by x="400000" y="100000"/>
                                    </p:animScale>
                                  </p:childTnLst>
                                </p:cTn>
                              </p:par>
                              <p:par>
                                <p:cTn id="145" presetID="2" presetClass="exit" presetSubtype="9" fill="hold" grpId="2" nodeType="withEffect">
                                  <p:stCondLst>
                                    <p:cond delay="0"/>
                                  </p:stCondLst>
                                  <p:childTnLst>
                                    <p:anim calcmode="lin" valueType="num">
                                      <p:cBhvr additive="base">
                                        <p:cTn id="146" dur="4000"/>
                                        <p:tgtEl>
                                          <p:spTgt spid="9"/>
                                        </p:tgtEl>
                                        <p:attrNameLst>
                                          <p:attrName>ppt_x</p:attrName>
                                        </p:attrNameLst>
                                      </p:cBhvr>
                                      <p:tavLst>
                                        <p:tav tm="0">
                                          <p:val>
                                            <p:strVal val="ppt_x"/>
                                          </p:val>
                                        </p:tav>
                                        <p:tav tm="100000">
                                          <p:val>
                                            <p:strVal val="0-ppt_w/2"/>
                                          </p:val>
                                        </p:tav>
                                      </p:tavLst>
                                    </p:anim>
                                    <p:anim calcmode="lin" valueType="num">
                                      <p:cBhvr additive="base">
                                        <p:cTn id="147" dur="4000"/>
                                        <p:tgtEl>
                                          <p:spTgt spid="9"/>
                                        </p:tgtEl>
                                        <p:attrNameLst>
                                          <p:attrName>ppt_y</p:attrName>
                                        </p:attrNameLst>
                                      </p:cBhvr>
                                      <p:tavLst>
                                        <p:tav tm="0">
                                          <p:val>
                                            <p:strVal val="ppt_y"/>
                                          </p:val>
                                        </p:tav>
                                        <p:tav tm="100000">
                                          <p:val>
                                            <p:strVal val="0-ppt_h/2"/>
                                          </p:val>
                                        </p:tav>
                                      </p:tavLst>
                                    </p:anim>
                                    <p:set>
                                      <p:cBhvr>
                                        <p:cTn id="148" dur="1" fill="hold">
                                          <p:stCondLst>
                                            <p:cond delay="3999"/>
                                          </p:stCondLst>
                                        </p:cTn>
                                        <p:tgtEl>
                                          <p:spTgt spid="9"/>
                                        </p:tgtEl>
                                        <p:attrNameLst>
                                          <p:attrName>style.visibility</p:attrName>
                                        </p:attrNameLst>
                                      </p:cBhvr>
                                      <p:to>
                                        <p:strVal val="hidden"/>
                                      </p:to>
                                    </p:set>
                                  </p:childTnLst>
                                </p:cTn>
                              </p:par>
                              <p:par>
                                <p:cTn id="149" presetID="6" presetClass="emph" presetSubtype="0" fill="hold" grpId="1" nodeType="withEffect">
                                  <p:stCondLst>
                                    <p:cond delay="0"/>
                                  </p:stCondLst>
                                  <p:childTnLst>
                                    <p:animScale>
                                      <p:cBhvr>
                                        <p:cTn id="150" dur="3000" fill="hold"/>
                                        <p:tgtEl>
                                          <p:spTgt spid="10"/>
                                        </p:tgtEl>
                                      </p:cBhvr>
                                      <p:by x="400000" y="100000"/>
                                    </p:animScale>
                                  </p:childTnLst>
                                </p:cTn>
                              </p:par>
                              <p:par>
                                <p:cTn id="151" presetID="2" presetClass="exit" presetSubtype="9" fill="hold" grpId="2" nodeType="withEffect">
                                  <p:stCondLst>
                                    <p:cond delay="0"/>
                                  </p:stCondLst>
                                  <p:childTnLst>
                                    <p:anim calcmode="lin" valueType="num">
                                      <p:cBhvr additive="base">
                                        <p:cTn id="152" dur="4000"/>
                                        <p:tgtEl>
                                          <p:spTgt spid="10"/>
                                        </p:tgtEl>
                                        <p:attrNameLst>
                                          <p:attrName>ppt_x</p:attrName>
                                        </p:attrNameLst>
                                      </p:cBhvr>
                                      <p:tavLst>
                                        <p:tav tm="0">
                                          <p:val>
                                            <p:strVal val="ppt_x"/>
                                          </p:val>
                                        </p:tav>
                                        <p:tav tm="100000">
                                          <p:val>
                                            <p:strVal val="0-ppt_w/2"/>
                                          </p:val>
                                        </p:tav>
                                      </p:tavLst>
                                    </p:anim>
                                    <p:anim calcmode="lin" valueType="num">
                                      <p:cBhvr additive="base">
                                        <p:cTn id="153" dur="4000"/>
                                        <p:tgtEl>
                                          <p:spTgt spid="10"/>
                                        </p:tgtEl>
                                        <p:attrNameLst>
                                          <p:attrName>ppt_y</p:attrName>
                                        </p:attrNameLst>
                                      </p:cBhvr>
                                      <p:tavLst>
                                        <p:tav tm="0">
                                          <p:val>
                                            <p:strVal val="ppt_y"/>
                                          </p:val>
                                        </p:tav>
                                        <p:tav tm="100000">
                                          <p:val>
                                            <p:strVal val="0-ppt_h/2"/>
                                          </p:val>
                                        </p:tav>
                                      </p:tavLst>
                                    </p:anim>
                                    <p:set>
                                      <p:cBhvr>
                                        <p:cTn id="154" dur="1" fill="hold">
                                          <p:stCondLst>
                                            <p:cond delay="3999"/>
                                          </p:stCondLst>
                                        </p:cTn>
                                        <p:tgtEl>
                                          <p:spTgt spid="10"/>
                                        </p:tgtEl>
                                        <p:attrNameLst>
                                          <p:attrName>style.visibility</p:attrName>
                                        </p:attrNameLst>
                                      </p:cBhvr>
                                      <p:to>
                                        <p:strVal val="hidden"/>
                                      </p:to>
                                    </p:set>
                                  </p:childTnLst>
                                </p:cTn>
                              </p:par>
                              <p:par>
                                <p:cTn id="155" presetID="6" presetClass="emph" presetSubtype="0" fill="hold" grpId="1" nodeType="withEffect">
                                  <p:stCondLst>
                                    <p:cond delay="0"/>
                                  </p:stCondLst>
                                  <p:childTnLst>
                                    <p:animScale>
                                      <p:cBhvr>
                                        <p:cTn id="156" dur="3000" fill="hold"/>
                                        <p:tgtEl>
                                          <p:spTgt spid="11"/>
                                        </p:tgtEl>
                                      </p:cBhvr>
                                      <p:by x="400000" y="100000"/>
                                    </p:animScale>
                                  </p:childTnLst>
                                </p:cTn>
                              </p:par>
                              <p:par>
                                <p:cTn id="157" presetID="2" presetClass="exit" presetSubtype="9" fill="hold" grpId="2" nodeType="withEffect">
                                  <p:stCondLst>
                                    <p:cond delay="0"/>
                                  </p:stCondLst>
                                  <p:childTnLst>
                                    <p:anim calcmode="lin" valueType="num">
                                      <p:cBhvr additive="base">
                                        <p:cTn id="158" dur="4000"/>
                                        <p:tgtEl>
                                          <p:spTgt spid="11"/>
                                        </p:tgtEl>
                                        <p:attrNameLst>
                                          <p:attrName>ppt_x</p:attrName>
                                        </p:attrNameLst>
                                      </p:cBhvr>
                                      <p:tavLst>
                                        <p:tav tm="0">
                                          <p:val>
                                            <p:strVal val="ppt_x"/>
                                          </p:val>
                                        </p:tav>
                                        <p:tav tm="100000">
                                          <p:val>
                                            <p:strVal val="0-ppt_w/2"/>
                                          </p:val>
                                        </p:tav>
                                      </p:tavLst>
                                    </p:anim>
                                    <p:anim calcmode="lin" valueType="num">
                                      <p:cBhvr additive="base">
                                        <p:cTn id="159" dur="4000"/>
                                        <p:tgtEl>
                                          <p:spTgt spid="11"/>
                                        </p:tgtEl>
                                        <p:attrNameLst>
                                          <p:attrName>ppt_y</p:attrName>
                                        </p:attrNameLst>
                                      </p:cBhvr>
                                      <p:tavLst>
                                        <p:tav tm="0">
                                          <p:val>
                                            <p:strVal val="ppt_y"/>
                                          </p:val>
                                        </p:tav>
                                        <p:tav tm="100000">
                                          <p:val>
                                            <p:strVal val="0-ppt_h/2"/>
                                          </p:val>
                                        </p:tav>
                                      </p:tavLst>
                                    </p:anim>
                                    <p:set>
                                      <p:cBhvr>
                                        <p:cTn id="160" dur="1" fill="hold">
                                          <p:stCondLst>
                                            <p:cond delay="3999"/>
                                          </p:stCondLst>
                                        </p:cTn>
                                        <p:tgtEl>
                                          <p:spTgt spid="11"/>
                                        </p:tgtEl>
                                        <p:attrNameLst>
                                          <p:attrName>style.visibility</p:attrName>
                                        </p:attrNameLst>
                                      </p:cBhvr>
                                      <p:to>
                                        <p:strVal val="hidden"/>
                                      </p:to>
                                    </p:set>
                                  </p:childTnLst>
                                </p:cTn>
                              </p:par>
                              <p:par>
                                <p:cTn id="161" presetID="6" presetClass="emph" presetSubtype="0" fill="hold" grpId="1" nodeType="withEffect">
                                  <p:stCondLst>
                                    <p:cond delay="0"/>
                                  </p:stCondLst>
                                  <p:childTnLst>
                                    <p:animScale>
                                      <p:cBhvr>
                                        <p:cTn id="162" dur="3000" fill="hold"/>
                                        <p:tgtEl>
                                          <p:spTgt spid="12"/>
                                        </p:tgtEl>
                                      </p:cBhvr>
                                      <p:by x="400000" y="100000"/>
                                    </p:animScale>
                                  </p:childTnLst>
                                </p:cTn>
                              </p:par>
                              <p:par>
                                <p:cTn id="163" presetID="2" presetClass="exit" presetSubtype="3" fill="hold" grpId="2" nodeType="withEffect">
                                  <p:stCondLst>
                                    <p:cond delay="0"/>
                                  </p:stCondLst>
                                  <p:childTnLst>
                                    <p:anim calcmode="lin" valueType="num">
                                      <p:cBhvr additive="base">
                                        <p:cTn id="164" dur="4000"/>
                                        <p:tgtEl>
                                          <p:spTgt spid="12"/>
                                        </p:tgtEl>
                                        <p:attrNameLst>
                                          <p:attrName>ppt_x</p:attrName>
                                        </p:attrNameLst>
                                      </p:cBhvr>
                                      <p:tavLst>
                                        <p:tav tm="0">
                                          <p:val>
                                            <p:strVal val="ppt_x"/>
                                          </p:val>
                                        </p:tav>
                                        <p:tav tm="100000">
                                          <p:val>
                                            <p:strVal val="1+ppt_w/2"/>
                                          </p:val>
                                        </p:tav>
                                      </p:tavLst>
                                    </p:anim>
                                    <p:anim calcmode="lin" valueType="num">
                                      <p:cBhvr additive="base">
                                        <p:cTn id="165" dur="4000"/>
                                        <p:tgtEl>
                                          <p:spTgt spid="12"/>
                                        </p:tgtEl>
                                        <p:attrNameLst>
                                          <p:attrName>ppt_y</p:attrName>
                                        </p:attrNameLst>
                                      </p:cBhvr>
                                      <p:tavLst>
                                        <p:tav tm="0">
                                          <p:val>
                                            <p:strVal val="ppt_y"/>
                                          </p:val>
                                        </p:tav>
                                        <p:tav tm="100000">
                                          <p:val>
                                            <p:strVal val="0-ppt_h/2"/>
                                          </p:val>
                                        </p:tav>
                                      </p:tavLst>
                                    </p:anim>
                                    <p:set>
                                      <p:cBhvr>
                                        <p:cTn id="166" dur="1" fill="hold">
                                          <p:stCondLst>
                                            <p:cond delay="3999"/>
                                          </p:stCondLst>
                                        </p:cTn>
                                        <p:tgtEl>
                                          <p:spTgt spid="12"/>
                                        </p:tgtEl>
                                        <p:attrNameLst>
                                          <p:attrName>style.visibility</p:attrName>
                                        </p:attrNameLst>
                                      </p:cBhvr>
                                      <p:to>
                                        <p:strVal val="hidden"/>
                                      </p:to>
                                    </p:set>
                                  </p:childTnLst>
                                </p:cTn>
                              </p:par>
                              <p:par>
                                <p:cTn id="167" presetID="6" presetClass="emph" presetSubtype="0" fill="hold" grpId="1" nodeType="withEffect">
                                  <p:stCondLst>
                                    <p:cond delay="0"/>
                                  </p:stCondLst>
                                  <p:childTnLst>
                                    <p:animScale>
                                      <p:cBhvr>
                                        <p:cTn id="168" dur="3000" fill="hold"/>
                                        <p:tgtEl>
                                          <p:spTgt spid="13"/>
                                        </p:tgtEl>
                                      </p:cBhvr>
                                      <p:by x="400000" y="100000"/>
                                    </p:animScale>
                                  </p:childTnLst>
                                </p:cTn>
                              </p:par>
                              <p:par>
                                <p:cTn id="169" presetID="2" presetClass="exit" presetSubtype="3" fill="hold" grpId="2" nodeType="withEffect">
                                  <p:stCondLst>
                                    <p:cond delay="0"/>
                                  </p:stCondLst>
                                  <p:childTnLst>
                                    <p:anim calcmode="lin" valueType="num">
                                      <p:cBhvr additive="base">
                                        <p:cTn id="170" dur="4000"/>
                                        <p:tgtEl>
                                          <p:spTgt spid="13"/>
                                        </p:tgtEl>
                                        <p:attrNameLst>
                                          <p:attrName>ppt_x</p:attrName>
                                        </p:attrNameLst>
                                      </p:cBhvr>
                                      <p:tavLst>
                                        <p:tav tm="0">
                                          <p:val>
                                            <p:strVal val="ppt_x"/>
                                          </p:val>
                                        </p:tav>
                                        <p:tav tm="100000">
                                          <p:val>
                                            <p:strVal val="1+ppt_w/2"/>
                                          </p:val>
                                        </p:tav>
                                      </p:tavLst>
                                    </p:anim>
                                    <p:anim calcmode="lin" valueType="num">
                                      <p:cBhvr additive="base">
                                        <p:cTn id="171" dur="4000"/>
                                        <p:tgtEl>
                                          <p:spTgt spid="13"/>
                                        </p:tgtEl>
                                        <p:attrNameLst>
                                          <p:attrName>ppt_y</p:attrName>
                                        </p:attrNameLst>
                                      </p:cBhvr>
                                      <p:tavLst>
                                        <p:tav tm="0">
                                          <p:val>
                                            <p:strVal val="ppt_y"/>
                                          </p:val>
                                        </p:tav>
                                        <p:tav tm="100000">
                                          <p:val>
                                            <p:strVal val="0-ppt_h/2"/>
                                          </p:val>
                                        </p:tav>
                                      </p:tavLst>
                                    </p:anim>
                                    <p:set>
                                      <p:cBhvr>
                                        <p:cTn id="172" dur="1" fill="hold">
                                          <p:stCondLst>
                                            <p:cond delay="3999"/>
                                          </p:stCondLst>
                                        </p:cTn>
                                        <p:tgtEl>
                                          <p:spTgt spid="13"/>
                                        </p:tgtEl>
                                        <p:attrNameLst>
                                          <p:attrName>style.visibility</p:attrName>
                                        </p:attrNameLst>
                                      </p:cBhvr>
                                      <p:to>
                                        <p:strVal val="hidden"/>
                                      </p:to>
                                    </p:set>
                                  </p:childTnLst>
                                </p:cTn>
                              </p:par>
                              <p:par>
                                <p:cTn id="173" presetID="6" presetClass="emph" presetSubtype="0" fill="hold" grpId="1" nodeType="withEffect">
                                  <p:stCondLst>
                                    <p:cond delay="0"/>
                                  </p:stCondLst>
                                  <p:childTnLst>
                                    <p:animScale>
                                      <p:cBhvr>
                                        <p:cTn id="174" dur="3000" fill="hold"/>
                                        <p:tgtEl>
                                          <p:spTgt spid="14"/>
                                        </p:tgtEl>
                                      </p:cBhvr>
                                      <p:by x="400000" y="100000"/>
                                    </p:animScale>
                                  </p:childTnLst>
                                </p:cTn>
                              </p:par>
                              <p:par>
                                <p:cTn id="175" presetID="2" presetClass="exit" presetSubtype="3" fill="hold" grpId="2" nodeType="withEffect">
                                  <p:stCondLst>
                                    <p:cond delay="0"/>
                                  </p:stCondLst>
                                  <p:childTnLst>
                                    <p:anim calcmode="lin" valueType="num">
                                      <p:cBhvr additive="base">
                                        <p:cTn id="176" dur="4000"/>
                                        <p:tgtEl>
                                          <p:spTgt spid="14"/>
                                        </p:tgtEl>
                                        <p:attrNameLst>
                                          <p:attrName>ppt_x</p:attrName>
                                        </p:attrNameLst>
                                      </p:cBhvr>
                                      <p:tavLst>
                                        <p:tav tm="0">
                                          <p:val>
                                            <p:strVal val="ppt_x"/>
                                          </p:val>
                                        </p:tav>
                                        <p:tav tm="100000">
                                          <p:val>
                                            <p:strVal val="1+ppt_w/2"/>
                                          </p:val>
                                        </p:tav>
                                      </p:tavLst>
                                    </p:anim>
                                    <p:anim calcmode="lin" valueType="num">
                                      <p:cBhvr additive="base">
                                        <p:cTn id="177" dur="4000"/>
                                        <p:tgtEl>
                                          <p:spTgt spid="14"/>
                                        </p:tgtEl>
                                        <p:attrNameLst>
                                          <p:attrName>ppt_y</p:attrName>
                                        </p:attrNameLst>
                                      </p:cBhvr>
                                      <p:tavLst>
                                        <p:tav tm="0">
                                          <p:val>
                                            <p:strVal val="ppt_y"/>
                                          </p:val>
                                        </p:tav>
                                        <p:tav tm="100000">
                                          <p:val>
                                            <p:strVal val="0-ppt_h/2"/>
                                          </p:val>
                                        </p:tav>
                                      </p:tavLst>
                                    </p:anim>
                                    <p:set>
                                      <p:cBhvr>
                                        <p:cTn id="178" dur="1" fill="hold">
                                          <p:stCondLst>
                                            <p:cond delay="3999"/>
                                          </p:stCondLst>
                                        </p:cTn>
                                        <p:tgtEl>
                                          <p:spTgt spid="14"/>
                                        </p:tgtEl>
                                        <p:attrNameLst>
                                          <p:attrName>style.visibility</p:attrName>
                                        </p:attrNameLst>
                                      </p:cBhvr>
                                      <p:to>
                                        <p:strVal val="hidden"/>
                                      </p:to>
                                    </p:set>
                                  </p:childTnLst>
                                </p:cTn>
                              </p:par>
                              <p:par>
                                <p:cTn id="179" presetID="6" presetClass="emph" presetSubtype="0" fill="hold" grpId="1" nodeType="withEffect">
                                  <p:stCondLst>
                                    <p:cond delay="0"/>
                                  </p:stCondLst>
                                  <p:childTnLst>
                                    <p:animScale>
                                      <p:cBhvr>
                                        <p:cTn id="180" dur="3000" fill="hold"/>
                                        <p:tgtEl>
                                          <p:spTgt spid="15"/>
                                        </p:tgtEl>
                                      </p:cBhvr>
                                      <p:by x="400000" y="100000"/>
                                    </p:animScale>
                                  </p:childTnLst>
                                </p:cTn>
                              </p:par>
                              <p:par>
                                <p:cTn id="181" presetID="2" presetClass="exit" presetSubtype="6" fill="hold" grpId="2" nodeType="withEffect">
                                  <p:stCondLst>
                                    <p:cond delay="0"/>
                                  </p:stCondLst>
                                  <p:childTnLst>
                                    <p:anim calcmode="lin" valueType="num">
                                      <p:cBhvr additive="base">
                                        <p:cTn id="182" dur="4000"/>
                                        <p:tgtEl>
                                          <p:spTgt spid="15"/>
                                        </p:tgtEl>
                                        <p:attrNameLst>
                                          <p:attrName>ppt_x</p:attrName>
                                        </p:attrNameLst>
                                      </p:cBhvr>
                                      <p:tavLst>
                                        <p:tav tm="0">
                                          <p:val>
                                            <p:strVal val="ppt_x"/>
                                          </p:val>
                                        </p:tav>
                                        <p:tav tm="100000">
                                          <p:val>
                                            <p:strVal val="1+ppt_w/2"/>
                                          </p:val>
                                        </p:tav>
                                      </p:tavLst>
                                    </p:anim>
                                    <p:anim calcmode="lin" valueType="num">
                                      <p:cBhvr additive="base">
                                        <p:cTn id="183" dur="4000"/>
                                        <p:tgtEl>
                                          <p:spTgt spid="15"/>
                                        </p:tgtEl>
                                        <p:attrNameLst>
                                          <p:attrName>ppt_y</p:attrName>
                                        </p:attrNameLst>
                                      </p:cBhvr>
                                      <p:tavLst>
                                        <p:tav tm="0">
                                          <p:val>
                                            <p:strVal val="ppt_y"/>
                                          </p:val>
                                        </p:tav>
                                        <p:tav tm="100000">
                                          <p:val>
                                            <p:strVal val="1+ppt_h/2"/>
                                          </p:val>
                                        </p:tav>
                                      </p:tavLst>
                                    </p:anim>
                                    <p:set>
                                      <p:cBhvr>
                                        <p:cTn id="184" dur="1" fill="hold">
                                          <p:stCondLst>
                                            <p:cond delay="3999"/>
                                          </p:stCondLst>
                                        </p:cTn>
                                        <p:tgtEl>
                                          <p:spTgt spid="15"/>
                                        </p:tgtEl>
                                        <p:attrNameLst>
                                          <p:attrName>style.visibility</p:attrName>
                                        </p:attrNameLst>
                                      </p:cBhvr>
                                      <p:to>
                                        <p:strVal val="hidden"/>
                                      </p:to>
                                    </p:set>
                                  </p:childTnLst>
                                </p:cTn>
                              </p:par>
                              <p:par>
                                <p:cTn id="185" presetID="6" presetClass="emph" presetSubtype="0" fill="hold" grpId="1" nodeType="withEffect">
                                  <p:stCondLst>
                                    <p:cond delay="0"/>
                                  </p:stCondLst>
                                  <p:childTnLst>
                                    <p:animScale>
                                      <p:cBhvr>
                                        <p:cTn id="186" dur="3000" fill="hold"/>
                                        <p:tgtEl>
                                          <p:spTgt spid="16"/>
                                        </p:tgtEl>
                                      </p:cBhvr>
                                      <p:by x="400000" y="100000"/>
                                    </p:animScale>
                                  </p:childTnLst>
                                </p:cTn>
                              </p:par>
                              <p:par>
                                <p:cTn id="187" presetID="2" presetClass="exit" presetSubtype="6" fill="hold" grpId="2" nodeType="withEffect">
                                  <p:stCondLst>
                                    <p:cond delay="0"/>
                                  </p:stCondLst>
                                  <p:childTnLst>
                                    <p:anim calcmode="lin" valueType="num">
                                      <p:cBhvr additive="base">
                                        <p:cTn id="188" dur="4000"/>
                                        <p:tgtEl>
                                          <p:spTgt spid="16"/>
                                        </p:tgtEl>
                                        <p:attrNameLst>
                                          <p:attrName>ppt_x</p:attrName>
                                        </p:attrNameLst>
                                      </p:cBhvr>
                                      <p:tavLst>
                                        <p:tav tm="0">
                                          <p:val>
                                            <p:strVal val="ppt_x"/>
                                          </p:val>
                                        </p:tav>
                                        <p:tav tm="100000">
                                          <p:val>
                                            <p:strVal val="1+ppt_w/2"/>
                                          </p:val>
                                        </p:tav>
                                      </p:tavLst>
                                    </p:anim>
                                    <p:anim calcmode="lin" valueType="num">
                                      <p:cBhvr additive="base">
                                        <p:cTn id="189" dur="4000"/>
                                        <p:tgtEl>
                                          <p:spTgt spid="16"/>
                                        </p:tgtEl>
                                        <p:attrNameLst>
                                          <p:attrName>ppt_y</p:attrName>
                                        </p:attrNameLst>
                                      </p:cBhvr>
                                      <p:tavLst>
                                        <p:tav tm="0">
                                          <p:val>
                                            <p:strVal val="ppt_y"/>
                                          </p:val>
                                        </p:tav>
                                        <p:tav tm="100000">
                                          <p:val>
                                            <p:strVal val="1+ppt_h/2"/>
                                          </p:val>
                                        </p:tav>
                                      </p:tavLst>
                                    </p:anim>
                                    <p:set>
                                      <p:cBhvr>
                                        <p:cTn id="190" dur="1" fill="hold">
                                          <p:stCondLst>
                                            <p:cond delay="3999"/>
                                          </p:stCondLst>
                                        </p:cTn>
                                        <p:tgtEl>
                                          <p:spTgt spid="16"/>
                                        </p:tgtEl>
                                        <p:attrNameLst>
                                          <p:attrName>style.visibility</p:attrName>
                                        </p:attrNameLst>
                                      </p:cBhvr>
                                      <p:to>
                                        <p:strVal val="hidden"/>
                                      </p:to>
                                    </p:set>
                                  </p:childTnLst>
                                </p:cTn>
                              </p:par>
                              <p:par>
                                <p:cTn id="191" presetID="6" presetClass="emph" presetSubtype="0" fill="hold" grpId="1" nodeType="withEffect">
                                  <p:stCondLst>
                                    <p:cond delay="0"/>
                                  </p:stCondLst>
                                  <p:childTnLst>
                                    <p:animScale>
                                      <p:cBhvr>
                                        <p:cTn id="192" dur="3000" fill="hold"/>
                                        <p:tgtEl>
                                          <p:spTgt spid="17"/>
                                        </p:tgtEl>
                                      </p:cBhvr>
                                      <p:by x="400000" y="100000"/>
                                    </p:animScale>
                                  </p:childTnLst>
                                </p:cTn>
                              </p:par>
                              <p:par>
                                <p:cTn id="193" presetID="2" presetClass="exit" presetSubtype="6" fill="hold" grpId="2"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1+ppt_w/2"/>
                                          </p:val>
                                        </p:tav>
                                      </p:tavLst>
                                    </p:anim>
                                    <p:anim calcmode="lin" valueType="num">
                                      <p:cBhvr additive="base">
                                        <p:cTn id="195" dur="4000"/>
                                        <p:tgtEl>
                                          <p:spTgt spid="17"/>
                                        </p:tgtEl>
                                        <p:attrNameLst>
                                          <p:attrName>ppt_y</p:attrName>
                                        </p:attrNameLst>
                                      </p:cBhvr>
                                      <p:tavLst>
                                        <p:tav tm="0">
                                          <p:val>
                                            <p:strVal val="ppt_y"/>
                                          </p:val>
                                        </p:tav>
                                        <p:tav tm="100000">
                                          <p:val>
                                            <p:strVal val="1+ppt_h/2"/>
                                          </p:val>
                                        </p:tav>
                                      </p:tavLst>
                                    </p:anim>
                                    <p:set>
                                      <p:cBhvr>
                                        <p:cTn id="196" dur="1" fill="hold">
                                          <p:stCondLst>
                                            <p:cond delay="3999"/>
                                          </p:stCondLst>
                                        </p:cTn>
                                        <p:tgtEl>
                                          <p:spTgt spid="17"/>
                                        </p:tgtEl>
                                        <p:attrNameLst>
                                          <p:attrName>style.visibility</p:attrName>
                                        </p:attrNameLst>
                                      </p:cBhvr>
                                      <p:to>
                                        <p:strVal val="hidden"/>
                                      </p:to>
                                    </p:set>
                                  </p:childTnLst>
                                </p:cTn>
                              </p:par>
                              <p:par>
                                <p:cTn id="197" presetID="23" presetClass="entr" presetSubtype="528" fill="hold" nodeType="withEffect">
                                  <p:stCondLst>
                                    <p:cond delay="0"/>
                                  </p:stCondLst>
                                  <p:childTnLst>
                                    <p:set>
                                      <p:cBhvr>
                                        <p:cTn id="198" dur="1" fill="hold">
                                          <p:stCondLst>
                                            <p:cond delay="0"/>
                                          </p:stCondLst>
                                        </p:cTn>
                                        <p:tgtEl>
                                          <p:spTgt spid="27"/>
                                        </p:tgtEl>
                                        <p:attrNameLst>
                                          <p:attrName>style.visibility</p:attrName>
                                        </p:attrNameLst>
                                      </p:cBhvr>
                                      <p:to>
                                        <p:strVal val="visible"/>
                                      </p:to>
                                    </p:set>
                                    <p:anim calcmode="lin" valueType="num">
                                      <p:cBhvr>
                                        <p:cTn id="199" dur="3500" fill="hold"/>
                                        <p:tgtEl>
                                          <p:spTgt spid="27"/>
                                        </p:tgtEl>
                                        <p:attrNameLst>
                                          <p:attrName>ppt_w</p:attrName>
                                        </p:attrNameLst>
                                      </p:cBhvr>
                                      <p:tavLst>
                                        <p:tav tm="0">
                                          <p:val>
                                            <p:fltVal val="0"/>
                                          </p:val>
                                        </p:tav>
                                        <p:tav tm="100000">
                                          <p:val>
                                            <p:strVal val="#ppt_w"/>
                                          </p:val>
                                        </p:tav>
                                      </p:tavLst>
                                    </p:anim>
                                    <p:anim calcmode="lin" valueType="num">
                                      <p:cBhvr>
                                        <p:cTn id="200" dur="3500" fill="hold"/>
                                        <p:tgtEl>
                                          <p:spTgt spid="27"/>
                                        </p:tgtEl>
                                        <p:attrNameLst>
                                          <p:attrName>ppt_h</p:attrName>
                                        </p:attrNameLst>
                                      </p:cBhvr>
                                      <p:tavLst>
                                        <p:tav tm="0">
                                          <p:val>
                                            <p:fltVal val="0"/>
                                          </p:val>
                                        </p:tav>
                                        <p:tav tm="100000">
                                          <p:val>
                                            <p:strVal val="#ppt_h"/>
                                          </p:val>
                                        </p:tav>
                                      </p:tavLst>
                                    </p:anim>
                                    <p:anim calcmode="lin" valueType="num">
                                      <p:cBhvr>
                                        <p:cTn id="201" dur="3500" fill="hold"/>
                                        <p:tgtEl>
                                          <p:spTgt spid="27"/>
                                        </p:tgtEl>
                                        <p:attrNameLst>
                                          <p:attrName>ppt_x</p:attrName>
                                        </p:attrNameLst>
                                      </p:cBhvr>
                                      <p:tavLst>
                                        <p:tav tm="0">
                                          <p:val>
                                            <p:fltVal val="0.5"/>
                                          </p:val>
                                        </p:tav>
                                        <p:tav tm="100000">
                                          <p:val>
                                            <p:strVal val="#ppt_x"/>
                                          </p:val>
                                        </p:tav>
                                      </p:tavLst>
                                    </p:anim>
                                    <p:anim calcmode="lin" valueType="num">
                                      <p:cBhvr>
                                        <p:cTn id="202" dur="3500" fill="hold"/>
                                        <p:tgtEl>
                                          <p:spTgt spid="27"/>
                                        </p:tgtEl>
                                        <p:attrNameLst>
                                          <p:attrName>ppt_y</p:attrName>
                                        </p:attrNameLst>
                                      </p:cBhvr>
                                      <p:tavLst>
                                        <p:tav tm="0">
                                          <p:val>
                                            <p:fltVal val="0.5"/>
                                          </p:val>
                                        </p:tav>
                                        <p:tav tm="100000">
                                          <p:val>
                                            <p:strVal val="#ppt_y"/>
                                          </p:val>
                                        </p:tav>
                                      </p:tavLst>
                                    </p:anim>
                                  </p:childTnLst>
                                </p:cTn>
                              </p:par>
                              <p:par>
                                <p:cTn id="203" presetID="8" presetClass="entr" presetSubtype="32" fill="hold" nodeType="withEffect">
                                  <p:stCondLst>
                                    <p:cond delay="0"/>
                                  </p:stCondLst>
                                  <p:childTnLst>
                                    <p:set>
                                      <p:cBhvr>
                                        <p:cTn id="204" dur="1" fill="hold">
                                          <p:stCondLst>
                                            <p:cond delay="0"/>
                                          </p:stCondLst>
                                        </p:cTn>
                                        <p:tgtEl>
                                          <p:spTgt spid="27"/>
                                        </p:tgtEl>
                                        <p:attrNameLst>
                                          <p:attrName>style.visibility</p:attrName>
                                        </p:attrNameLst>
                                      </p:cBhvr>
                                      <p:to>
                                        <p:strVal val="visible"/>
                                      </p:to>
                                    </p:set>
                                    <p:animEffect transition="in" filter="diamond(out)">
                                      <p:cBhvr>
                                        <p:cTn id="205" dur="3500"/>
                                        <p:tgtEl>
                                          <p:spTgt spid="27"/>
                                        </p:tgtEl>
                                      </p:cBhvr>
                                    </p:animEffect>
                                  </p:childTnLst>
                                </p:cTn>
                              </p:par>
                              <p:par>
                                <p:cTn id="206" presetID="9" presetClass="emph" presetSubtype="0" nodeType="withEffect">
                                  <p:stCondLst>
                                    <p:cond delay="0"/>
                                  </p:stCondLst>
                                  <p:childTnLst>
                                    <p:set>
                                      <p:cBhvr rctx="PPT">
                                        <p:cTn id="207" dur="indefinite"/>
                                        <p:tgtEl>
                                          <p:spTgt spid="19"/>
                                        </p:tgtEl>
                                        <p:attrNameLst>
                                          <p:attrName>style.opacity</p:attrName>
                                        </p:attrNameLst>
                                      </p:cBhvr>
                                      <p:to>
                                        <p:strVal val="0"/>
                                      </p:to>
                                    </p:set>
                                    <p:animEffect filter="image" prLst="opacity: 0">
                                      <p:cBhvr rctx="IE">
                                        <p:cTn id="208" dur="indefinite"/>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792000" y="612000"/>
            <a:ext cx="5832648" cy="4093428"/>
          </a:xfrm>
          <a:prstGeom prst="rect">
            <a:avLst/>
          </a:prstGeom>
        </p:spPr>
        <p:txBody>
          <a:bodyPr wrap="square">
            <a:spAutoFit/>
            <a:scene3d>
              <a:camera prst="obliqueBottomLeft"/>
              <a:lightRig rig="threePt" dir="t"/>
            </a:scene3d>
            <a:sp3d extrusionH="31750">
              <a:extrusionClr>
                <a:srgbClr val="FFFF00"/>
              </a:extrusionClr>
            </a:sp3d>
          </a:bodyPr>
          <a:lstStyle/>
          <a:p>
            <a:pPr algn="ctr"/>
            <a:r>
              <a:rPr lang="es-ES" dirty="0" smtClean="0">
                <a:solidFill>
                  <a:schemeClr val="bg1"/>
                </a:solidFill>
                <a:latin typeface="Hobo Std" pitchFamily="34" charset="0"/>
              </a:rPr>
              <a:t>El aceite de oliva tiene</a:t>
            </a:r>
          </a:p>
          <a:p>
            <a:pPr algn="ctr"/>
            <a:r>
              <a:rPr lang="es-ES" dirty="0" smtClean="0">
                <a:solidFill>
                  <a:schemeClr val="bg1"/>
                </a:solidFill>
                <a:latin typeface="Hobo Std" pitchFamily="34" charset="0"/>
              </a:rPr>
              <a:t> importantes propiedades anti-inflamatorias</a:t>
            </a:r>
          </a:p>
          <a:p>
            <a:pPr algn="ctr"/>
            <a:r>
              <a:rPr lang="es-ES" sz="1400" dirty="0" smtClean="0">
                <a:solidFill>
                  <a:schemeClr val="bg1"/>
                </a:solidFill>
                <a:latin typeface="Hobo Std" pitchFamily="34" charset="0"/>
              </a:rPr>
              <a:t>La inflamación crónica se piensa que es una de las principales</a:t>
            </a:r>
          </a:p>
          <a:p>
            <a:pPr algn="ctr"/>
            <a:r>
              <a:rPr lang="es-ES" sz="1400" dirty="0" smtClean="0">
                <a:solidFill>
                  <a:schemeClr val="bg1"/>
                </a:solidFill>
                <a:latin typeface="Hobo Std" pitchFamily="34" charset="0"/>
              </a:rPr>
              <a:t> causas de muchas enfermedades, como el cáncer, las enfermedades cardiovasculares, síndrome metabólico, diabetes, enfermedad de Alzheimer, </a:t>
            </a:r>
            <a:r>
              <a:rPr lang="es-ES" sz="1400" dirty="0" err="1" smtClean="0">
                <a:solidFill>
                  <a:schemeClr val="bg1"/>
                </a:solidFill>
                <a:latin typeface="Hobo Std" pitchFamily="34" charset="0"/>
              </a:rPr>
              <a:t>artristis</a:t>
            </a:r>
            <a:r>
              <a:rPr lang="es-ES" sz="1400" dirty="0" smtClean="0">
                <a:solidFill>
                  <a:schemeClr val="bg1"/>
                </a:solidFill>
                <a:latin typeface="Hobo Std" pitchFamily="34" charset="0"/>
              </a:rPr>
              <a:t> e incluso la obesidad.</a:t>
            </a:r>
          </a:p>
          <a:p>
            <a:pPr algn="ctr"/>
            <a:r>
              <a:rPr lang="es-ES" sz="1400" dirty="0" smtClean="0">
                <a:solidFill>
                  <a:schemeClr val="bg1"/>
                </a:solidFill>
                <a:latin typeface="Hobo Std" pitchFamily="34" charset="0"/>
              </a:rPr>
              <a:t>El aceite de oliva se cree que reduce la inflamación, siendo éste uno de sus principales beneficios.</a:t>
            </a:r>
          </a:p>
          <a:p>
            <a:pPr algn="ctr"/>
            <a:r>
              <a:rPr lang="es-ES" sz="1400" dirty="0" smtClean="0">
                <a:solidFill>
                  <a:schemeClr val="bg1"/>
                </a:solidFill>
                <a:latin typeface="Hobo Std" pitchFamily="34" charset="0"/>
              </a:rPr>
              <a:t>Clave en estos efectos anti-inflamatorios es el </a:t>
            </a:r>
            <a:r>
              <a:rPr lang="es-ES" sz="1400" dirty="0" err="1" smtClean="0">
                <a:solidFill>
                  <a:schemeClr val="bg1"/>
                </a:solidFill>
                <a:latin typeface="Hobo Std" pitchFamily="34" charset="0"/>
              </a:rPr>
              <a:t>oleocantal</a:t>
            </a:r>
            <a:r>
              <a:rPr lang="es-ES" sz="1400" dirty="0" smtClean="0">
                <a:solidFill>
                  <a:schemeClr val="bg1"/>
                </a:solidFill>
                <a:latin typeface="Hobo Std" pitchFamily="34" charset="0"/>
              </a:rPr>
              <a:t>, que se ha demostrado que funciona de manera similar al ibuprofeno, un fármaco anti-inflamatorio muy utilizado.</a:t>
            </a:r>
          </a:p>
          <a:p>
            <a:pPr algn="ctr"/>
            <a:r>
              <a:rPr lang="es-ES" sz="1400" dirty="0" smtClean="0">
                <a:solidFill>
                  <a:schemeClr val="bg1"/>
                </a:solidFill>
                <a:latin typeface="Hobo Std" pitchFamily="34" charset="0"/>
              </a:rPr>
              <a:t>También hay distintos estudios que señalan que el propio ácido oleico del que hablábamos más arriba ayudaría a reducir los niveles de importantes marcadores inflamatorios.</a:t>
            </a:r>
          </a:p>
          <a:p>
            <a:pPr algn="ctr"/>
            <a:r>
              <a:rPr lang="es-ES" sz="1400" dirty="0" smtClean="0">
                <a:solidFill>
                  <a:schemeClr val="bg1"/>
                </a:solidFill>
                <a:latin typeface="Hobo Std" pitchFamily="34" charset="0"/>
              </a:rPr>
              <a:t>Por último, los antioxidantes del aceite de oliva pueden</a:t>
            </a:r>
          </a:p>
          <a:p>
            <a:pPr algn="ctr"/>
            <a:r>
              <a:rPr lang="es-ES" sz="1400" dirty="0" smtClean="0">
                <a:solidFill>
                  <a:schemeClr val="bg1"/>
                </a:solidFill>
                <a:latin typeface="Hobo Std" pitchFamily="34" charset="0"/>
              </a:rPr>
              <a:t> inhibir algunos genes y proteínas que </a:t>
            </a:r>
          </a:p>
          <a:p>
            <a:pPr algn="ctr"/>
            <a:r>
              <a:rPr lang="es-ES" sz="1400" dirty="0" smtClean="0">
                <a:solidFill>
                  <a:schemeClr val="bg1"/>
                </a:solidFill>
                <a:latin typeface="Hobo Std" pitchFamily="34" charset="0"/>
              </a:rPr>
              <a:t>generan inflamación.</a:t>
            </a:r>
          </a:p>
          <a:p>
            <a:pPr algn="ctr"/>
            <a:endParaRPr lang="es-ES" sz="1400" dirty="0" smtClean="0">
              <a:solidFill>
                <a:schemeClr val="bg1"/>
              </a:solidFill>
              <a:latin typeface="Hobo Std" pitchFamily="34" charset="0"/>
            </a:endParaRPr>
          </a:p>
        </p:txBody>
      </p:sp>
    </p:spTree>
    <p:extLst>
      <p:ext uri="{BB962C8B-B14F-4D97-AF65-F5344CB8AC3E}">
        <p14:creationId xmlns:p14="http://schemas.microsoft.com/office/powerpoint/2010/main" val="2047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18"/>
          <p:cNvPicPr>
            <a:picLocks noGrp="1" noChangeAspect="1"/>
          </p:cNvPicPr>
          <p:nvPr isPhoto="1"/>
        </p:nvPicPr>
        <p:blipFill rotWithShape="1">
          <a:blip r:embed="rId2">
            <a:lum/>
            <a:extLst>
              <a:ext uri="{28A0092B-C50C-407E-A947-70E740481C1C}">
                <a14:useLocalDpi xmlns:a14="http://schemas.microsoft.com/office/drawing/2010/main" val="0"/>
              </a:ext>
            </a:extLst>
          </a:blip>
          <a:srcRect t="-88889" b="-1"/>
          <a:stretch/>
        </p:blipFill>
        <p:spPr>
          <a:xfrm>
            <a:off x="0" y="-4572000"/>
            <a:ext cx="9144000" cy="9715500"/>
          </a:xfrm>
          <a:prstGeom prst="rect">
            <a:avLst/>
          </a:prstGeom>
          <a:noFill/>
          <a:ln>
            <a:noFill/>
          </a:ln>
        </p:spPr>
      </p:pic>
      <p:sp>
        <p:nvSpPr>
          <p:cNvPr id="24" name="23 Rombo"/>
          <p:cNvSpPr/>
          <p:nvPr/>
        </p:nvSpPr>
        <p:spPr>
          <a:xfrm rot="5400000">
            <a:off x="9449970" y="-2047349"/>
            <a:ext cx="1304134" cy="2765466"/>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9089937" y="-1571817"/>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701368" y="-1111239"/>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333969" y="-635712"/>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973969" y="-247143"/>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613937" y="228384"/>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225368" y="688961"/>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857969" y="1164488"/>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490674" y="1697073"/>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6130642" y="2172600"/>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742073" y="2633177"/>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374671" y="3108703"/>
            <a:ext cx="1304135"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646108" y="-2098559"/>
            <a:ext cx="1304134" cy="2837474"/>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1286072" y="-1623031"/>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897503" y="-1162453"/>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530104" y="-686924"/>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70104" y="-298355"/>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189928" y="177172"/>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578498" y="637749"/>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945897" y="1113276"/>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313192" y="1645861"/>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1673224" y="2121388"/>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061792" y="2581966"/>
            <a:ext cx="1304135"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429191" y="3057493"/>
            <a:ext cx="1304135"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 name="40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340769" y="-1388690"/>
            <a:ext cx="13753529" cy="7488832"/>
          </a:xfrm>
          <a:prstGeom prst="rect">
            <a:avLst/>
          </a:prstGeom>
          <a:noFill/>
          <a:ln>
            <a:noFill/>
          </a:ln>
        </p:spPr>
      </p:pic>
    </p:spTree>
    <p:extLst>
      <p:ext uri="{BB962C8B-B14F-4D97-AF65-F5344CB8AC3E}">
        <p14:creationId xmlns:p14="http://schemas.microsoft.com/office/powerpoint/2010/main" val="128089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28"/>
                                        </p:tgtEl>
                                        <p:attrNameLst>
                                          <p:attrName>style.visibility</p:attrName>
                                        </p:attrNameLst>
                                      </p:cBhvr>
                                      <p:to>
                                        <p:strVal val="visible"/>
                                      </p:to>
                                    </p:set>
                                    <p:animEffect transition="in" filter="barn(outVertical)">
                                      <p:cBhvr>
                                        <p:cTn id="247" dur="3500"/>
                                        <p:tgtEl>
                                          <p:spTgt spid="28"/>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28"/>
                                        </p:tgtEl>
                                        <p:attrNameLst>
                                          <p:attrName>style.visibility</p:attrName>
                                        </p:attrNameLst>
                                      </p:cBhvr>
                                      <p:to>
                                        <p:strVal val="visible"/>
                                      </p:to>
                                    </p:set>
                                    <p:anim calcmode="lin" valueType="num">
                                      <p:cBhvr>
                                        <p:cTn id="250" dur="3500" fill="hold"/>
                                        <p:tgtEl>
                                          <p:spTgt spid="28"/>
                                        </p:tgtEl>
                                        <p:attrNameLst>
                                          <p:attrName>ppt_w</p:attrName>
                                        </p:attrNameLst>
                                      </p:cBhvr>
                                      <p:tavLst>
                                        <p:tav tm="0">
                                          <p:val>
                                            <p:strVal val="2/3*#ppt_w"/>
                                          </p:val>
                                        </p:tav>
                                        <p:tav tm="100000">
                                          <p:val>
                                            <p:strVal val="#ppt_w"/>
                                          </p:val>
                                        </p:tav>
                                      </p:tavLst>
                                    </p:anim>
                                    <p:anim calcmode="lin" valueType="num">
                                      <p:cBhvr>
                                        <p:cTn id="251" dur="3500" fill="hold"/>
                                        <p:tgtEl>
                                          <p:spTgt spid="28"/>
                                        </p:tgtEl>
                                        <p:attrNameLst>
                                          <p:attrName>ppt_h</p:attrName>
                                        </p:attrNameLst>
                                      </p:cBhvr>
                                      <p:tavLst>
                                        <p:tav tm="0">
                                          <p:val>
                                            <p:strVal val="2/3*#ppt_h"/>
                                          </p:val>
                                        </p:tav>
                                        <p:tav tm="100000">
                                          <p:val>
                                            <p:strVal val="#ppt_h"/>
                                          </p:val>
                                        </p:tav>
                                      </p:tavLst>
                                    </p:anim>
                                  </p:childTnLst>
                                </p:cTn>
                              </p:par>
                              <p:par>
                                <p:cTn id="252" presetID="9" presetClass="emph" presetSubtype="0" nodeType="withEffect">
                                  <p:stCondLst>
                                    <p:cond delay="0"/>
                                  </p:stCondLst>
                                  <p:childTnLst>
                                    <p:set>
                                      <p:cBhvr rctx="PPT">
                                        <p:cTn id="253" dur="indefinite"/>
                                        <p:tgtEl>
                                          <p:spTgt spid="41"/>
                                        </p:tgtEl>
                                        <p:attrNameLst>
                                          <p:attrName>style.opacity</p:attrName>
                                        </p:attrNameLst>
                                      </p:cBhvr>
                                      <p:to>
                                        <p:strVal val="0"/>
                                      </p:to>
                                    </p:set>
                                    <p:animEffect filter="image" prLst="opacity: 0">
                                      <p:cBhvr rctx="IE">
                                        <p:cTn id="254" dur="indefinite"/>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9922"/>
            <a:ext cx="9144000" cy="5143500"/>
          </a:xfrm>
          <a:prstGeom prst="rect">
            <a:avLst/>
          </a:prstGeom>
          <a:gradFill flip="none" rotWithShape="1">
            <a:gsLst>
              <a:gs pos="0">
                <a:srgbClr val="FF0000"/>
              </a:gs>
              <a:gs pos="10000">
                <a:srgbClr val="FFC000">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Diapositiva1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03061">
            <a:off x="1260000" y="-751014"/>
            <a:ext cx="6662737" cy="6621463"/>
          </a:xfrm>
          <a:prstGeom prst="rect">
            <a:avLst/>
          </a:prstGeom>
          <a:noFill/>
          <a:ln>
            <a:noFill/>
          </a:ln>
          <a:effectLst>
            <a:outerShdw dist="35921" dir="27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a:off x="3600000" y="-740618"/>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rot="5400000">
            <a:off x="5328000" y="972000"/>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rot="10800000">
            <a:off x="3600000" y="2715766"/>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rot="16200000">
            <a:off x="1836000" y="972000"/>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rot="2811826">
            <a:off x="4846990" y="-249941"/>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rot="7854538">
            <a:off x="4932374" y="2177679"/>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rot="13763383">
            <a:off x="2207744" y="2151455"/>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4526" t="8989" r="25639" b="8923"/>
          <a:stretch/>
        </p:blipFill>
        <p:spPr bwMode="auto">
          <a:xfrm rot="18977501">
            <a:off x="2378032" y="-299836"/>
            <a:ext cx="1928562" cy="3168352"/>
          </a:xfrm>
          <a:prstGeom prst="rect">
            <a:avLst/>
          </a:prstGeom>
          <a:noFill/>
          <a:ln>
            <a:noFill/>
          </a:ln>
          <a:effectLst>
            <a:outerShdw blurRad="50800" dist="50800" dir="5400000" algn="ctr" rotWithShape="0">
              <a:srgbClr val="FF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11 Imagen" descr="ACEITE DE OLIVA - EL ORO LIQUIDO"/>
          <p:cNvPicPr>
            <a:picLocks noGrp="1" noChangeAspect="1"/>
          </p:cNvPicPr>
          <p:nvPr isPhoto="1"/>
        </p:nvPicPr>
        <p:blipFill>
          <a:blip r:embed="rId6">
            <a:lum/>
            <a:extLst>
              <a:ext uri="{28A0092B-C50C-407E-A947-70E740481C1C}">
                <a14:useLocalDpi xmlns:a14="http://schemas.microsoft.com/office/drawing/2010/main" val="0"/>
              </a:ext>
            </a:extLst>
          </a:blip>
          <a:stretch>
            <a:fillRect/>
          </a:stretch>
        </p:blipFill>
        <p:spPr>
          <a:xfrm>
            <a:off x="0" y="-524594"/>
            <a:ext cx="9144000" cy="6336704"/>
          </a:xfrm>
          <a:prstGeom prst="rect">
            <a:avLst/>
          </a:prstGeom>
          <a:noFill/>
          <a:ln>
            <a:noFill/>
          </a:ln>
        </p:spPr>
      </p:pic>
    </p:spTree>
    <p:extLst>
      <p:ext uri="{BB962C8B-B14F-4D97-AF65-F5344CB8AC3E}">
        <p14:creationId xmlns:p14="http://schemas.microsoft.com/office/powerpoint/2010/main" val="145934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 calcmode="lin" valueType="num">
                                      <p:cBhvr>
                                        <p:cTn id="9" dur="4000" fill="hold"/>
                                        <p:tgtEl>
                                          <p:spTgt spid="2"/>
                                        </p:tgtEl>
                                        <p:attrNameLst>
                                          <p:attrName>ppt_x</p:attrName>
                                        </p:attrNameLst>
                                      </p:cBhvr>
                                      <p:tavLst>
                                        <p:tav tm="0">
                                          <p:val>
                                            <p:fltVal val="0.5"/>
                                          </p:val>
                                        </p:tav>
                                        <p:tav tm="100000">
                                          <p:val>
                                            <p:strVal val="#ppt_x"/>
                                          </p:val>
                                        </p:tav>
                                      </p:tavLst>
                                    </p:anim>
                                    <p:anim calcmode="lin" valueType="num">
                                      <p:cBhvr>
                                        <p:cTn id="10" dur="4000" fill="hold"/>
                                        <p:tgtEl>
                                          <p:spTgt spid="2"/>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4000" fill="hold"/>
                                        <p:tgtEl>
                                          <p:spTgt spid="2"/>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fltVal val="0"/>
                                          </p:val>
                                        </p:tav>
                                        <p:tav tm="100000">
                                          <p:val>
                                            <p:strVal val="#ppt_w"/>
                                          </p:val>
                                        </p:tav>
                                      </p:tavLst>
                                    </p:anim>
                                    <p:anim calcmode="lin" valueType="num">
                                      <p:cBhvr>
                                        <p:cTn id="16" dur="4000" fill="hold"/>
                                        <p:tgtEl>
                                          <p:spTgt spid="6"/>
                                        </p:tgtEl>
                                        <p:attrNameLst>
                                          <p:attrName>ppt_h</p:attrName>
                                        </p:attrNameLst>
                                      </p:cBhvr>
                                      <p:tavLst>
                                        <p:tav tm="0">
                                          <p:val>
                                            <p:fltVal val="0"/>
                                          </p:val>
                                        </p:tav>
                                        <p:tav tm="100000">
                                          <p:val>
                                            <p:strVal val="#ppt_h"/>
                                          </p:val>
                                        </p:tav>
                                      </p:tavLst>
                                    </p:anim>
                                    <p:anim calcmode="lin" valueType="num">
                                      <p:cBhvr>
                                        <p:cTn id="17" dur="4000" fill="hold"/>
                                        <p:tgtEl>
                                          <p:spTgt spid="6"/>
                                        </p:tgtEl>
                                        <p:attrNameLst>
                                          <p:attrName>ppt_x</p:attrName>
                                        </p:attrNameLst>
                                      </p:cBhvr>
                                      <p:tavLst>
                                        <p:tav tm="0">
                                          <p:val>
                                            <p:fltVal val="0.5"/>
                                          </p:val>
                                        </p:tav>
                                        <p:tav tm="100000">
                                          <p:val>
                                            <p:strVal val="#ppt_x"/>
                                          </p:val>
                                        </p:tav>
                                      </p:tavLst>
                                    </p:anim>
                                    <p:anim calcmode="lin" valueType="num">
                                      <p:cBhvr>
                                        <p:cTn id="18" dur="4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4000" fill="hold"/>
                                        <p:tgtEl>
                                          <p:spTgt spid="6"/>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4000" fill="hold"/>
                                        <p:tgtEl>
                                          <p:spTgt spid="3"/>
                                        </p:tgtEl>
                                        <p:attrNameLst>
                                          <p:attrName>ppt_w</p:attrName>
                                        </p:attrNameLst>
                                      </p:cBhvr>
                                      <p:tavLst>
                                        <p:tav tm="0">
                                          <p:val>
                                            <p:fltVal val="0"/>
                                          </p:val>
                                        </p:tav>
                                        <p:tav tm="100000">
                                          <p:val>
                                            <p:strVal val="#ppt_w"/>
                                          </p:val>
                                        </p:tav>
                                      </p:tavLst>
                                    </p:anim>
                                    <p:anim calcmode="lin" valueType="num">
                                      <p:cBhvr>
                                        <p:cTn id="24" dur="4000" fill="hold"/>
                                        <p:tgtEl>
                                          <p:spTgt spid="3"/>
                                        </p:tgtEl>
                                        <p:attrNameLst>
                                          <p:attrName>ppt_h</p:attrName>
                                        </p:attrNameLst>
                                      </p:cBhvr>
                                      <p:tavLst>
                                        <p:tav tm="0">
                                          <p:val>
                                            <p:fltVal val="0"/>
                                          </p:val>
                                        </p:tav>
                                        <p:tav tm="100000">
                                          <p:val>
                                            <p:strVal val="#ppt_h"/>
                                          </p:val>
                                        </p:tav>
                                      </p:tavLst>
                                    </p:anim>
                                    <p:anim calcmode="lin" valueType="num">
                                      <p:cBhvr>
                                        <p:cTn id="25" dur="4000" fill="hold"/>
                                        <p:tgtEl>
                                          <p:spTgt spid="3"/>
                                        </p:tgtEl>
                                        <p:attrNameLst>
                                          <p:attrName>ppt_x</p:attrName>
                                        </p:attrNameLst>
                                      </p:cBhvr>
                                      <p:tavLst>
                                        <p:tav tm="0">
                                          <p:val>
                                            <p:fltVal val="0.5"/>
                                          </p:val>
                                        </p:tav>
                                        <p:tav tm="100000">
                                          <p:val>
                                            <p:strVal val="#ppt_x"/>
                                          </p:val>
                                        </p:tav>
                                      </p:tavLst>
                                    </p:anim>
                                    <p:anim calcmode="lin" valueType="num">
                                      <p:cBhvr>
                                        <p:cTn id="26" dur="4000" fill="hold"/>
                                        <p:tgtEl>
                                          <p:spTgt spid="3"/>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4000" fill="hold"/>
                                        <p:tgtEl>
                                          <p:spTgt spid="3"/>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fltVal val="0"/>
                                          </p:val>
                                        </p:tav>
                                        <p:tav tm="100000">
                                          <p:val>
                                            <p:strVal val="#ppt_w"/>
                                          </p:val>
                                        </p:tav>
                                      </p:tavLst>
                                    </p:anim>
                                    <p:anim calcmode="lin" valueType="num">
                                      <p:cBhvr>
                                        <p:cTn id="32" dur="4000" fill="hold"/>
                                        <p:tgtEl>
                                          <p:spTgt spid="7"/>
                                        </p:tgtEl>
                                        <p:attrNameLst>
                                          <p:attrName>ppt_h</p:attrName>
                                        </p:attrNameLst>
                                      </p:cBhvr>
                                      <p:tavLst>
                                        <p:tav tm="0">
                                          <p:val>
                                            <p:fltVal val="0"/>
                                          </p:val>
                                        </p:tav>
                                        <p:tav tm="100000">
                                          <p:val>
                                            <p:strVal val="#ppt_h"/>
                                          </p:val>
                                        </p:tav>
                                      </p:tavLst>
                                    </p:anim>
                                    <p:anim calcmode="lin" valueType="num">
                                      <p:cBhvr>
                                        <p:cTn id="33" dur="4000" fill="hold"/>
                                        <p:tgtEl>
                                          <p:spTgt spid="7"/>
                                        </p:tgtEl>
                                        <p:attrNameLst>
                                          <p:attrName>ppt_x</p:attrName>
                                        </p:attrNameLst>
                                      </p:cBhvr>
                                      <p:tavLst>
                                        <p:tav tm="0">
                                          <p:val>
                                            <p:fltVal val="0.5"/>
                                          </p:val>
                                        </p:tav>
                                        <p:tav tm="100000">
                                          <p:val>
                                            <p:strVal val="#ppt_x"/>
                                          </p:val>
                                        </p:tav>
                                      </p:tavLst>
                                    </p:anim>
                                    <p:anim calcmode="lin" valueType="num">
                                      <p:cBhvr>
                                        <p:cTn id="34" dur="4000" fill="hold"/>
                                        <p:tgtEl>
                                          <p:spTgt spid="7"/>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4000" fill="hold"/>
                                        <p:tgtEl>
                                          <p:spTgt spid="7"/>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000" fill="hold"/>
                                        <p:tgtEl>
                                          <p:spTgt spid="4"/>
                                        </p:tgtEl>
                                        <p:attrNameLst>
                                          <p:attrName>ppt_w</p:attrName>
                                        </p:attrNameLst>
                                      </p:cBhvr>
                                      <p:tavLst>
                                        <p:tav tm="0">
                                          <p:val>
                                            <p:fltVal val="0"/>
                                          </p:val>
                                        </p:tav>
                                        <p:tav tm="100000">
                                          <p:val>
                                            <p:strVal val="#ppt_w"/>
                                          </p:val>
                                        </p:tav>
                                      </p:tavLst>
                                    </p:anim>
                                    <p:anim calcmode="lin" valueType="num">
                                      <p:cBhvr>
                                        <p:cTn id="40" dur="4000" fill="hold"/>
                                        <p:tgtEl>
                                          <p:spTgt spid="4"/>
                                        </p:tgtEl>
                                        <p:attrNameLst>
                                          <p:attrName>ppt_h</p:attrName>
                                        </p:attrNameLst>
                                      </p:cBhvr>
                                      <p:tavLst>
                                        <p:tav tm="0">
                                          <p:val>
                                            <p:fltVal val="0"/>
                                          </p:val>
                                        </p:tav>
                                        <p:tav tm="100000">
                                          <p:val>
                                            <p:strVal val="#ppt_h"/>
                                          </p:val>
                                        </p:tav>
                                      </p:tavLst>
                                    </p:anim>
                                    <p:anim calcmode="lin" valueType="num">
                                      <p:cBhvr>
                                        <p:cTn id="41" dur="4000" fill="hold"/>
                                        <p:tgtEl>
                                          <p:spTgt spid="4"/>
                                        </p:tgtEl>
                                        <p:attrNameLst>
                                          <p:attrName>ppt_x</p:attrName>
                                        </p:attrNameLst>
                                      </p:cBhvr>
                                      <p:tavLst>
                                        <p:tav tm="0">
                                          <p:val>
                                            <p:fltVal val="0.5"/>
                                          </p:val>
                                        </p:tav>
                                        <p:tav tm="100000">
                                          <p:val>
                                            <p:strVal val="#ppt_x"/>
                                          </p:val>
                                        </p:tav>
                                      </p:tavLst>
                                    </p:anim>
                                    <p:anim calcmode="lin" valueType="num">
                                      <p:cBhvr>
                                        <p:cTn id="42" dur="4000" fill="hold"/>
                                        <p:tgtEl>
                                          <p:spTgt spid="4"/>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4000" fill="hold"/>
                                        <p:tgtEl>
                                          <p:spTgt spid="4"/>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4000" fill="hold"/>
                                        <p:tgtEl>
                                          <p:spTgt spid="8"/>
                                        </p:tgtEl>
                                        <p:attrNameLst>
                                          <p:attrName>ppt_w</p:attrName>
                                        </p:attrNameLst>
                                      </p:cBhvr>
                                      <p:tavLst>
                                        <p:tav tm="0">
                                          <p:val>
                                            <p:fltVal val="0"/>
                                          </p:val>
                                        </p:tav>
                                        <p:tav tm="100000">
                                          <p:val>
                                            <p:strVal val="#ppt_w"/>
                                          </p:val>
                                        </p:tav>
                                      </p:tavLst>
                                    </p:anim>
                                    <p:anim calcmode="lin" valueType="num">
                                      <p:cBhvr>
                                        <p:cTn id="48" dur="4000" fill="hold"/>
                                        <p:tgtEl>
                                          <p:spTgt spid="8"/>
                                        </p:tgtEl>
                                        <p:attrNameLst>
                                          <p:attrName>ppt_h</p:attrName>
                                        </p:attrNameLst>
                                      </p:cBhvr>
                                      <p:tavLst>
                                        <p:tav tm="0">
                                          <p:val>
                                            <p:fltVal val="0"/>
                                          </p:val>
                                        </p:tav>
                                        <p:tav tm="100000">
                                          <p:val>
                                            <p:strVal val="#ppt_h"/>
                                          </p:val>
                                        </p:tav>
                                      </p:tavLst>
                                    </p:anim>
                                    <p:anim calcmode="lin" valueType="num">
                                      <p:cBhvr>
                                        <p:cTn id="49" dur="4000" fill="hold"/>
                                        <p:tgtEl>
                                          <p:spTgt spid="8"/>
                                        </p:tgtEl>
                                        <p:attrNameLst>
                                          <p:attrName>ppt_x</p:attrName>
                                        </p:attrNameLst>
                                      </p:cBhvr>
                                      <p:tavLst>
                                        <p:tav tm="0">
                                          <p:val>
                                            <p:fltVal val="0.5"/>
                                          </p:val>
                                        </p:tav>
                                        <p:tav tm="100000">
                                          <p:val>
                                            <p:strVal val="#ppt_x"/>
                                          </p:val>
                                        </p:tav>
                                      </p:tavLst>
                                    </p:anim>
                                    <p:anim calcmode="lin" valueType="num">
                                      <p:cBhvr>
                                        <p:cTn id="50" dur="4000" fill="hold"/>
                                        <p:tgtEl>
                                          <p:spTgt spid="8"/>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4000" fill="hold"/>
                                        <p:tgtEl>
                                          <p:spTgt spid="8"/>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4000" fill="hold"/>
                                        <p:tgtEl>
                                          <p:spTgt spid="5"/>
                                        </p:tgtEl>
                                        <p:attrNameLst>
                                          <p:attrName>ppt_w</p:attrName>
                                        </p:attrNameLst>
                                      </p:cBhvr>
                                      <p:tavLst>
                                        <p:tav tm="0">
                                          <p:val>
                                            <p:fltVal val="0"/>
                                          </p:val>
                                        </p:tav>
                                        <p:tav tm="100000">
                                          <p:val>
                                            <p:strVal val="#ppt_w"/>
                                          </p:val>
                                        </p:tav>
                                      </p:tavLst>
                                    </p:anim>
                                    <p:anim calcmode="lin" valueType="num">
                                      <p:cBhvr>
                                        <p:cTn id="56" dur="4000" fill="hold"/>
                                        <p:tgtEl>
                                          <p:spTgt spid="5"/>
                                        </p:tgtEl>
                                        <p:attrNameLst>
                                          <p:attrName>ppt_h</p:attrName>
                                        </p:attrNameLst>
                                      </p:cBhvr>
                                      <p:tavLst>
                                        <p:tav tm="0">
                                          <p:val>
                                            <p:fltVal val="0"/>
                                          </p:val>
                                        </p:tav>
                                        <p:tav tm="100000">
                                          <p:val>
                                            <p:strVal val="#ppt_h"/>
                                          </p:val>
                                        </p:tav>
                                      </p:tavLst>
                                    </p:anim>
                                    <p:anim calcmode="lin" valueType="num">
                                      <p:cBhvr>
                                        <p:cTn id="57" dur="4000" fill="hold"/>
                                        <p:tgtEl>
                                          <p:spTgt spid="5"/>
                                        </p:tgtEl>
                                        <p:attrNameLst>
                                          <p:attrName>ppt_x</p:attrName>
                                        </p:attrNameLst>
                                      </p:cBhvr>
                                      <p:tavLst>
                                        <p:tav tm="0">
                                          <p:val>
                                            <p:fltVal val="0.5"/>
                                          </p:val>
                                        </p:tav>
                                        <p:tav tm="100000">
                                          <p:val>
                                            <p:strVal val="#ppt_x"/>
                                          </p:val>
                                        </p:tav>
                                      </p:tavLst>
                                    </p:anim>
                                    <p:anim calcmode="lin" valueType="num">
                                      <p:cBhvr>
                                        <p:cTn id="58" dur="4000" fill="hold"/>
                                        <p:tgtEl>
                                          <p:spTgt spid="5"/>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4000" fill="hold"/>
                                        <p:tgtEl>
                                          <p:spTgt spid="5"/>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4000" fill="hold"/>
                                        <p:tgtEl>
                                          <p:spTgt spid="9"/>
                                        </p:tgtEl>
                                        <p:attrNameLst>
                                          <p:attrName>ppt_w</p:attrName>
                                        </p:attrNameLst>
                                      </p:cBhvr>
                                      <p:tavLst>
                                        <p:tav tm="0">
                                          <p:val>
                                            <p:fltVal val="0"/>
                                          </p:val>
                                        </p:tav>
                                        <p:tav tm="100000">
                                          <p:val>
                                            <p:strVal val="#ppt_w"/>
                                          </p:val>
                                        </p:tav>
                                      </p:tavLst>
                                    </p:anim>
                                    <p:anim calcmode="lin" valueType="num">
                                      <p:cBhvr>
                                        <p:cTn id="64" dur="4000" fill="hold"/>
                                        <p:tgtEl>
                                          <p:spTgt spid="9"/>
                                        </p:tgtEl>
                                        <p:attrNameLst>
                                          <p:attrName>ppt_h</p:attrName>
                                        </p:attrNameLst>
                                      </p:cBhvr>
                                      <p:tavLst>
                                        <p:tav tm="0">
                                          <p:val>
                                            <p:fltVal val="0"/>
                                          </p:val>
                                        </p:tav>
                                        <p:tav tm="100000">
                                          <p:val>
                                            <p:strVal val="#ppt_h"/>
                                          </p:val>
                                        </p:tav>
                                      </p:tavLst>
                                    </p:anim>
                                    <p:anim calcmode="lin" valueType="num">
                                      <p:cBhvr>
                                        <p:cTn id="65" dur="4000" fill="hold"/>
                                        <p:tgtEl>
                                          <p:spTgt spid="9"/>
                                        </p:tgtEl>
                                        <p:attrNameLst>
                                          <p:attrName>ppt_x</p:attrName>
                                        </p:attrNameLst>
                                      </p:cBhvr>
                                      <p:tavLst>
                                        <p:tav tm="0">
                                          <p:val>
                                            <p:fltVal val="0.5"/>
                                          </p:val>
                                        </p:tav>
                                        <p:tav tm="100000">
                                          <p:val>
                                            <p:strVal val="#ppt_x"/>
                                          </p:val>
                                        </p:tav>
                                      </p:tavLst>
                                    </p:anim>
                                    <p:anim calcmode="lin" valueType="num">
                                      <p:cBhvr>
                                        <p:cTn id="66" dur="4000" fill="hold"/>
                                        <p:tgtEl>
                                          <p:spTgt spid="9"/>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4000" fill="hold"/>
                                        <p:tgtEl>
                                          <p:spTgt spid="9"/>
                                        </p:tgtEl>
                                        <p:attrNameLst>
                                          <p:attrName>r</p:attrName>
                                        </p:attrNameLst>
                                      </p:cBhvr>
                                    </p:animRot>
                                  </p:childTnLst>
                                </p:cTn>
                              </p:par>
                              <p:par>
                                <p:cTn id="69" presetID="23" presetClass="entr" presetSubtype="288" fill="hold" nodeType="withEffect">
                                  <p:stCondLst>
                                    <p:cond delay="0"/>
                                  </p:stCondLst>
                                  <p:childTnLst>
                                    <p:set>
                                      <p:cBhvr>
                                        <p:cTn id="70" dur="1" fill="hold">
                                          <p:stCondLst>
                                            <p:cond delay="0"/>
                                          </p:stCondLst>
                                        </p:cTn>
                                        <p:tgtEl>
                                          <p:spTgt spid="2050"/>
                                        </p:tgtEl>
                                        <p:attrNameLst>
                                          <p:attrName>style.visibility</p:attrName>
                                        </p:attrNameLst>
                                      </p:cBhvr>
                                      <p:to>
                                        <p:strVal val="visible"/>
                                      </p:to>
                                    </p:set>
                                    <p:anim calcmode="lin" valueType="num">
                                      <p:cBhvr>
                                        <p:cTn id="71" dur="4000" fill="hold"/>
                                        <p:tgtEl>
                                          <p:spTgt spid="2050"/>
                                        </p:tgtEl>
                                        <p:attrNameLst>
                                          <p:attrName>ppt_w</p:attrName>
                                        </p:attrNameLst>
                                      </p:cBhvr>
                                      <p:tavLst>
                                        <p:tav tm="0">
                                          <p:val>
                                            <p:strVal val="4/3*#ppt_w"/>
                                          </p:val>
                                        </p:tav>
                                        <p:tav tm="100000">
                                          <p:val>
                                            <p:strVal val="#ppt_w"/>
                                          </p:val>
                                        </p:tav>
                                      </p:tavLst>
                                    </p:anim>
                                    <p:anim calcmode="lin" valueType="num">
                                      <p:cBhvr>
                                        <p:cTn id="72" dur="4000" fill="hold"/>
                                        <p:tgtEl>
                                          <p:spTgt spid="2050"/>
                                        </p:tgtEl>
                                        <p:attrNameLst>
                                          <p:attrName>ppt_h</p:attrName>
                                        </p:attrNameLst>
                                      </p:cBhvr>
                                      <p:tavLst>
                                        <p:tav tm="0">
                                          <p:val>
                                            <p:strVal val="4/3*#ppt_h"/>
                                          </p:val>
                                        </p:tav>
                                        <p:tav tm="100000">
                                          <p:val>
                                            <p:strVal val="#ppt_h"/>
                                          </p:val>
                                        </p:tav>
                                      </p:tavLst>
                                    </p:anim>
                                  </p:childTnLst>
                                </p:cTn>
                              </p:par>
                              <p:par>
                                <p:cTn id="73" presetID="8" presetClass="emph" presetSubtype="0" fill="hold" nodeType="withEffect">
                                  <p:stCondLst>
                                    <p:cond delay="0"/>
                                  </p:stCondLst>
                                  <p:childTnLst>
                                    <p:animRot by="21600000">
                                      <p:cBhvr>
                                        <p:cTn id="74" dur="4000" fill="hold"/>
                                        <p:tgtEl>
                                          <p:spTgt spid="2050"/>
                                        </p:tgtEl>
                                        <p:attrNameLst>
                                          <p:attrName>r</p:attrName>
                                        </p:attrNameLst>
                                      </p:cBhvr>
                                    </p:animRot>
                                  </p:childTnLst>
                                </p:cTn>
                              </p:par>
                              <p:par>
                                <p:cTn id="75" presetID="9" presetClass="emph" presetSubtype="0" nodeType="withEffect">
                                  <p:stCondLst>
                                    <p:cond delay="0"/>
                                  </p:stCondLst>
                                  <p:childTnLst>
                                    <p:set>
                                      <p:cBhvr rctx="PPT">
                                        <p:cTn id="76" dur="indefinite"/>
                                        <p:tgtEl>
                                          <p:spTgt spid="12"/>
                                        </p:tgtEl>
                                        <p:attrNameLst>
                                          <p:attrName>style.opacity</p:attrName>
                                        </p:attrNameLst>
                                      </p:cBhvr>
                                      <p:to>
                                        <p:strVal val="0"/>
                                      </p:to>
                                    </p:set>
                                    <p:animEffect filter="image" prLst="opacity: 0">
                                      <p:cBhvr rctx="IE">
                                        <p:cTn id="77" dur="indefinite"/>
                                        <p:tgtEl>
                                          <p:spTgt spid="12"/>
                                        </p:tgtEl>
                                      </p:cBhvr>
                                    </p:animEffect>
                                  </p:childTnLst>
                                </p:cTn>
                              </p:par>
                            </p:childTnLst>
                          </p:cTn>
                        </p:par>
                        <p:par>
                          <p:cTn id="78" fill="hold">
                            <p:stCondLst>
                              <p:cond delay="4000"/>
                            </p:stCondLst>
                            <p:childTnLst>
                              <p:par>
                                <p:cTn id="79" presetID="23" presetClass="exit" presetSubtype="32" fill="hold" nodeType="afterEffect">
                                  <p:stCondLst>
                                    <p:cond delay="0"/>
                                  </p:stCondLst>
                                  <p:childTnLst>
                                    <p:anim calcmode="lin" valueType="num">
                                      <p:cBhvr>
                                        <p:cTn id="80" dur="3000"/>
                                        <p:tgtEl>
                                          <p:spTgt spid="2050"/>
                                        </p:tgtEl>
                                        <p:attrNameLst>
                                          <p:attrName>ppt_w</p:attrName>
                                        </p:attrNameLst>
                                      </p:cBhvr>
                                      <p:tavLst>
                                        <p:tav tm="0">
                                          <p:val>
                                            <p:strVal val="ppt_w"/>
                                          </p:val>
                                        </p:tav>
                                        <p:tav tm="100000">
                                          <p:val>
                                            <p:fltVal val="0"/>
                                          </p:val>
                                        </p:tav>
                                      </p:tavLst>
                                    </p:anim>
                                    <p:anim calcmode="lin" valueType="num">
                                      <p:cBhvr>
                                        <p:cTn id="81" dur="3000"/>
                                        <p:tgtEl>
                                          <p:spTgt spid="2050"/>
                                        </p:tgtEl>
                                        <p:attrNameLst>
                                          <p:attrName>ppt_h</p:attrName>
                                        </p:attrNameLst>
                                      </p:cBhvr>
                                      <p:tavLst>
                                        <p:tav tm="0">
                                          <p:val>
                                            <p:strVal val="ppt_h"/>
                                          </p:val>
                                        </p:tav>
                                        <p:tav tm="100000">
                                          <p:val>
                                            <p:fltVal val="0"/>
                                          </p:val>
                                        </p:tav>
                                      </p:tavLst>
                                    </p:anim>
                                    <p:set>
                                      <p:cBhvr>
                                        <p:cTn id="82" dur="1" fill="hold">
                                          <p:stCondLst>
                                            <p:cond delay="2999"/>
                                          </p:stCondLst>
                                        </p:cTn>
                                        <p:tgtEl>
                                          <p:spTgt spid="2050"/>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3750" fill="hold"/>
                                        <p:tgtEl>
                                          <p:spTgt spid="2050"/>
                                        </p:tgtEl>
                                        <p:attrNameLst>
                                          <p:attrName>r</p:attrName>
                                        </p:attrNameLst>
                                      </p:cBhvr>
                                    </p:animRot>
                                  </p:childTnLst>
                                </p:cTn>
                              </p:par>
                              <p:par>
                                <p:cTn id="85" presetID="23" presetClass="exit" presetSubtype="544" fill="hold" nodeType="withEffect">
                                  <p:stCondLst>
                                    <p:cond delay="0"/>
                                  </p:stCondLst>
                                  <p:childTnLst>
                                    <p:anim calcmode="lin" valueType="num">
                                      <p:cBhvr>
                                        <p:cTn id="86" dur="3000"/>
                                        <p:tgtEl>
                                          <p:spTgt spid="9"/>
                                        </p:tgtEl>
                                        <p:attrNameLst>
                                          <p:attrName>ppt_w</p:attrName>
                                        </p:attrNameLst>
                                      </p:cBhvr>
                                      <p:tavLst>
                                        <p:tav tm="0">
                                          <p:val>
                                            <p:strVal val="ppt_w"/>
                                          </p:val>
                                        </p:tav>
                                        <p:tav tm="100000">
                                          <p:val>
                                            <p:fltVal val="0"/>
                                          </p:val>
                                        </p:tav>
                                      </p:tavLst>
                                    </p:anim>
                                    <p:anim calcmode="lin" valueType="num">
                                      <p:cBhvr>
                                        <p:cTn id="87" dur="3000"/>
                                        <p:tgtEl>
                                          <p:spTgt spid="9"/>
                                        </p:tgtEl>
                                        <p:attrNameLst>
                                          <p:attrName>ppt_h</p:attrName>
                                        </p:attrNameLst>
                                      </p:cBhvr>
                                      <p:tavLst>
                                        <p:tav tm="0">
                                          <p:val>
                                            <p:strVal val="ppt_h"/>
                                          </p:val>
                                        </p:tav>
                                        <p:tav tm="100000">
                                          <p:val>
                                            <p:fltVal val="0"/>
                                          </p:val>
                                        </p:tav>
                                      </p:tavLst>
                                    </p:anim>
                                    <p:anim calcmode="lin" valueType="num">
                                      <p:cBhvr>
                                        <p:cTn id="88" dur="3000"/>
                                        <p:tgtEl>
                                          <p:spTgt spid="9"/>
                                        </p:tgtEl>
                                        <p:attrNameLst>
                                          <p:attrName>ppt_x</p:attrName>
                                        </p:attrNameLst>
                                      </p:cBhvr>
                                      <p:tavLst>
                                        <p:tav tm="0">
                                          <p:val>
                                            <p:strVal val="ppt_x"/>
                                          </p:val>
                                        </p:tav>
                                        <p:tav tm="100000">
                                          <p:val>
                                            <p:fltVal val="0.5"/>
                                          </p:val>
                                        </p:tav>
                                      </p:tavLst>
                                    </p:anim>
                                    <p:anim calcmode="lin" valueType="num">
                                      <p:cBhvr>
                                        <p:cTn id="89" dur="3000"/>
                                        <p:tgtEl>
                                          <p:spTgt spid="9"/>
                                        </p:tgtEl>
                                        <p:attrNameLst>
                                          <p:attrName>ppt_y</p:attrName>
                                        </p:attrNameLst>
                                      </p:cBhvr>
                                      <p:tavLst>
                                        <p:tav tm="0">
                                          <p:val>
                                            <p:strVal val="ppt_y"/>
                                          </p:val>
                                        </p:tav>
                                        <p:tav tm="100000">
                                          <p:val>
                                            <p:fltVal val="0.5"/>
                                          </p:val>
                                        </p:tav>
                                      </p:tavLst>
                                    </p:anim>
                                    <p:set>
                                      <p:cBhvr>
                                        <p:cTn id="90" dur="1" fill="hold">
                                          <p:stCondLst>
                                            <p:cond delay="2999"/>
                                          </p:stCondLst>
                                        </p:cTn>
                                        <p:tgtEl>
                                          <p:spTgt spid="9"/>
                                        </p:tgtEl>
                                        <p:attrNameLst>
                                          <p:attrName>style.visibility</p:attrName>
                                        </p:attrNameLst>
                                      </p:cBhvr>
                                      <p:to>
                                        <p:strVal val="hidden"/>
                                      </p:to>
                                    </p:set>
                                  </p:childTnLst>
                                </p:cTn>
                              </p:par>
                              <p:par>
                                <p:cTn id="91" presetID="8" presetClass="emph" presetSubtype="0" fill="hold" nodeType="withEffect">
                                  <p:stCondLst>
                                    <p:cond delay="0"/>
                                  </p:stCondLst>
                                  <p:childTnLst>
                                    <p:animRot by="-21600000">
                                      <p:cBhvr>
                                        <p:cTn id="92" dur="3000" fill="hold"/>
                                        <p:tgtEl>
                                          <p:spTgt spid="9"/>
                                        </p:tgtEl>
                                        <p:attrNameLst>
                                          <p:attrName>r</p:attrName>
                                        </p:attrNameLst>
                                      </p:cBhvr>
                                    </p:animRot>
                                  </p:childTnLst>
                                </p:cTn>
                              </p:par>
                              <p:par>
                                <p:cTn id="93" presetID="23" presetClass="exit" presetSubtype="544" fill="hold" nodeType="withEffect">
                                  <p:stCondLst>
                                    <p:cond delay="0"/>
                                  </p:stCondLst>
                                  <p:childTnLst>
                                    <p:anim calcmode="lin" valueType="num">
                                      <p:cBhvr>
                                        <p:cTn id="94" dur="3000"/>
                                        <p:tgtEl>
                                          <p:spTgt spid="5"/>
                                        </p:tgtEl>
                                        <p:attrNameLst>
                                          <p:attrName>ppt_w</p:attrName>
                                        </p:attrNameLst>
                                      </p:cBhvr>
                                      <p:tavLst>
                                        <p:tav tm="0">
                                          <p:val>
                                            <p:strVal val="ppt_w"/>
                                          </p:val>
                                        </p:tav>
                                        <p:tav tm="100000">
                                          <p:val>
                                            <p:fltVal val="0"/>
                                          </p:val>
                                        </p:tav>
                                      </p:tavLst>
                                    </p:anim>
                                    <p:anim calcmode="lin" valueType="num">
                                      <p:cBhvr>
                                        <p:cTn id="95" dur="3000"/>
                                        <p:tgtEl>
                                          <p:spTgt spid="5"/>
                                        </p:tgtEl>
                                        <p:attrNameLst>
                                          <p:attrName>ppt_h</p:attrName>
                                        </p:attrNameLst>
                                      </p:cBhvr>
                                      <p:tavLst>
                                        <p:tav tm="0">
                                          <p:val>
                                            <p:strVal val="ppt_h"/>
                                          </p:val>
                                        </p:tav>
                                        <p:tav tm="100000">
                                          <p:val>
                                            <p:fltVal val="0"/>
                                          </p:val>
                                        </p:tav>
                                      </p:tavLst>
                                    </p:anim>
                                    <p:anim calcmode="lin" valueType="num">
                                      <p:cBhvr>
                                        <p:cTn id="96" dur="3000"/>
                                        <p:tgtEl>
                                          <p:spTgt spid="5"/>
                                        </p:tgtEl>
                                        <p:attrNameLst>
                                          <p:attrName>ppt_x</p:attrName>
                                        </p:attrNameLst>
                                      </p:cBhvr>
                                      <p:tavLst>
                                        <p:tav tm="0">
                                          <p:val>
                                            <p:strVal val="ppt_x"/>
                                          </p:val>
                                        </p:tav>
                                        <p:tav tm="100000">
                                          <p:val>
                                            <p:fltVal val="0.5"/>
                                          </p:val>
                                        </p:tav>
                                      </p:tavLst>
                                    </p:anim>
                                    <p:anim calcmode="lin" valueType="num">
                                      <p:cBhvr>
                                        <p:cTn id="97" dur="3000"/>
                                        <p:tgtEl>
                                          <p:spTgt spid="5"/>
                                        </p:tgtEl>
                                        <p:attrNameLst>
                                          <p:attrName>ppt_y</p:attrName>
                                        </p:attrNameLst>
                                      </p:cBhvr>
                                      <p:tavLst>
                                        <p:tav tm="0">
                                          <p:val>
                                            <p:strVal val="ppt_y"/>
                                          </p:val>
                                        </p:tav>
                                        <p:tav tm="100000">
                                          <p:val>
                                            <p:fltVal val="0.5"/>
                                          </p:val>
                                        </p:tav>
                                      </p:tavLst>
                                    </p:anim>
                                    <p:set>
                                      <p:cBhvr>
                                        <p:cTn id="98" dur="1" fill="hold">
                                          <p:stCondLst>
                                            <p:cond delay="2999"/>
                                          </p:stCondLst>
                                        </p:cTn>
                                        <p:tgtEl>
                                          <p:spTgt spid="5"/>
                                        </p:tgtEl>
                                        <p:attrNameLst>
                                          <p:attrName>style.visibility</p:attrName>
                                        </p:attrNameLst>
                                      </p:cBhvr>
                                      <p:to>
                                        <p:strVal val="hidden"/>
                                      </p:to>
                                    </p:set>
                                  </p:childTnLst>
                                </p:cTn>
                              </p:par>
                              <p:par>
                                <p:cTn id="99" presetID="8" presetClass="emph" presetSubtype="0" fill="hold" nodeType="withEffect">
                                  <p:stCondLst>
                                    <p:cond delay="0"/>
                                  </p:stCondLst>
                                  <p:childTnLst>
                                    <p:animRot by="-21600000">
                                      <p:cBhvr>
                                        <p:cTn id="100" dur="3000" fill="hold"/>
                                        <p:tgtEl>
                                          <p:spTgt spid="5"/>
                                        </p:tgtEl>
                                        <p:attrNameLst>
                                          <p:attrName>r</p:attrName>
                                        </p:attrNameLst>
                                      </p:cBhvr>
                                    </p:animRot>
                                  </p:childTnLst>
                                </p:cTn>
                              </p:par>
                              <p:par>
                                <p:cTn id="101" presetID="23" presetClass="exit" presetSubtype="544" fill="hold" nodeType="withEffect">
                                  <p:stCondLst>
                                    <p:cond delay="0"/>
                                  </p:stCondLst>
                                  <p:childTnLst>
                                    <p:anim calcmode="lin" valueType="num">
                                      <p:cBhvr>
                                        <p:cTn id="102" dur="3000"/>
                                        <p:tgtEl>
                                          <p:spTgt spid="8"/>
                                        </p:tgtEl>
                                        <p:attrNameLst>
                                          <p:attrName>ppt_w</p:attrName>
                                        </p:attrNameLst>
                                      </p:cBhvr>
                                      <p:tavLst>
                                        <p:tav tm="0">
                                          <p:val>
                                            <p:strVal val="ppt_w"/>
                                          </p:val>
                                        </p:tav>
                                        <p:tav tm="100000">
                                          <p:val>
                                            <p:fltVal val="0"/>
                                          </p:val>
                                        </p:tav>
                                      </p:tavLst>
                                    </p:anim>
                                    <p:anim calcmode="lin" valueType="num">
                                      <p:cBhvr>
                                        <p:cTn id="103" dur="3000"/>
                                        <p:tgtEl>
                                          <p:spTgt spid="8"/>
                                        </p:tgtEl>
                                        <p:attrNameLst>
                                          <p:attrName>ppt_h</p:attrName>
                                        </p:attrNameLst>
                                      </p:cBhvr>
                                      <p:tavLst>
                                        <p:tav tm="0">
                                          <p:val>
                                            <p:strVal val="ppt_h"/>
                                          </p:val>
                                        </p:tav>
                                        <p:tav tm="100000">
                                          <p:val>
                                            <p:fltVal val="0"/>
                                          </p:val>
                                        </p:tav>
                                      </p:tavLst>
                                    </p:anim>
                                    <p:anim calcmode="lin" valueType="num">
                                      <p:cBhvr>
                                        <p:cTn id="104" dur="3000"/>
                                        <p:tgtEl>
                                          <p:spTgt spid="8"/>
                                        </p:tgtEl>
                                        <p:attrNameLst>
                                          <p:attrName>ppt_x</p:attrName>
                                        </p:attrNameLst>
                                      </p:cBhvr>
                                      <p:tavLst>
                                        <p:tav tm="0">
                                          <p:val>
                                            <p:strVal val="ppt_x"/>
                                          </p:val>
                                        </p:tav>
                                        <p:tav tm="100000">
                                          <p:val>
                                            <p:fltVal val="0.5"/>
                                          </p:val>
                                        </p:tav>
                                      </p:tavLst>
                                    </p:anim>
                                    <p:anim calcmode="lin" valueType="num">
                                      <p:cBhvr>
                                        <p:cTn id="105" dur="3000"/>
                                        <p:tgtEl>
                                          <p:spTgt spid="8"/>
                                        </p:tgtEl>
                                        <p:attrNameLst>
                                          <p:attrName>ppt_y</p:attrName>
                                        </p:attrNameLst>
                                      </p:cBhvr>
                                      <p:tavLst>
                                        <p:tav tm="0">
                                          <p:val>
                                            <p:strVal val="ppt_y"/>
                                          </p:val>
                                        </p:tav>
                                        <p:tav tm="100000">
                                          <p:val>
                                            <p:fltVal val="0.5"/>
                                          </p:val>
                                        </p:tav>
                                      </p:tavLst>
                                    </p:anim>
                                    <p:set>
                                      <p:cBhvr>
                                        <p:cTn id="106" dur="1" fill="hold">
                                          <p:stCondLst>
                                            <p:cond delay="2999"/>
                                          </p:stCondLst>
                                        </p:cTn>
                                        <p:tgtEl>
                                          <p:spTgt spid="8"/>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3000" fill="hold"/>
                                        <p:tgtEl>
                                          <p:spTgt spid="8"/>
                                        </p:tgtEl>
                                        <p:attrNameLst>
                                          <p:attrName>r</p:attrName>
                                        </p:attrNameLst>
                                      </p:cBhvr>
                                    </p:animRot>
                                  </p:childTnLst>
                                </p:cTn>
                              </p:par>
                              <p:par>
                                <p:cTn id="109" presetID="23" presetClass="exit" presetSubtype="544" fill="hold" nodeType="withEffect">
                                  <p:stCondLst>
                                    <p:cond delay="0"/>
                                  </p:stCondLst>
                                  <p:childTnLst>
                                    <p:anim calcmode="lin" valueType="num">
                                      <p:cBhvr>
                                        <p:cTn id="110" dur="3000"/>
                                        <p:tgtEl>
                                          <p:spTgt spid="4"/>
                                        </p:tgtEl>
                                        <p:attrNameLst>
                                          <p:attrName>ppt_w</p:attrName>
                                        </p:attrNameLst>
                                      </p:cBhvr>
                                      <p:tavLst>
                                        <p:tav tm="0">
                                          <p:val>
                                            <p:strVal val="ppt_w"/>
                                          </p:val>
                                        </p:tav>
                                        <p:tav tm="100000">
                                          <p:val>
                                            <p:fltVal val="0"/>
                                          </p:val>
                                        </p:tav>
                                      </p:tavLst>
                                    </p:anim>
                                    <p:anim calcmode="lin" valueType="num">
                                      <p:cBhvr>
                                        <p:cTn id="111" dur="3000"/>
                                        <p:tgtEl>
                                          <p:spTgt spid="4"/>
                                        </p:tgtEl>
                                        <p:attrNameLst>
                                          <p:attrName>ppt_h</p:attrName>
                                        </p:attrNameLst>
                                      </p:cBhvr>
                                      <p:tavLst>
                                        <p:tav tm="0">
                                          <p:val>
                                            <p:strVal val="ppt_h"/>
                                          </p:val>
                                        </p:tav>
                                        <p:tav tm="100000">
                                          <p:val>
                                            <p:fltVal val="0"/>
                                          </p:val>
                                        </p:tav>
                                      </p:tavLst>
                                    </p:anim>
                                    <p:anim calcmode="lin" valueType="num">
                                      <p:cBhvr>
                                        <p:cTn id="112" dur="3000"/>
                                        <p:tgtEl>
                                          <p:spTgt spid="4"/>
                                        </p:tgtEl>
                                        <p:attrNameLst>
                                          <p:attrName>ppt_x</p:attrName>
                                        </p:attrNameLst>
                                      </p:cBhvr>
                                      <p:tavLst>
                                        <p:tav tm="0">
                                          <p:val>
                                            <p:strVal val="ppt_x"/>
                                          </p:val>
                                        </p:tav>
                                        <p:tav tm="100000">
                                          <p:val>
                                            <p:fltVal val="0.5"/>
                                          </p:val>
                                        </p:tav>
                                      </p:tavLst>
                                    </p:anim>
                                    <p:anim calcmode="lin" valueType="num">
                                      <p:cBhvr>
                                        <p:cTn id="113" dur="3000"/>
                                        <p:tgtEl>
                                          <p:spTgt spid="4"/>
                                        </p:tgtEl>
                                        <p:attrNameLst>
                                          <p:attrName>ppt_y</p:attrName>
                                        </p:attrNameLst>
                                      </p:cBhvr>
                                      <p:tavLst>
                                        <p:tav tm="0">
                                          <p:val>
                                            <p:strVal val="ppt_y"/>
                                          </p:val>
                                        </p:tav>
                                        <p:tav tm="100000">
                                          <p:val>
                                            <p:fltVal val="0.5"/>
                                          </p:val>
                                        </p:tav>
                                      </p:tavLst>
                                    </p:anim>
                                    <p:set>
                                      <p:cBhvr>
                                        <p:cTn id="114" dur="1" fill="hold">
                                          <p:stCondLst>
                                            <p:cond delay="2999"/>
                                          </p:stCondLst>
                                        </p:cTn>
                                        <p:tgtEl>
                                          <p:spTgt spid="4"/>
                                        </p:tgtEl>
                                        <p:attrNameLst>
                                          <p:attrName>style.visibility</p:attrName>
                                        </p:attrNameLst>
                                      </p:cBhvr>
                                      <p:to>
                                        <p:strVal val="hidden"/>
                                      </p:to>
                                    </p:set>
                                  </p:childTnLst>
                                </p:cTn>
                              </p:par>
                              <p:par>
                                <p:cTn id="115" presetID="8" presetClass="emph" presetSubtype="0" fill="hold" nodeType="withEffect">
                                  <p:stCondLst>
                                    <p:cond delay="0"/>
                                  </p:stCondLst>
                                  <p:childTnLst>
                                    <p:animRot by="-21600000">
                                      <p:cBhvr>
                                        <p:cTn id="116" dur="3000" fill="hold"/>
                                        <p:tgtEl>
                                          <p:spTgt spid="4"/>
                                        </p:tgtEl>
                                        <p:attrNameLst>
                                          <p:attrName>r</p:attrName>
                                        </p:attrNameLst>
                                      </p:cBhvr>
                                    </p:animRo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23" presetClass="exit" presetSubtype="544" fill="hold" nodeType="withEffect">
                                  <p:stCondLst>
                                    <p:cond delay="0"/>
                                  </p:stCondLst>
                                  <p:childTnLst>
                                    <p:anim calcmode="lin" valueType="num">
                                      <p:cBhvr>
                                        <p:cTn id="126" dur="3000"/>
                                        <p:tgtEl>
                                          <p:spTgt spid="3"/>
                                        </p:tgtEl>
                                        <p:attrNameLst>
                                          <p:attrName>ppt_w</p:attrName>
                                        </p:attrNameLst>
                                      </p:cBhvr>
                                      <p:tavLst>
                                        <p:tav tm="0">
                                          <p:val>
                                            <p:strVal val="ppt_w"/>
                                          </p:val>
                                        </p:tav>
                                        <p:tav tm="100000">
                                          <p:val>
                                            <p:fltVal val="0"/>
                                          </p:val>
                                        </p:tav>
                                      </p:tavLst>
                                    </p:anim>
                                    <p:anim calcmode="lin" valueType="num">
                                      <p:cBhvr>
                                        <p:cTn id="127" dur="3000"/>
                                        <p:tgtEl>
                                          <p:spTgt spid="3"/>
                                        </p:tgtEl>
                                        <p:attrNameLst>
                                          <p:attrName>ppt_h</p:attrName>
                                        </p:attrNameLst>
                                      </p:cBhvr>
                                      <p:tavLst>
                                        <p:tav tm="0">
                                          <p:val>
                                            <p:strVal val="ppt_h"/>
                                          </p:val>
                                        </p:tav>
                                        <p:tav tm="100000">
                                          <p:val>
                                            <p:fltVal val="0"/>
                                          </p:val>
                                        </p:tav>
                                      </p:tavLst>
                                    </p:anim>
                                    <p:anim calcmode="lin" valueType="num">
                                      <p:cBhvr>
                                        <p:cTn id="128" dur="3000"/>
                                        <p:tgtEl>
                                          <p:spTgt spid="3"/>
                                        </p:tgtEl>
                                        <p:attrNameLst>
                                          <p:attrName>ppt_x</p:attrName>
                                        </p:attrNameLst>
                                      </p:cBhvr>
                                      <p:tavLst>
                                        <p:tav tm="0">
                                          <p:val>
                                            <p:strVal val="ppt_x"/>
                                          </p:val>
                                        </p:tav>
                                        <p:tav tm="100000">
                                          <p:val>
                                            <p:fltVal val="0.5"/>
                                          </p:val>
                                        </p:tav>
                                      </p:tavLst>
                                    </p:anim>
                                    <p:anim calcmode="lin" valueType="num">
                                      <p:cBhvr>
                                        <p:cTn id="129" dur="3000"/>
                                        <p:tgtEl>
                                          <p:spTgt spid="3"/>
                                        </p:tgtEl>
                                        <p:attrNameLst>
                                          <p:attrName>ppt_y</p:attrName>
                                        </p:attrNameLst>
                                      </p:cBhvr>
                                      <p:tavLst>
                                        <p:tav tm="0">
                                          <p:val>
                                            <p:strVal val="ppt_y"/>
                                          </p:val>
                                        </p:tav>
                                        <p:tav tm="100000">
                                          <p:val>
                                            <p:fltVal val="0.5"/>
                                          </p:val>
                                        </p:tav>
                                      </p:tavLst>
                                    </p:anim>
                                    <p:set>
                                      <p:cBhvr>
                                        <p:cTn id="130" dur="1" fill="hold">
                                          <p:stCondLst>
                                            <p:cond delay="2999"/>
                                          </p:stCondLst>
                                        </p:cTn>
                                        <p:tgtEl>
                                          <p:spTgt spid="3"/>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3000" fill="hold"/>
                                        <p:tgtEl>
                                          <p:spTgt spid="3"/>
                                        </p:tgtEl>
                                        <p:attrNameLst>
                                          <p:attrName>r</p:attrName>
                                        </p:attrNameLst>
                                      </p:cBhvr>
                                    </p:animRot>
                                  </p:childTnLst>
                                </p:cTn>
                              </p:par>
                              <p:par>
                                <p:cTn id="133" presetID="23" presetClass="exit" presetSubtype="544" fill="hold" nodeType="withEffect">
                                  <p:stCondLst>
                                    <p:cond delay="0"/>
                                  </p:stCondLst>
                                  <p:childTnLst>
                                    <p:anim calcmode="lin" valueType="num">
                                      <p:cBhvr>
                                        <p:cTn id="134" dur="3000"/>
                                        <p:tgtEl>
                                          <p:spTgt spid="6"/>
                                        </p:tgtEl>
                                        <p:attrNameLst>
                                          <p:attrName>ppt_w</p:attrName>
                                        </p:attrNameLst>
                                      </p:cBhvr>
                                      <p:tavLst>
                                        <p:tav tm="0">
                                          <p:val>
                                            <p:strVal val="ppt_w"/>
                                          </p:val>
                                        </p:tav>
                                        <p:tav tm="100000">
                                          <p:val>
                                            <p:fltVal val="0"/>
                                          </p:val>
                                        </p:tav>
                                      </p:tavLst>
                                    </p:anim>
                                    <p:anim calcmode="lin" valueType="num">
                                      <p:cBhvr>
                                        <p:cTn id="135" dur="3000"/>
                                        <p:tgtEl>
                                          <p:spTgt spid="6"/>
                                        </p:tgtEl>
                                        <p:attrNameLst>
                                          <p:attrName>ppt_h</p:attrName>
                                        </p:attrNameLst>
                                      </p:cBhvr>
                                      <p:tavLst>
                                        <p:tav tm="0">
                                          <p:val>
                                            <p:strVal val="ppt_h"/>
                                          </p:val>
                                        </p:tav>
                                        <p:tav tm="100000">
                                          <p:val>
                                            <p:fltVal val="0"/>
                                          </p:val>
                                        </p:tav>
                                      </p:tavLst>
                                    </p:anim>
                                    <p:anim calcmode="lin" valueType="num">
                                      <p:cBhvr>
                                        <p:cTn id="136" dur="3000"/>
                                        <p:tgtEl>
                                          <p:spTgt spid="6"/>
                                        </p:tgtEl>
                                        <p:attrNameLst>
                                          <p:attrName>ppt_x</p:attrName>
                                        </p:attrNameLst>
                                      </p:cBhvr>
                                      <p:tavLst>
                                        <p:tav tm="0">
                                          <p:val>
                                            <p:strVal val="ppt_x"/>
                                          </p:val>
                                        </p:tav>
                                        <p:tav tm="100000">
                                          <p:val>
                                            <p:fltVal val="0.5"/>
                                          </p:val>
                                        </p:tav>
                                      </p:tavLst>
                                    </p:anim>
                                    <p:anim calcmode="lin" valueType="num">
                                      <p:cBhvr>
                                        <p:cTn id="137" dur="3000"/>
                                        <p:tgtEl>
                                          <p:spTgt spid="6"/>
                                        </p:tgtEl>
                                        <p:attrNameLst>
                                          <p:attrName>ppt_y</p:attrName>
                                        </p:attrNameLst>
                                      </p:cBhvr>
                                      <p:tavLst>
                                        <p:tav tm="0">
                                          <p:val>
                                            <p:strVal val="ppt_y"/>
                                          </p:val>
                                        </p:tav>
                                        <p:tav tm="100000">
                                          <p:val>
                                            <p:fltVal val="0.5"/>
                                          </p:val>
                                        </p:tav>
                                      </p:tavLst>
                                    </p:anim>
                                    <p:set>
                                      <p:cBhvr>
                                        <p:cTn id="138" dur="1" fill="hold">
                                          <p:stCondLst>
                                            <p:cond delay="2999"/>
                                          </p:stCondLst>
                                        </p:cTn>
                                        <p:tgtEl>
                                          <p:spTgt spid="6"/>
                                        </p:tgtEl>
                                        <p:attrNameLst>
                                          <p:attrName>style.visibility</p:attrName>
                                        </p:attrNameLst>
                                      </p:cBhvr>
                                      <p:to>
                                        <p:strVal val="hidden"/>
                                      </p:to>
                                    </p:set>
                                  </p:childTnLst>
                                </p:cTn>
                              </p:par>
                              <p:par>
                                <p:cTn id="139" presetID="8" presetClass="emph" presetSubtype="0" fill="hold" nodeType="withEffect">
                                  <p:stCondLst>
                                    <p:cond delay="0"/>
                                  </p:stCondLst>
                                  <p:childTnLst>
                                    <p:animRot by="-21600000">
                                      <p:cBhvr>
                                        <p:cTn id="140" dur="3000" fill="hold"/>
                                        <p:tgtEl>
                                          <p:spTgt spid="6"/>
                                        </p:tgtEl>
                                        <p:attrNameLst>
                                          <p:attrName>r</p:attrName>
                                        </p:attrNameLst>
                                      </p:cBhvr>
                                    </p:animRot>
                                  </p:childTnLst>
                                </p:cTn>
                              </p:par>
                              <p:par>
                                <p:cTn id="141" presetID="23" presetClass="exit" presetSubtype="544" fill="hold" nodeType="withEffect">
                                  <p:stCondLst>
                                    <p:cond delay="0"/>
                                  </p:stCondLst>
                                  <p:childTnLst>
                                    <p:anim calcmode="lin" valueType="num">
                                      <p:cBhvr>
                                        <p:cTn id="142" dur="3000"/>
                                        <p:tgtEl>
                                          <p:spTgt spid="2"/>
                                        </p:tgtEl>
                                        <p:attrNameLst>
                                          <p:attrName>ppt_w</p:attrName>
                                        </p:attrNameLst>
                                      </p:cBhvr>
                                      <p:tavLst>
                                        <p:tav tm="0">
                                          <p:val>
                                            <p:strVal val="ppt_w"/>
                                          </p:val>
                                        </p:tav>
                                        <p:tav tm="100000">
                                          <p:val>
                                            <p:fltVal val="0"/>
                                          </p:val>
                                        </p:tav>
                                      </p:tavLst>
                                    </p:anim>
                                    <p:anim calcmode="lin" valueType="num">
                                      <p:cBhvr>
                                        <p:cTn id="143" dur="3000"/>
                                        <p:tgtEl>
                                          <p:spTgt spid="2"/>
                                        </p:tgtEl>
                                        <p:attrNameLst>
                                          <p:attrName>ppt_h</p:attrName>
                                        </p:attrNameLst>
                                      </p:cBhvr>
                                      <p:tavLst>
                                        <p:tav tm="0">
                                          <p:val>
                                            <p:strVal val="ppt_h"/>
                                          </p:val>
                                        </p:tav>
                                        <p:tav tm="100000">
                                          <p:val>
                                            <p:fltVal val="0"/>
                                          </p:val>
                                        </p:tav>
                                      </p:tavLst>
                                    </p:anim>
                                    <p:anim calcmode="lin" valueType="num">
                                      <p:cBhvr>
                                        <p:cTn id="144" dur="3000"/>
                                        <p:tgtEl>
                                          <p:spTgt spid="2"/>
                                        </p:tgtEl>
                                        <p:attrNameLst>
                                          <p:attrName>ppt_x</p:attrName>
                                        </p:attrNameLst>
                                      </p:cBhvr>
                                      <p:tavLst>
                                        <p:tav tm="0">
                                          <p:val>
                                            <p:strVal val="ppt_x"/>
                                          </p:val>
                                        </p:tav>
                                        <p:tav tm="100000">
                                          <p:val>
                                            <p:fltVal val="0.5"/>
                                          </p:val>
                                        </p:tav>
                                      </p:tavLst>
                                    </p:anim>
                                    <p:anim calcmode="lin" valueType="num">
                                      <p:cBhvr>
                                        <p:cTn id="145" dur="3000"/>
                                        <p:tgtEl>
                                          <p:spTgt spid="2"/>
                                        </p:tgtEl>
                                        <p:attrNameLst>
                                          <p:attrName>ppt_y</p:attrName>
                                        </p:attrNameLst>
                                      </p:cBhvr>
                                      <p:tavLst>
                                        <p:tav tm="0">
                                          <p:val>
                                            <p:strVal val="ppt_y"/>
                                          </p:val>
                                        </p:tav>
                                        <p:tav tm="100000">
                                          <p:val>
                                            <p:fltVal val="0.5"/>
                                          </p:val>
                                        </p:tav>
                                      </p:tavLst>
                                    </p:anim>
                                    <p:set>
                                      <p:cBhvr>
                                        <p:cTn id="146" dur="1" fill="hold">
                                          <p:stCondLst>
                                            <p:cond delay="2999"/>
                                          </p:stCondLst>
                                        </p:cTn>
                                        <p:tgtEl>
                                          <p:spTgt spid="2"/>
                                        </p:tgtEl>
                                        <p:attrNameLst>
                                          <p:attrName>style.visibility</p:attrName>
                                        </p:attrNameLst>
                                      </p:cBhvr>
                                      <p:to>
                                        <p:strVal val="hidden"/>
                                      </p:to>
                                    </p:set>
                                  </p:childTnLst>
                                </p:cTn>
                              </p:par>
                              <p:par>
                                <p:cTn id="147" presetID="8" presetClass="emph" presetSubtype="0" fill="hold" nodeType="withEffect">
                                  <p:stCondLst>
                                    <p:cond delay="0"/>
                                  </p:stCondLst>
                                  <p:childTnLst>
                                    <p:animRot by="-21600000">
                                      <p:cBhvr>
                                        <p:cTn id="148" dur="3000" fill="hold"/>
                                        <p:tgtEl>
                                          <p:spTgt spid="2"/>
                                        </p:tgtEl>
                                        <p:attrNameLst>
                                          <p:attrName>r</p:attrName>
                                        </p:attrNameLst>
                                      </p:cBhvr>
                                    </p:animRot>
                                  </p:childTnLst>
                                </p:cTn>
                              </p:par>
                              <p:par>
                                <p:cTn id="149" presetID="23" presetClass="entr" presetSubtype="288" fill="hold" nodeType="withEffect">
                                  <p:stCondLst>
                                    <p:cond delay="1000"/>
                                  </p:stCondLst>
                                  <p:childTnLst>
                                    <p:set>
                                      <p:cBhvr>
                                        <p:cTn id="150" dur="1" fill="hold">
                                          <p:stCondLst>
                                            <p:cond delay="0"/>
                                          </p:stCondLst>
                                        </p:cTn>
                                        <p:tgtEl>
                                          <p:spTgt spid="11"/>
                                        </p:tgtEl>
                                        <p:attrNameLst>
                                          <p:attrName>style.visibility</p:attrName>
                                        </p:attrNameLst>
                                      </p:cBhvr>
                                      <p:to>
                                        <p:strVal val="visible"/>
                                      </p:to>
                                    </p:set>
                                    <p:anim calcmode="lin" valueType="num">
                                      <p:cBhvr>
                                        <p:cTn id="151" dur="2250" fill="hold"/>
                                        <p:tgtEl>
                                          <p:spTgt spid="11"/>
                                        </p:tgtEl>
                                        <p:attrNameLst>
                                          <p:attrName>ppt_w</p:attrName>
                                        </p:attrNameLst>
                                      </p:cBhvr>
                                      <p:tavLst>
                                        <p:tav tm="0">
                                          <p:val>
                                            <p:strVal val="4/3*#ppt_w"/>
                                          </p:val>
                                        </p:tav>
                                        <p:tav tm="100000">
                                          <p:val>
                                            <p:strVal val="#ppt_w"/>
                                          </p:val>
                                        </p:tav>
                                      </p:tavLst>
                                    </p:anim>
                                    <p:anim calcmode="lin" valueType="num">
                                      <p:cBhvr>
                                        <p:cTn id="152" dur="2250" fill="hold"/>
                                        <p:tgtEl>
                                          <p:spTgt spid="11"/>
                                        </p:tgtEl>
                                        <p:attrNameLst>
                                          <p:attrName>ppt_h</p:attrName>
                                        </p:attrNameLst>
                                      </p:cBhvr>
                                      <p:tavLst>
                                        <p:tav tm="0">
                                          <p:val>
                                            <p:strVal val="4/3*#ppt_h"/>
                                          </p:val>
                                        </p:tav>
                                        <p:tav tm="100000">
                                          <p:val>
                                            <p:strVal val="#ppt_h"/>
                                          </p:val>
                                        </p:tav>
                                      </p:tavLst>
                                    </p:anim>
                                  </p:childTnLst>
                                </p:cTn>
                              </p:par>
                              <p:par>
                                <p:cTn id="153" presetID="21" presetClass="entr" presetSubtype="8" fill="hold" nodeType="withEffect">
                                  <p:stCondLst>
                                    <p:cond delay="1000"/>
                                  </p:stCondLst>
                                  <p:childTnLst>
                                    <p:set>
                                      <p:cBhvr>
                                        <p:cTn id="154" dur="1" fill="hold">
                                          <p:stCondLst>
                                            <p:cond delay="0"/>
                                          </p:stCondLst>
                                        </p:cTn>
                                        <p:tgtEl>
                                          <p:spTgt spid="11"/>
                                        </p:tgtEl>
                                        <p:attrNameLst>
                                          <p:attrName>style.visibility</p:attrName>
                                        </p:attrNameLst>
                                      </p:cBhvr>
                                      <p:to>
                                        <p:strVal val="visible"/>
                                      </p:to>
                                    </p:set>
                                    <p:animEffect transition="in" filter="wheel(8)">
                                      <p:cBhvr>
                                        <p:cTn id="155" dur="2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 name="7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092" y="3026"/>
            <a:ext cx="9144000" cy="5143500"/>
          </a:xfrm>
          <a:prstGeom prst="rect">
            <a:avLst/>
          </a:prstGeom>
          <a:noFill/>
          <a:ln>
            <a:noFill/>
          </a:ln>
        </p:spPr>
      </p:pic>
      <p:sp>
        <p:nvSpPr>
          <p:cNvPr id="9" name="8 Triángulo isósceles"/>
          <p:cNvSpPr/>
          <p:nvPr/>
        </p:nvSpPr>
        <p:spPr>
          <a:xfrm rot="5400000">
            <a:off x="1330496" y="-40803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482896" y="-25563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a:off x="1635296" y="-10323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a:off x="1787696" y="491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a:off x="1940096" y="2015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2092496" y="3539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5400000">
            <a:off x="2244896" y="5063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a:off x="2397296" y="6587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a:off x="2549696" y="8111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5400000">
            <a:off x="2702096" y="9635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a:off x="2854496" y="11159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5400000">
            <a:off x="3006896" y="12683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5400000">
            <a:off x="3159296" y="142076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16200000" flipH="1">
            <a:off x="6731096" y="-33602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16200000" flipH="1">
            <a:off x="6578696" y="-18362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16200000" flipH="1">
            <a:off x="6426296" y="-31226"/>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16200000" flipH="1">
            <a:off x="6273896" y="1211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16200000" flipH="1">
            <a:off x="6121496" y="2735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16200000" flipH="1">
            <a:off x="5969096" y="4259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16200000" flipH="1">
            <a:off x="5816696" y="5783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16200000" flipH="1">
            <a:off x="5664296" y="7307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16200000" flipH="1">
            <a:off x="5511896" y="8831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16200000" flipH="1">
            <a:off x="5359496" y="10355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16200000" flipH="1">
            <a:off x="5207096" y="11879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16200000" flipH="1">
            <a:off x="5054696" y="13403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6200000" flipH="1">
            <a:off x="4902296" y="1492774"/>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6200000">
            <a:off x="6731096" y="45171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6200000">
            <a:off x="6578696" y="43647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6200000">
            <a:off x="6426296" y="42123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6200000">
            <a:off x="6273896" y="40599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6200000">
            <a:off x="6121496" y="39075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6200000">
            <a:off x="5969096" y="37551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6200000">
            <a:off x="5816696" y="36027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6200000">
            <a:off x="5664296" y="34503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6200000">
            <a:off x="5511896" y="32979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6200000">
            <a:off x="5359496" y="31455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6200000">
            <a:off x="5207096" y="29931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16200000">
            <a:off x="5054696" y="28407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6200000">
            <a:off x="4902296" y="2688310"/>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5400000" flipH="1">
            <a:off x="1330496" y="44451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5400000" flipH="1">
            <a:off x="1482896" y="42927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5400000" flipH="1">
            <a:off x="1635296" y="41403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5400000" flipH="1">
            <a:off x="1787696" y="39879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5400000" flipH="1">
            <a:off x="1940096" y="38355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5400000" flipH="1">
            <a:off x="2092496" y="36831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5400000" flipH="1">
            <a:off x="2244896" y="35307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5400000" flipH="1">
            <a:off x="2397296" y="33783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5400000" flipH="1">
            <a:off x="2549696" y="32259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5400000" flipH="1">
            <a:off x="2702096" y="30735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5400000" flipH="1">
            <a:off x="2854496" y="29211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5400000" flipH="1">
            <a:off x="3006896" y="27687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5400000" flipH="1">
            <a:off x="3159296" y="2616302"/>
            <a:ext cx="1060704" cy="914400"/>
          </a:xfrm>
          <a:prstGeom prst="triangle">
            <a:avLst/>
          </a:prstGeom>
          <a:gradFill flip="none" rotWithShape="1">
            <a:gsLst>
              <a:gs pos="53000">
                <a:srgbClr val="FFFF00">
                  <a:alpha val="0"/>
                </a:srgbClr>
              </a:gs>
              <a:gs pos="79000">
                <a:srgbClr val="FFFF00">
                  <a:alpha val="38000"/>
                </a:srgbClr>
              </a:gs>
              <a:gs pos="63000">
                <a:srgbClr val="FFC000"/>
              </a:gs>
            </a:gsLst>
            <a:path path="shape">
              <a:fillToRect l="50000" t="50000" r="50000" b="50000"/>
            </a:path>
            <a:tileRect/>
          </a:gradFill>
          <a:ln>
            <a:noFill/>
          </a:ln>
          <a:effectLst>
            <a:outerShdw dist="50800" dir="5400000" sx="200000" sy="200000" algn="ctr" rotWithShape="0">
              <a:srgbClr val="C1D54B">
                <a:alpha val="39000"/>
              </a:srgbClr>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5" name="64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452586"/>
            <a:ext cx="9144000" cy="6192688"/>
          </a:xfrm>
          <a:prstGeom prst="rect">
            <a:avLst/>
          </a:prstGeom>
          <a:noFill/>
          <a:ln>
            <a:noFill/>
          </a:ln>
        </p:spPr>
      </p:pic>
    </p:spTree>
    <p:extLst>
      <p:ext uri="{BB962C8B-B14F-4D97-AF65-F5344CB8AC3E}">
        <p14:creationId xmlns:p14="http://schemas.microsoft.com/office/powerpoint/2010/main" val="199520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500" fill="hold"/>
                                        <p:tgtEl>
                                          <p:spTgt spid="10"/>
                                        </p:tgtEl>
                                        <p:attrNameLst>
                                          <p:attrName>ppt_w</p:attrName>
                                        </p:attrNameLst>
                                      </p:cBhvr>
                                      <p:tavLst>
                                        <p:tav tm="0">
                                          <p:val>
                                            <p:strVal val="#ppt_w"/>
                                          </p:val>
                                        </p:tav>
                                        <p:tav tm="100000">
                                          <p:val>
                                            <p:strVal val="#ppt_w"/>
                                          </p:val>
                                        </p:tav>
                                      </p:tavLst>
                                    </p:anim>
                                    <p:anim calcmode="lin" valueType="num">
                                      <p:cBhvr>
                                        <p:cTn id="8" dur="4500" fill="hold"/>
                                        <p:tgtEl>
                                          <p:spTgt spid="10"/>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10"/>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0"/>
                                        </p:tgtEl>
                                        <p:attrNameLst>
                                          <p:attrName>ppt_x</p:attrName>
                                        </p:attrNameLst>
                                      </p:cBhvr>
                                      <p:tavLst>
                                        <p:tav tm="0">
                                          <p:val>
                                            <p:strVal val="ppt_x"/>
                                          </p:val>
                                        </p:tav>
                                        <p:tav tm="100000">
                                          <p:val>
                                            <p:strVal val="1+ppt_w/2"/>
                                          </p:val>
                                        </p:tav>
                                      </p:tavLst>
                                    </p:anim>
                                    <p:anim calcmode="lin" valueType="num">
                                      <p:cBhvr additive="base">
                                        <p:cTn id="13" dur="5500"/>
                                        <p:tgtEl>
                                          <p:spTgt spid="10"/>
                                        </p:tgtEl>
                                        <p:attrNameLst>
                                          <p:attrName>ppt_y</p:attrName>
                                        </p:attrNameLst>
                                      </p:cBhvr>
                                      <p:tavLst>
                                        <p:tav tm="0">
                                          <p:val>
                                            <p:strVal val="ppt_y"/>
                                          </p:val>
                                        </p:tav>
                                        <p:tav tm="100000">
                                          <p:val>
                                            <p:strVal val="1+ppt_h/2"/>
                                          </p:val>
                                        </p:tav>
                                      </p:tavLst>
                                    </p:anim>
                                    <p:set>
                                      <p:cBhvr>
                                        <p:cTn id="14" dur="1" fill="hold">
                                          <p:stCondLst>
                                            <p:cond delay="5499"/>
                                          </p:stCondLst>
                                        </p:cTn>
                                        <p:tgtEl>
                                          <p:spTgt spid="10"/>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500" fill="hold"/>
                                        <p:tgtEl>
                                          <p:spTgt spid="9"/>
                                        </p:tgtEl>
                                        <p:attrNameLst>
                                          <p:attrName>ppt_w</p:attrName>
                                        </p:attrNameLst>
                                      </p:cBhvr>
                                      <p:tavLst>
                                        <p:tav tm="0">
                                          <p:val>
                                            <p:strVal val="#ppt_w"/>
                                          </p:val>
                                        </p:tav>
                                        <p:tav tm="100000">
                                          <p:val>
                                            <p:strVal val="#ppt_w"/>
                                          </p:val>
                                        </p:tav>
                                      </p:tavLst>
                                    </p:anim>
                                    <p:anim calcmode="lin" valueType="num">
                                      <p:cBhvr>
                                        <p:cTn id="18" dur="4500" fill="hold"/>
                                        <p:tgtEl>
                                          <p:spTgt spid="9"/>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9"/>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9"/>
                                        </p:tgtEl>
                                        <p:attrNameLst>
                                          <p:attrName>ppt_x</p:attrName>
                                        </p:attrNameLst>
                                      </p:cBhvr>
                                      <p:tavLst>
                                        <p:tav tm="0">
                                          <p:val>
                                            <p:strVal val="ppt_x"/>
                                          </p:val>
                                        </p:tav>
                                        <p:tav tm="100000">
                                          <p:val>
                                            <p:strVal val="1+ppt_w/2"/>
                                          </p:val>
                                        </p:tav>
                                      </p:tavLst>
                                    </p:anim>
                                    <p:anim calcmode="lin" valueType="num">
                                      <p:cBhvr additive="base">
                                        <p:cTn id="23" dur="5500"/>
                                        <p:tgtEl>
                                          <p:spTgt spid="9"/>
                                        </p:tgtEl>
                                        <p:attrNameLst>
                                          <p:attrName>ppt_y</p:attrName>
                                        </p:attrNameLst>
                                      </p:cBhvr>
                                      <p:tavLst>
                                        <p:tav tm="0">
                                          <p:val>
                                            <p:strVal val="ppt_y"/>
                                          </p:val>
                                        </p:tav>
                                        <p:tav tm="100000">
                                          <p:val>
                                            <p:strVal val="1+ppt_h/2"/>
                                          </p:val>
                                        </p:tav>
                                      </p:tavLst>
                                    </p:anim>
                                    <p:set>
                                      <p:cBhvr>
                                        <p:cTn id="24" dur="1" fill="hold">
                                          <p:stCondLst>
                                            <p:cond delay="5499"/>
                                          </p:stCondLst>
                                        </p:cTn>
                                        <p:tgtEl>
                                          <p:spTgt spid="9"/>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4500" fill="hold"/>
                                        <p:tgtEl>
                                          <p:spTgt spid="11"/>
                                        </p:tgtEl>
                                        <p:attrNameLst>
                                          <p:attrName>ppt_w</p:attrName>
                                        </p:attrNameLst>
                                      </p:cBhvr>
                                      <p:tavLst>
                                        <p:tav tm="0">
                                          <p:val>
                                            <p:strVal val="#ppt_w"/>
                                          </p:val>
                                        </p:tav>
                                        <p:tav tm="100000">
                                          <p:val>
                                            <p:strVal val="#ppt_w"/>
                                          </p:val>
                                        </p:tav>
                                      </p:tavLst>
                                    </p:anim>
                                    <p:anim calcmode="lin" valueType="num">
                                      <p:cBhvr>
                                        <p:cTn id="28" dur="4500" fill="hold"/>
                                        <p:tgtEl>
                                          <p:spTgt spid="1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1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5500"/>
                                        <p:tgtEl>
                                          <p:spTgt spid="11"/>
                                        </p:tgtEl>
                                        <p:attrNameLst>
                                          <p:attrName>ppt_x</p:attrName>
                                        </p:attrNameLst>
                                      </p:cBhvr>
                                      <p:tavLst>
                                        <p:tav tm="0">
                                          <p:val>
                                            <p:strVal val="ppt_x"/>
                                          </p:val>
                                        </p:tav>
                                        <p:tav tm="100000">
                                          <p:val>
                                            <p:strVal val="1+ppt_w/2"/>
                                          </p:val>
                                        </p:tav>
                                      </p:tavLst>
                                    </p:anim>
                                    <p:anim calcmode="lin" valueType="num">
                                      <p:cBhvr additive="base">
                                        <p:cTn id="33" dur="5500"/>
                                        <p:tgtEl>
                                          <p:spTgt spid="11"/>
                                        </p:tgtEl>
                                        <p:attrNameLst>
                                          <p:attrName>ppt_y</p:attrName>
                                        </p:attrNameLst>
                                      </p:cBhvr>
                                      <p:tavLst>
                                        <p:tav tm="0">
                                          <p:val>
                                            <p:strVal val="ppt_y"/>
                                          </p:val>
                                        </p:tav>
                                        <p:tav tm="100000">
                                          <p:val>
                                            <p:strVal val="1+ppt_h/2"/>
                                          </p:val>
                                        </p:tav>
                                      </p:tavLst>
                                    </p:anim>
                                    <p:set>
                                      <p:cBhvr>
                                        <p:cTn id="34" dur="1" fill="hold">
                                          <p:stCondLst>
                                            <p:cond delay="5499"/>
                                          </p:stCondLst>
                                        </p:cTn>
                                        <p:tgtEl>
                                          <p:spTgt spid="1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500" fill="hold"/>
                                        <p:tgtEl>
                                          <p:spTgt spid="12"/>
                                        </p:tgtEl>
                                        <p:attrNameLst>
                                          <p:attrName>ppt_w</p:attrName>
                                        </p:attrNameLst>
                                      </p:cBhvr>
                                      <p:tavLst>
                                        <p:tav tm="0">
                                          <p:val>
                                            <p:strVal val="#ppt_w"/>
                                          </p:val>
                                        </p:tav>
                                        <p:tav tm="100000">
                                          <p:val>
                                            <p:strVal val="#ppt_w"/>
                                          </p:val>
                                        </p:tav>
                                      </p:tavLst>
                                    </p:anim>
                                    <p:anim calcmode="lin" valueType="num">
                                      <p:cBhvr>
                                        <p:cTn id="38" dur="4500" fill="hold"/>
                                        <p:tgtEl>
                                          <p:spTgt spid="1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1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5500"/>
                                        <p:tgtEl>
                                          <p:spTgt spid="12"/>
                                        </p:tgtEl>
                                        <p:attrNameLst>
                                          <p:attrName>ppt_x</p:attrName>
                                        </p:attrNameLst>
                                      </p:cBhvr>
                                      <p:tavLst>
                                        <p:tav tm="0">
                                          <p:val>
                                            <p:strVal val="ppt_x"/>
                                          </p:val>
                                        </p:tav>
                                        <p:tav tm="100000">
                                          <p:val>
                                            <p:strVal val="1+ppt_w/2"/>
                                          </p:val>
                                        </p:tav>
                                      </p:tavLst>
                                    </p:anim>
                                    <p:anim calcmode="lin" valueType="num">
                                      <p:cBhvr additive="base">
                                        <p:cTn id="43" dur="5500"/>
                                        <p:tgtEl>
                                          <p:spTgt spid="12"/>
                                        </p:tgtEl>
                                        <p:attrNameLst>
                                          <p:attrName>ppt_y</p:attrName>
                                        </p:attrNameLst>
                                      </p:cBhvr>
                                      <p:tavLst>
                                        <p:tav tm="0">
                                          <p:val>
                                            <p:strVal val="ppt_y"/>
                                          </p:val>
                                        </p:tav>
                                        <p:tav tm="100000">
                                          <p:val>
                                            <p:strVal val="1+ppt_h/2"/>
                                          </p:val>
                                        </p:tav>
                                      </p:tavLst>
                                    </p:anim>
                                    <p:set>
                                      <p:cBhvr>
                                        <p:cTn id="44" dur="1" fill="hold">
                                          <p:stCondLst>
                                            <p:cond delay="5499"/>
                                          </p:stCondLst>
                                        </p:cTn>
                                        <p:tgtEl>
                                          <p:spTgt spid="1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4500" fill="hold"/>
                                        <p:tgtEl>
                                          <p:spTgt spid="13"/>
                                        </p:tgtEl>
                                        <p:attrNameLst>
                                          <p:attrName>ppt_w</p:attrName>
                                        </p:attrNameLst>
                                      </p:cBhvr>
                                      <p:tavLst>
                                        <p:tav tm="0">
                                          <p:val>
                                            <p:strVal val="#ppt_w"/>
                                          </p:val>
                                        </p:tav>
                                        <p:tav tm="100000">
                                          <p:val>
                                            <p:strVal val="#ppt_w"/>
                                          </p:val>
                                        </p:tav>
                                      </p:tavLst>
                                    </p:anim>
                                    <p:anim calcmode="lin" valueType="num">
                                      <p:cBhvr>
                                        <p:cTn id="48" dur="4500" fill="hold"/>
                                        <p:tgtEl>
                                          <p:spTgt spid="1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5500"/>
                                        <p:tgtEl>
                                          <p:spTgt spid="13"/>
                                        </p:tgtEl>
                                        <p:attrNameLst>
                                          <p:attrName>ppt_x</p:attrName>
                                        </p:attrNameLst>
                                      </p:cBhvr>
                                      <p:tavLst>
                                        <p:tav tm="0">
                                          <p:val>
                                            <p:strVal val="ppt_x"/>
                                          </p:val>
                                        </p:tav>
                                        <p:tav tm="100000">
                                          <p:val>
                                            <p:strVal val="1+ppt_w/2"/>
                                          </p:val>
                                        </p:tav>
                                      </p:tavLst>
                                    </p:anim>
                                    <p:anim calcmode="lin" valueType="num">
                                      <p:cBhvr additive="base">
                                        <p:cTn id="53" dur="5500"/>
                                        <p:tgtEl>
                                          <p:spTgt spid="13"/>
                                        </p:tgtEl>
                                        <p:attrNameLst>
                                          <p:attrName>ppt_y</p:attrName>
                                        </p:attrNameLst>
                                      </p:cBhvr>
                                      <p:tavLst>
                                        <p:tav tm="0">
                                          <p:val>
                                            <p:strVal val="ppt_y"/>
                                          </p:val>
                                        </p:tav>
                                        <p:tav tm="100000">
                                          <p:val>
                                            <p:strVal val="1+ppt_h/2"/>
                                          </p:val>
                                        </p:tav>
                                      </p:tavLst>
                                    </p:anim>
                                    <p:set>
                                      <p:cBhvr>
                                        <p:cTn id="54" dur="1" fill="hold">
                                          <p:stCondLst>
                                            <p:cond delay="5499"/>
                                          </p:stCondLst>
                                        </p:cTn>
                                        <p:tgtEl>
                                          <p:spTgt spid="1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4500" fill="hold"/>
                                        <p:tgtEl>
                                          <p:spTgt spid="14"/>
                                        </p:tgtEl>
                                        <p:attrNameLst>
                                          <p:attrName>ppt_w</p:attrName>
                                        </p:attrNameLst>
                                      </p:cBhvr>
                                      <p:tavLst>
                                        <p:tav tm="0">
                                          <p:val>
                                            <p:strVal val="#ppt_w"/>
                                          </p:val>
                                        </p:tav>
                                        <p:tav tm="100000">
                                          <p:val>
                                            <p:strVal val="#ppt_w"/>
                                          </p:val>
                                        </p:tav>
                                      </p:tavLst>
                                    </p:anim>
                                    <p:anim calcmode="lin" valueType="num">
                                      <p:cBhvr>
                                        <p:cTn id="58" dur="4500" fill="hold"/>
                                        <p:tgtEl>
                                          <p:spTgt spid="1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1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500"/>
                                        <p:tgtEl>
                                          <p:spTgt spid="14"/>
                                        </p:tgtEl>
                                        <p:attrNameLst>
                                          <p:attrName>ppt_x</p:attrName>
                                        </p:attrNameLst>
                                      </p:cBhvr>
                                      <p:tavLst>
                                        <p:tav tm="0">
                                          <p:val>
                                            <p:strVal val="ppt_x"/>
                                          </p:val>
                                        </p:tav>
                                        <p:tav tm="100000">
                                          <p:val>
                                            <p:strVal val="1+ppt_w/2"/>
                                          </p:val>
                                        </p:tav>
                                      </p:tavLst>
                                    </p:anim>
                                    <p:anim calcmode="lin" valueType="num">
                                      <p:cBhvr additive="base">
                                        <p:cTn id="63" dur="5500"/>
                                        <p:tgtEl>
                                          <p:spTgt spid="14"/>
                                        </p:tgtEl>
                                        <p:attrNameLst>
                                          <p:attrName>ppt_y</p:attrName>
                                        </p:attrNameLst>
                                      </p:cBhvr>
                                      <p:tavLst>
                                        <p:tav tm="0">
                                          <p:val>
                                            <p:strVal val="ppt_y"/>
                                          </p:val>
                                        </p:tav>
                                        <p:tav tm="100000">
                                          <p:val>
                                            <p:strVal val="1+ppt_h/2"/>
                                          </p:val>
                                        </p:tav>
                                      </p:tavLst>
                                    </p:anim>
                                    <p:set>
                                      <p:cBhvr>
                                        <p:cTn id="64" dur="1" fill="hold">
                                          <p:stCondLst>
                                            <p:cond delay="5499"/>
                                          </p:stCondLst>
                                        </p:cTn>
                                        <p:tgtEl>
                                          <p:spTgt spid="1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4500" fill="hold"/>
                                        <p:tgtEl>
                                          <p:spTgt spid="15"/>
                                        </p:tgtEl>
                                        <p:attrNameLst>
                                          <p:attrName>ppt_w</p:attrName>
                                        </p:attrNameLst>
                                      </p:cBhvr>
                                      <p:tavLst>
                                        <p:tav tm="0">
                                          <p:val>
                                            <p:strVal val="#ppt_w"/>
                                          </p:val>
                                        </p:tav>
                                        <p:tav tm="100000">
                                          <p:val>
                                            <p:strVal val="#ppt_w"/>
                                          </p:val>
                                        </p:tav>
                                      </p:tavLst>
                                    </p:anim>
                                    <p:anim calcmode="lin" valueType="num">
                                      <p:cBhvr>
                                        <p:cTn id="68" dur="4500" fill="hold"/>
                                        <p:tgtEl>
                                          <p:spTgt spid="1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1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5500"/>
                                        <p:tgtEl>
                                          <p:spTgt spid="15"/>
                                        </p:tgtEl>
                                        <p:attrNameLst>
                                          <p:attrName>ppt_x</p:attrName>
                                        </p:attrNameLst>
                                      </p:cBhvr>
                                      <p:tavLst>
                                        <p:tav tm="0">
                                          <p:val>
                                            <p:strVal val="ppt_x"/>
                                          </p:val>
                                        </p:tav>
                                        <p:tav tm="100000">
                                          <p:val>
                                            <p:strVal val="1+ppt_w/2"/>
                                          </p:val>
                                        </p:tav>
                                      </p:tavLst>
                                    </p:anim>
                                    <p:anim calcmode="lin" valueType="num">
                                      <p:cBhvr additive="base">
                                        <p:cTn id="73" dur="5500"/>
                                        <p:tgtEl>
                                          <p:spTgt spid="15"/>
                                        </p:tgtEl>
                                        <p:attrNameLst>
                                          <p:attrName>ppt_y</p:attrName>
                                        </p:attrNameLst>
                                      </p:cBhvr>
                                      <p:tavLst>
                                        <p:tav tm="0">
                                          <p:val>
                                            <p:strVal val="ppt_y"/>
                                          </p:val>
                                        </p:tav>
                                        <p:tav tm="100000">
                                          <p:val>
                                            <p:strVal val="1+ppt_h/2"/>
                                          </p:val>
                                        </p:tav>
                                      </p:tavLst>
                                    </p:anim>
                                    <p:set>
                                      <p:cBhvr>
                                        <p:cTn id="74" dur="1" fill="hold">
                                          <p:stCondLst>
                                            <p:cond delay="5499"/>
                                          </p:stCondLst>
                                        </p:cTn>
                                        <p:tgtEl>
                                          <p:spTgt spid="1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4500" fill="hold"/>
                                        <p:tgtEl>
                                          <p:spTgt spid="16"/>
                                        </p:tgtEl>
                                        <p:attrNameLst>
                                          <p:attrName>ppt_w</p:attrName>
                                        </p:attrNameLst>
                                      </p:cBhvr>
                                      <p:tavLst>
                                        <p:tav tm="0">
                                          <p:val>
                                            <p:strVal val="#ppt_w"/>
                                          </p:val>
                                        </p:tav>
                                        <p:tav tm="100000">
                                          <p:val>
                                            <p:strVal val="#ppt_w"/>
                                          </p:val>
                                        </p:tav>
                                      </p:tavLst>
                                    </p:anim>
                                    <p:anim calcmode="lin" valueType="num">
                                      <p:cBhvr>
                                        <p:cTn id="78" dur="4500" fill="hold"/>
                                        <p:tgtEl>
                                          <p:spTgt spid="1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1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5500"/>
                                        <p:tgtEl>
                                          <p:spTgt spid="16"/>
                                        </p:tgtEl>
                                        <p:attrNameLst>
                                          <p:attrName>ppt_x</p:attrName>
                                        </p:attrNameLst>
                                      </p:cBhvr>
                                      <p:tavLst>
                                        <p:tav tm="0">
                                          <p:val>
                                            <p:strVal val="ppt_x"/>
                                          </p:val>
                                        </p:tav>
                                        <p:tav tm="100000">
                                          <p:val>
                                            <p:strVal val="1+ppt_w/2"/>
                                          </p:val>
                                        </p:tav>
                                      </p:tavLst>
                                    </p:anim>
                                    <p:anim calcmode="lin" valueType="num">
                                      <p:cBhvr additive="base">
                                        <p:cTn id="83" dur="5500"/>
                                        <p:tgtEl>
                                          <p:spTgt spid="16"/>
                                        </p:tgtEl>
                                        <p:attrNameLst>
                                          <p:attrName>ppt_y</p:attrName>
                                        </p:attrNameLst>
                                      </p:cBhvr>
                                      <p:tavLst>
                                        <p:tav tm="0">
                                          <p:val>
                                            <p:strVal val="ppt_y"/>
                                          </p:val>
                                        </p:tav>
                                        <p:tav tm="100000">
                                          <p:val>
                                            <p:strVal val="1+ppt_h/2"/>
                                          </p:val>
                                        </p:tav>
                                      </p:tavLst>
                                    </p:anim>
                                    <p:set>
                                      <p:cBhvr>
                                        <p:cTn id="84" dur="1" fill="hold">
                                          <p:stCondLst>
                                            <p:cond delay="5499"/>
                                          </p:stCondLst>
                                        </p:cTn>
                                        <p:tgtEl>
                                          <p:spTgt spid="1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4500" fill="hold"/>
                                        <p:tgtEl>
                                          <p:spTgt spid="17"/>
                                        </p:tgtEl>
                                        <p:attrNameLst>
                                          <p:attrName>ppt_w</p:attrName>
                                        </p:attrNameLst>
                                      </p:cBhvr>
                                      <p:tavLst>
                                        <p:tav tm="0">
                                          <p:val>
                                            <p:strVal val="#ppt_w"/>
                                          </p:val>
                                        </p:tav>
                                        <p:tav tm="100000">
                                          <p:val>
                                            <p:strVal val="#ppt_w"/>
                                          </p:val>
                                        </p:tav>
                                      </p:tavLst>
                                    </p:anim>
                                    <p:anim calcmode="lin" valueType="num">
                                      <p:cBhvr>
                                        <p:cTn id="88" dur="4500" fill="hold"/>
                                        <p:tgtEl>
                                          <p:spTgt spid="1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1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5500"/>
                                        <p:tgtEl>
                                          <p:spTgt spid="17"/>
                                        </p:tgtEl>
                                        <p:attrNameLst>
                                          <p:attrName>ppt_x</p:attrName>
                                        </p:attrNameLst>
                                      </p:cBhvr>
                                      <p:tavLst>
                                        <p:tav tm="0">
                                          <p:val>
                                            <p:strVal val="ppt_x"/>
                                          </p:val>
                                        </p:tav>
                                        <p:tav tm="100000">
                                          <p:val>
                                            <p:strVal val="1+ppt_w/2"/>
                                          </p:val>
                                        </p:tav>
                                      </p:tavLst>
                                    </p:anim>
                                    <p:anim calcmode="lin" valueType="num">
                                      <p:cBhvr additive="base">
                                        <p:cTn id="93" dur="5500"/>
                                        <p:tgtEl>
                                          <p:spTgt spid="17"/>
                                        </p:tgtEl>
                                        <p:attrNameLst>
                                          <p:attrName>ppt_y</p:attrName>
                                        </p:attrNameLst>
                                      </p:cBhvr>
                                      <p:tavLst>
                                        <p:tav tm="0">
                                          <p:val>
                                            <p:strVal val="ppt_y"/>
                                          </p:val>
                                        </p:tav>
                                        <p:tav tm="100000">
                                          <p:val>
                                            <p:strVal val="1+ppt_h/2"/>
                                          </p:val>
                                        </p:tav>
                                      </p:tavLst>
                                    </p:anim>
                                    <p:set>
                                      <p:cBhvr>
                                        <p:cTn id="94" dur="1" fill="hold">
                                          <p:stCondLst>
                                            <p:cond delay="5499"/>
                                          </p:stCondLst>
                                        </p:cTn>
                                        <p:tgtEl>
                                          <p:spTgt spid="1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4500" fill="hold"/>
                                        <p:tgtEl>
                                          <p:spTgt spid="18"/>
                                        </p:tgtEl>
                                        <p:attrNameLst>
                                          <p:attrName>ppt_w</p:attrName>
                                        </p:attrNameLst>
                                      </p:cBhvr>
                                      <p:tavLst>
                                        <p:tav tm="0">
                                          <p:val>
                                            <p:strVal val="#ppt_w"/>
                                          </p:val>
                                        </p:tav>
                                        <p:tav tm="100000">
                                          <p:val>
                                            <p:strVal val="#ppt_w"/>
                                          </p:val>
                                        </p:tav>
                                      </p:tavLst>
                                    </p:anim>
                                    <p:anim calcmode="lin" valueType="num">
                                      <p:cBhvr>
                                        <p:cTn id="98" dur="4500" fill="hold"/>
                                        <p:tgtEl>
                                          <p:spTgt spid="1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1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5500"/>
                                        <p:tgtEl>
                                          <p:spTgt spid="18"/>
                                        </p:tgtEl>
                                        <p:attrNameLst>
                                          <p:attrName>ppt_x</p:attrName>
                                        </p:attrNameLst>
                                      </p:cBhvr>
                                      <p:tavLst>
                                        <p:tav tm="0">
                                          <p:val>
                                            <p:strVal val="ppt_x"/>
                                          </p:val>
                                        </p:tav>
                                        <p:tav tm="100000">
                                          <p:val>
                                            <p:strVal val="1+ppt_w/2"/>
                                          </p:val>
                                        </p:tav>
                                      </p:tavLst>
                                    </p:anim>
                                    <p:anim calcmode="lin" valueType="num">
                                      <p:cBhvr additive="base">
                                        <p:cTn id="103" dur="5500"/>
                                        <p:tgtEl>
                                          <p:spTgt spid="18"/>
                                        </p:tgtEl>
                                        <p:attrNameLst>
                                          <p:attrName>ppt_y</p:attrName>
                                        </p:attrNameLst>
                                      </p:cBhvr>
                                      <p:tavLst>
                                        <p:tav tm="0">
                                          <p:val>
                                            <p:strVal val="ppt_y"/>
                                          </p:val>
                                        </p:tav>
                                        <p:tav tm="100000">
                                          <p:val>
                                            <p:strVal val="1+ppt_h/2"/>
                                          </p:val>
                                        </p:tav>
                                      </p:tavLst>
                                    </p:anim>
                                    <p:set>
                                      <p:cBhvr>
                                        <p:cTn id="104" dur="1" fill="hold">
                                          <p:stCondLst>
                                            <p:cond delay="5499"/>
                                          </p:stCondLst>
                                        </p:cTn>
                                        <p:tgtEl>
                                          <p:spTgt spid="1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4500" fill="hold"/>
                                        <p:tgtEl>
                                          <p:spTgt spid="19"/>
                                        </p:tgtEl>
                                        <p:attrNameLst>
                                          <p:attrName>ppt_w</p:attrName>
                                        </p:attrNameLst>
                                      </p:cBhvr>
                                      <p:tavLst>
                                        <p:tav tm="0">
                                          <p:val>
                                            <p:strVal val="#ppt_w"/>
                                          </p:val>
                                        </p:tav>
                                        <p:tav tm="100000">
                                          <p:val>
                                            <p:strVal val="#ppt_w"/>
                                          </p:val>
                                        </p:tav>
                                      </p:tavLst>
                                    </p:anim>
                                    <p:anim calcmode="lin" valueType="num">
                                      <p:cBhvr>
                                        <p:cTn id="108" dur="4500" fill="hold"/>
                                        <p:tgtEl>
                                          <p:spTgt spid="1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1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5500"/>
                                        <p:tgtEl>
                                          <p:spTgt spid="19"/>
                                        </p:tgtEl>
                                        <p:attrNameLst>
                                          <p:attrName>ppt_x</p:attrName>
                                        </p:attrNameLst>
                                      </p:cBhvr>
                                      <p:tavLst>
                                        <p:tav tm="0">
                                          <p:val>
                                            <p:strVal val="ppt_x"/>
                                          </p:val>
                                        </p:tav>
                                        <p:tav tm="100000">
                                          <p:val>
                                            <p:strVal val="1+ppt_w/2"/>
                                          </p:val>
                                        </p:tav>
                                      </p:tavLst>
                                    </p:anim>
                                    <p:anim calcmode="lin" valueType="num">
                                      <p:cBhvr additive="base">
                                        <p:cTn id="113" dur="5500"/>
                                        <p:tgtEl>
                                          <p:spTgt spid="19"/>
                                        </p:tgtEl>
                                        <p:attrNameLst>
                                          <p:attrName>ppt_y</p:attrName>
                                        </p:attrNameLst>
                                      </p:cBhvr>
                                      <p:tavLst>
                                        <p:tav tm="0">
                                          <p:val>
                                            <p:strVal val="ppt_y"/>
                                          </p:val>
                                        </p:tav>
                                        <p:tav tm="100000">
                                          <p:val>
                                            <p:strVal val="1+ppt_h/2"/>
                                          </p:val>
                                        </p:tav>
                                      </p:tavLst>
                                    </p:anim>
                                    <p:set>
                                      <p:cBhvr>
                                        <p:cTn id="114" dur="1" fill="hold">
                                          <p:stCondLst>
                                            <p:cond delay="5499"/>
                                          </p:stCondLst>
                                        </p:cTn>
                                        <p:tgtEl>
                                          <p:spTgt spid="1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p:cTn id="117" dur="4500" fill="hold"/>
                                        <p:tgtEl>
                                          <p:spTgt spid="20"/>
                                        </p:tgtEl>
                                        <p:attrNameLst>
                                          <p:attrName>ppt_w</p:attrName>
                                        </p:attrNameLst>
                                      </p:cBhvr>
                                      <p:tavLst>
                                        <p:tav tm="0">
                                          <p:val>
                                            <p:strVal val="#ppt_w"/>
                                          </p:val>
                                        </p:tav>
                                        <p:tav tm="100000">
                                          <p:val>
                                            <p:strVal val="#ppt_w"/>
                                          </p:val>
                                        </p:tav>
                                      </p:tavLst>
                                    </p:anim>
                                    <p:anim calcmode="lin" valueType="num">
                                      <p:cBhvr>
                                        <p:cTn id="118" dur="4500" fill="hold"/>
                                        <p:tgtEl>
                                          <p:spTgt spid="2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2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5500"/>
                                        <p:tgtEl>
                                          <p:spTgt spid="20"/>
                                        </p:tgtEl>
                                        <p:attrNameLst>
                                          <p:attrName>ppt_x</p:attrName>
                                        </p:attrNameLst>
                                      </p:cBhvr>
                                      <p:tavLst>
                                        <p:tav tm="0">
                                          <p:val>
                                            <p:strVal val="ppt_x"/>
                                          </p:val>
                                        </p:tav>
                                        <p:tav tm="100000">
                                          <p:val>
                                            <p:strVal val="1+ppt_w/2"/>
                                          </p:val>
                                        </p:tav>
                                      </p:tavLst>
                                    </p:anim>
                                    <p:anim calcmode="lin" valueType="num">
                                      <p:cBhvr additive="base">
                                        <p:cTn id="123" dur="5500"/>
                                        <p:tgtEl>
                                          <p:spTgt spid="20"/>
                                        </p:tgtEl>
                                        <p:attrNameLst>
                                          <p:attrName>ppt_y</p:attrName>
                                        </p:attrNameLst>
                                      </p:cBhvr>
                                      <p:tavLst>
                                        <p:tav tm="0">
                                          <p:val>
                                            <p:strVal val="ppt_y"/>
                                          </p:val>
                                        </p:tav>
                                        <p:tav tm="100000">
                                          <p:val>
                                            <p:strVal val="1+ppt_h/2"/>
                                          </p:val>
                                        </p:tav>
                                      </p:tavLst>
                                    </p:anim>
                                    <p:set>
                                      <p:cBhvr>
                                        <p:cTn id="124" dur="1" fill="hold">
                                          <p:stCondLst>
                                            <p:cond delay="5499"/>
                                          </p:stCondLst>
                                        </p:cTn>
                                        <p:tgtEl>
                                          <p:spTgt spid="2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4500" fill="hold"/>
                                        <p:tgtEl>
                                          <p:spTgt spid="21"/>
                                        </p:tgtEl>
                                        <p:attrNameLst>
                                          <p:attrName>ppt_w</p:attrName>
                                        </p:attrNameLst>
                                      </p:cBhvr>
                                      <p:tavLst>
                                        <p:tav tm="0">
                                          <p:val>
                                            <p:strVal val="#ppt_w"/>
                                          </p:val>
                                        </p:tav>
                                        <p:tav tm="100000">
                                          <p:val>
                                            <p:strVal val="#ppt_w"/>
                                          </p:val>
                                        </p:tav>
                                      </p:tavLst>
                                    </p:anim>
                                    <p:anim calcmode="lin" valueType="num">
                                      <p:cBhvr>
                                        <p:cTn id="128" dur="4500" fill="hold"/>
                                        <p:tgtEl>
                                          <p:spTgt spid="21"/>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21"/>
                                        </p:tgtEl>
                                        <p:attrNameLst>
                                          <p:attrName>r</p:attrName>
                                        </p:attrNameLst>
                                      </p:cBhvr>
                                    </p:animRot>
                                  </p:childTnLst>
                                </p:cTn>
                              </p:par>
                              <p:par>
                                <p:cTn id="131" presetID="2" presetClass="exit" presetSubtype="6" fill="hold" grpId="2" nodeType="withEffect">
                                  <p:stCondLst>
                                    <p:cond delay="0"/>
                                  </p:stCondLst>
                                  <p:childTnLst>
                                    <p:anim calcmode="lin" valueType="num">
                                      <p:cBhvr additive="base">
                                        <p:cTn id="132" dur="5500"/>
                                        <p:tgtEl>
                                          <p:spTgt spid="21"/>
                                        </p:tgtEl>
                                        <p:attrNameLst>
                                          <p:attrName>ppt_x</p:attrName>
                                        </p:attrNameLst>
                                      </p:cBhvr>
                                      <p:tavLst>
                                        <p:tav tm="0">
                                          <p:val>
                                            <p:strVal val="ppt_x"/>
                                          </p:val>
                                        </p:tav>
                                        <p:tav tm="100000">
                                          <p:val>
                                            <p:strVal val="1+ppt_w/2"/>
                                          </p:val>
                                        </p:tav>
                                      </p:tavLst>
                                    </p:anim>
                                    <p:anim calcmode="lin" valueType="num">
                                      <p:cBhvr additive="base">
                                        <p:cTn id="133" dur="5500"/>
                                        <p:tgtEl>
                                          <p:spTgt spid="21"/>
                                        </p:tgtEl>
                                        <p:attrNameLst>
                                          <p:attrName>ppt_y</p:attrName>
                                        </p:attrNameLst>
                                      </p:cBhvr>
                                      <p:tavLst>
                                        <p:tav tm="0">
                                          <p:val>
                                            <p:strVal val="ppt_y"/>
                                          </p:val>
                                        </p:tav>
                                        <p:tav tm="100000">
                                          <p:val>
                                            <p:strVal val="1+ppt_h/2"/>
                                          </p:val>
                                        </p:tav>
                                      </p:tavLst>
                                    </p:anim>
                                    <p:set>
                                      <p:cBhvr>
                                        <p:cTn id="134" dur="1" fill="hold">
                                          <p:stCondLst>
                                            <p:cond delay="5499"/>
                                          </p:stCondLst>
                                        </p:cTn>
                                        <p:tgtEl>
                                          <p:spTgt spid="21"/>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4"/>
                                        </p:tgtEl>
                                        <p:attrNameLst>
                                          <p:attrName>style.visibility</p:attrName>
                                        </p:attrNameLst>
                                      </p:cBhvr>
                                      <p:to>
                                        <p:strVal val="visible"/>
                                      </p:to>
                                    </p:set>
                                    <p:anim calcmode="lin" valueType="num">
                                      <p:cBhvr>
                                        <p:cTn id="137" dur="4500" fill="hold"/>
                                        <p:tgtEl>
                                          <p:spTgt spid="24"/>
                                        </p:tgtEl>
                                        <p:attrNameLst>
                                          <p:attrName>ppt_w</p:attrName>
                                        </p:attrNameLst>
                                      </p:cBhvr>
                                      <p:tavLst>
                                        <p:tav tm="0">
                                          <p:val>
                                            <p:strVal val="#ppt_w"/>
                                          </p:val>
                                        </p:tav>
                                        <p:tav tm="100000">
                                          <p:val>
                                            <p:strVal val="#ppt_w"/>
                                          </p:val>
                                        </p:tav>
                                      </p:tavLst>
                                    </p:anim>
                                    <p:anim calcmode="lin" valueType="num">
                                      <p:cBhvr>
                                        <p:cTn id="138" dur="4500" fill="hold"/>
                                        <p:tgtEl>
                                          <p:spTgt spid="24"/>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24"/>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5500"/>
                                        <p:tgtEl>
                                          <p:spTgt spid="24"/>
                                        </p:tgtEl>
                                        <p:attrNameLst>
                                          <p:attrName>ppt_x</p:attrName>
                                        </p:attrNameLst>
                                      </p:cBhvr>
                                      <p:tavLst>
                                        <p:tav tm="0">
                                          <p:val>
                                            <p:strVal val="ppt_x"/>
                                          </p:val>
                                        </p:tav>
                                        <p:tav tm="100000">
                                          <p:val>
                                            <p:strVal val="0-ppt_w/2"/>
                                          </p:val>
                                        </p:tav>
                                      </p:tavLst>
                                    </p:anim>
                                    <p:anim calcmode="lin" valueType="num">
                                      <p:cBhvr additive="base">
                                        <p:cTn id="143" dur="5500"/>
                                        <p:tgtEl>
                                          <p:spTgt spid="24"/>
                                        </p:tgtEl>
                                        <p:attrNameLst>
                                          <p:attrName>ppt_y</p:attrName>
                                        </p:attrNameLst>
                                      </p:cBhvr>
                                      <p:tavLst>
                                        <p:tav tm="0">
                                          <p:val>
                                            <p:strVal val="ppt_y"/>
                                          </p:val>
                                        </p:tav>
                                        <p:tav tm="100000">
                                          <p:val>
                                            <p:strVal val="1+ppt_h/2"/>
                                          </p:val>
                                        </p:tav>
                                      </p:tavLst>
                                    </p:anim>
                                    <p:set>
                                      <p:cBhvr>
                                        <p:cTn id="144" dur="1" fill="hold">
                                          <p:stCondLst>
                                            <p:cond delay="5499"/>
                                          </p:stCondLst>
                                        </p:cTn>
                                        <p:tgtEl>
                                          <p:spTgt spid="24"/>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 calcmode="lin" valueType="num">
                                      <p:cBhvr>
                                        <p:cTn id="147" dur="4500" fill="hold"/>
                                        <p:tgtEl>
                                          <p:spTgt spid="25"/>
                                        </p:tgtEl>
                                        <p:attrNameLst>
                                          <p:attrName>ppt_w</p:attrName>
                                        </p:attrNameLst>
                                      </p:cBhvr>
                                      <p:tavLst>
                                        <p:tav tm="0">
                                          <p:val>
                                            <p:strVal val="#ppt_w"/>
                                          </p:val>
                                        </p:tav>
                                        <p:tav tm="100000">
                                          <p:val>
                                            <p:strVal val="#ppt_w"/>
                                          </p:val>
                                        </p:tav>
                                      </p:tavLst>
                                    </p:anim>
                                    <p:anim calcmode="lin" valueType="num">
                                      <p:cBhvr>
                                        <p:cTn id="148" dur="4500" fill="hold"/>
                                        <p:tgtEl>
                                          <p:spTgt spid="25"/>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25"/>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5500"/>
                                        <p:tgtEl>
                                          <p:spTgt spid="25"/>
                                        </p:tgtEl>
                                        <p:attrNameLst>
                                          <p:attrName>ppt_x</p:attrName>
                                        </p:attrNameLst>
                                      </p:cBhvr>
                                      <p:tavLst>
                                        <p:tav tm="0">
                                          <p:val>
                                            <p:strVal val="ppt_x"/>
                                          </p:val>
                                        </p:tav>
                                        <p:tav tm="100000">
                                          <p:val>
                                            <p:strVal val="0-ppt_w/2"/>
                                          </p:val>
                                        </p:tav>
                                      </p:tavLst>
                                    </p:anim>
                                    <p:anim calcmode="lin" valueType="num">
                                      <p:cBhvr additive="base">
                                        <p:cTn id="153" dur="5500"/>
                                        <p:tgtEl>
                                          <p:spTgt spid="25"/>
                                        </p:tgtEl>
                                        <p:attrNameLst>
                                          <p:attrName>ppt_y</p:attrName>
                                        </p:attrNameLst>
                                      </p:cBhvr>
                                      <p:tavLst>
                                        <p:tav tm="0">
                                          <p:val>
                                            <p:strVal val="ppt_y"/>
                                          </p:val>
                                        </p:tav>
                                        <p:tav tm="100000">
                                          <p:val>
                                            <p:strVal val="1+ppt_h/2"/>
                                          </p:val>
                                        </p:tav>
                                      </p:tavLst>
                                    </p:anim>
                                    <p:set>
                                      <p:cBhvr>
                                        <p:cTn id="154" dur="1" fill="hold">
                                          <p:stCondLst>
                                            <p:cond delay="5499"/>
                                          </p:stCondLst>
                                        </p:cTn>
                                        <p:tgtEl>
                                          <p:spTgt spid="25"/>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 calcmode="lin" valueType="num">
                                      <p:cBhvr>
                                        <p:cTn id="157" dur="4500" fill="hold"/>
                                        <p:tgtEl>
                                          <p:spTgt spid="26"/>
                                        </p:tgtEl>
                                        <p:attrNameLst>
                                          <p:attrName>ppt_w</p:attrName>
                                        </p:attrNameLst>
                                      </p:cBhvr>
                                      <p:tavLst>
                                        <p:tav tm="0">
                                          <p:val>
                                            <p:strVal val="#ppt_w"/>
                                          </p:val>
                                        </p:tav>
                                        <p:tav tm="100000">
                                          <p:val>
                                            <p:strVal val="#ppt_w"/>
                                          </p:val>
                                        </p:tav>
                                      </p:tavLst>
                                    </p:anim>
                                    <p:anim calcmode="lin" valueType="num">
                                      <p:cBhvr>
                                        <p:cTn id="158" dur="4500" fill="hold"/>
                                        <p:tgtEl>
                                          <p:spTgt spid="26"/>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26"/>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5500"/>
                                        <p:tgtEl>
                                          <p:spTgt spid="26"/>
                                        </p:tgtEl>
                                        <p:attrNameLst>
                                          <p:attrName>ppt_x</p:attrName>
                                        </p:attrNameLst>
                                      </p:cBhvr>
                                      <p:tavLst>
                                        <p:tav tm="0">
                                          <p:val>
                                            <p:strVal val="ppt_x"/>
                                          </p:val>
                                        </p:tav>
                                        <p:tav tm="100000">
                                          <p:val>
                                            <p:strVal val="0-ppt_w/2"/>
                                          </p:val>
                                        </p:tav>
                                      </p:tavLst>
                                    </p:anim>
                                    <p:anim calcmode="lin" valueType="num">
                                      <p:cBhvr additive="base">
                                        <p:cTn id="163" dur="5500"/>
                                        <p:tgtEl>
                                          <p:spTgt spid="26"/>
                                        </p:tgtEl>
                                        <p:attrNameLst>
                                          <p:attrName>ppt_y</p:attrName>
                                        </p:attrNameLst>
                                      </p:cBhvr>
                                      <p:tavLst>
                                        <p:tav tm="0">
                                          <p:val>
                                            <p:strVal val="ppt_y"/>
                                          </p:val>
                                        </p:tav>
                                        <p:tav tm="100000">
                                          <p:val>
                                            <p:strVal val="1+ppt_h/2"/>
                                          </p:val>
                                        </p:tav>
                                      </p:tavLst>
                                    </p:anim>
                                    <p:set>
                                      <p:cBhvr>
                                        <p:cTn id="164" dur="1" fill="hold">
                                          <p:stCondLst>
                                            <p:cond delay="5499"/>
                                          </p:stCondLst>
                                        </p:cTn>
                                        <p:tgtEl>
                                          <p:spTgt spid="26"/>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p:cTn id="167" dur="4500" fill="hold"/>
                                        <p:tgtEl>
                                          <p:spTgt spid="27"/>
                                        </p:tgtEl>
                                        <p:attrNameLst>
                                          <p:attrName>ppt_w</p:attrName>
                                        </p:attrNameLst>
                                      </p:cBhvr>
                                      <p:tavLst>
                                        <p:tav tm="0">
                                          <p:val>
                                            <p:strVal val="#ppt_w"/>
                                          </p:val>
                                        </p:tav>
                                        <p:tav tm="100000">
                                          <p:val>
                                            <p:strVal val="#ppt_w"/>
                                          </p:val>
                                        </p:tav>
                                      </p:tavLst>
                                    </p:anim>
                                    <p:anim calcmode="lin" valueType="num">
                                      <p:cBhvr>
                                        <p:cTn id="168" dur="4500" fill="hold"/>
                                        <p:tgtEl>
                                          <p:spTgt spid="27"/>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250" fill="hold"/>
                                        <p:tgtEl>
                                          <p:spTgt spid="27"/>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5500"/>
                                        <p:tgtEl>
                                          <p:spTgt spid="27"/>
                                        </p:tgtEl>
                                        <p:attrNameLst>
                                          <p:attrName>ppt_x</p:attrName>
                                        </p:attrNameLst>
                                      </p:cBhvr>
                                      <p:tavLst>
                                        <p:tav tm="0">
                                          <p:val>
                                            <p:strVal val="ppt_x"/>
                                          </p:val>
                                        </p:tav>
                                        <p:tav tm="100000">
                                          <p:val>
                                            <p:strVal val="0-ppt_w/2"/>
                                          </p:val>
                                        </p:tav>
                                      </p:tavLst>
                                    </p:anim>
                                    <p:anim calcmode="lin" valueType="num">
                                      <p:cBhvr additive="base">
                                        <p:cTn id="173" dur="5500"/>
                                        <p:tgtEl>
                                          <p:spTgt spid="27"/>
                                        </p:tgtEl>
                                        <p:attrNameLst>
                                          <p:attrName>ppt_y</p:attrName>
                                        </p:attrNameLst>
                                      </p:cBhvr>
                                      <p:tavLst>
                                        <p:tav tm="0">
                                          <p:val>
                                            <p:strVal val="ppt_y"/>
                                          </p:val>
                                        </p:tav>
                                        <p:tav tm="100000">
                                          <p:val>
                                            <p:strVal val="1+ppt_h/2"/>
                                          </p:val>
                                        </p:tav>
                                      </p:tavLst>
                                    </p:anim>
                                    <p:set>
                                      <p:cBhvr>
                                        <p:cTn id="174" dur="1" fill="hold">
                                          <p:stCondLst>
                                            <p:cond delay="5499"/>
                                          </p:stCondLst>
                                        </p:cTn>
                                        <p:tgtEl>
                                          <p:spTgt spid="27"/>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 calcmode="lin" valueType="num">
                                      <p:cBhvr>
                                        <p:cTn id="177" dur="4500" fill="hold"/>
                                        <p:tgtEl>
                                          <p:spTgt spid="28"/>
                                        </p:tgtEl>
                                        <p:attrNameLst>
                                          <p:attrName>ppt_w</p:attrName>
                                        </p:attrNameLst>
                                      </p:cBhvr>
                                      <p:tavLst>
                                        <p:tav tm="0">
                                          <p:val>
                                            <p:strVal val="#ppt_w"/>
                                          </p:val>
                                        </p:tav>
                                        <p:tav tm="100000">
                                          <p:val>
                                            <p:strVal val="#ppt_w"/>
                                          </p:val>
                                        </p:tav>
                                      </p:tavLst>
                                    </p:anim>
                                    <p:anim calcmode="lin" valueType="num">
                                      <p:cBhvr>
                                        <p:cTn id="178" dur="4500" fill="hold"/>
                                        <p:tgtEl>
                                          <p:spTgt spid="28"/>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250" fill="hold"/>
                                        <p:tgtEl>
                                          <p:spTgt spid="28"/>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5500"/>
                                        <p:tgtEl>
                                          <p:spTgt spid="28"/>
                                        </p:tgtEl>
                                        <p:attrNameLst>
                                          <p:attrName>ppt_x</p:attrName>
                                        </p:attrNameLst>
                                      </p:cBhvr>
                                      <p:tavLst>
                                        <p:tav tm="0">
                                          <p:val>
                                            <p:strVal val="ppt_x"/>
                                          </p:val>
                                        </p:tav>
                                        <p:tav tm="100000">
                                          <p:val>
                                            <p:strVal val="0-ppt_w/2"/>
                                          </p:val>
                                        </p:tav>
                                      </p:tavLst>
                                    </p:anim>
                                    <p:anim calcmode="lin" valueType="num">
                                      <p:cBhvr additive="base">
                                        <p:cTn id="183" dur="5500"/>
                                        <p:tgtEl>
                                          <p:spTgt spid="28"/>
                                        </p:tgtEl>
                                        <p:attrNameLst>
                                          <p:attrName>ppt_y</p:attrName>
                                        </p:attrNameLst>
                                      </p:cBhvr>
                                      <p:tavLst>
                                        <p:tav tm="0">
                                          <p:val>
                                            <p:strVal val="ppt_y"/>
                                          </p:val>
                                        </p:tav>
                                        <p:tav tm="100000">
                                          <p:val>
                                            <p:strVal val="1+ppt_h/2"/>
                                          </p:val>
                                        </p:tav>
                                      </p:tavLst>
                                    </p:anim>
                                    <p:set>
                                      <p:cBhvr>
                                        <p:cTn id="184" dur="1" fill="hold">
                                          <p:stCondLst>
                                            <p:cond delay="5499"/>
                                          </p:stCondLst>
                                        </p:cTn>
                                        <p:tgtEl>
                                          <p:spTgt spid="28"/>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4500" fill="hold"/>
                                        <p:tgtEl>
                                          <p:spTgt spid="29"/>
                                        </p:tgtEl>
                                        <p:attrNameLst>
                                          <p:attrName>ppt_w</p:attrName>
                                        </p:attrNameLst>
                                      </p:cBhvr>
                                      <p:tavLst>
                                        <p:tav tm="0">
                                          <p:val>
                                            <p:strVal val="#ppt_w"/>
                                          </p:val>
                                        </p:tav>
                                        <p:tav tm="100000">
                                          <p:val>
                                            <p:strVal val="#ppt_w"/>
                                          </p:val>
                                        </p:tav>
                                      </p:tavLst>
                                    </p:anim>
                                    <p:anim calcmode="lin" valueType="num">
                                      <p:cBhvr>
                                        <p:cTn id="188" dur="4500" fill="hold"/>
                                        <p:tgtEl>
                                          <p:spTgt spid="29"/>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250" fill="hold"/>
                                        <p:tgtEl>
                                          <p:spTgt spid="29"/>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5500"/>
                                        <p:tgtEl>
                                          <p:spTgt spid="29"/>
                                        </p:tgtEl>
                                        <p:attrNameLst>
                                          <p:attrName>ppt_x</p:attrName>
                                        </p:attrNameLst>
                                      </p:cBhvr>
                                      <p:tavLst>
                                        <p:tav tm="0">
                                          <p:val>
                                            <p:strVal val="ppt_x"/>
                                          </p:val>
                                        </p:tav>
                                        <p:tav tm="100000">
                                          <p:val>
                                            <p:strVal val="0-ppt_w/2"/>
                                          </p:val>
                                        </p:tav>
                                      </p:tavLst>
                                    </p:anim>
                                    <p:anim calcmode="lin" valueType="num">
                                      <p:cBhvr additive="base">
                                        <p:cTn id="193" dur="5500"/>
                                        <p:tgtEl>
                                          <p:spTgt spid="29"/>
                                        </p:tgtEl>
                                        <p:attrNameLst>
                                          <p:attrName>ppt_y</p:attrName>
                                        </p:attrNameLst>
                                      </p:cBhvr>
                                      <p:tavLst>
                                        <p:tav tm="0">
                                          <p:val>
                                            <p:strVal val="ppt_y"/>
                                          </p:val>
                                        </p:tav>
                                        <p:tav tm="100000">
                                          <p:val>
                                            <p:strVal val="1+ppt_h/2"/>
                                          </p:val>
                                        </p:tav>
                                      </p:tavLst>
                                    </p:anim>
                                    <p:set>
                                      <p:cBhvr>
                                        <p:cTn id="194" dur="1" fill="hold">
                                          <p:stCondLst>
                                            <p:cond delay="5499"/>
                                          </p:stCondLst>
                                        </p:cTn>
                                        <p:tgtEl>
                                          <p:spTgt spid="29"/>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30"/>
                                        </p:tgtEl>
                                        <p:attrNameLst>
                                          <p:attrName>style.visibility</p:attrName>
                                        </p:attrNameLst>
                                      </p:cBhvr>
                                      <p:to>
                                        <p:strVal val="visible"/>
                                      </p:to>
                                    </p:set>
                                    <p:anim calcmode="lin" valueType="num">
                                      <p:cBhvr>
                                        <p:cTn id="197" dur="4500" fill="hold"/>
                                        <p:tgtEl>
                                          <p:spTgt spid="30"/>
                                        </p:tgtEl>
                                        <p:attrNameLst>
                                          <p:attrName>ppt_w</p:attrName>
                                        </p:attrNameLst>
                                      </p:cBhvr>
                                      <p:tavLst>
                                        <p:tav tm="0">
                                          <p:val>
                                            <p:strVal val="#ppt_w"/>
                                          </p:val>
                                        </p:tav>
                                        <p:tav tm="100000">
                                          <p:val>
                                            <p:strVal val="#ppt_w"/>
                                          </p:val>
                                        </p:tav>
                                      </p:tavLst>
                                    </p:anim>
                                    <p:anim calcmode="lin" valueType="num">
                                      <p:cBhvr>
                                        <p:cTn id="198" dur="4500" fill="hold"/>
                                        <p:tgtEl>
                                          <p:spTgt spid="30"/>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250" fill="hold"/>
                                        <p:tgtEl>
                                          <p:spTgt spid="30"/>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5500"/>
                                        <p:tgtEl>
                                          <p:spTgt spid="30"/>
                                        </p:tgtEl>
                                        <p:attrNameLst>
                                          <p:attrName>ppt_x</p:attrName>
                                        </p:attrNameLst>
                                      </p:cBhvr>
                                      <p:tavLst>
                                        <p:tav tm="0">
                                          <p:val>
                                            <p:strVal val="ppt_x"/>
                                          </p:val>
                                        </p:tav>
                                        <p:tav tm="100000">
                                          <p:val>
                                            <p:strVal val="0-ppt_w/2"/>
                                          </p:val>
                                        </p:tav>
                                      </p:tavLst>
                                    </p:anim>
                                    <p:anim calcmode="lin" valueType="num">
                                      <p:cBhvr additive="base">
                                        <p:cTn id="203" dur="5500"/>
                                        <p:tgtEl>
                                          <p:spTgt spid="30"/>
                                        </p:tgtEl>
                                        <p:attrNameLst>
                                          <p:attrName>ppt_y</p:attrName>
                                        </p:attrNameLst>
                                      </p:cBhvr>
                                      <p:tavLst>
                                        <p:tav tm="0">
                                          <p:val>
                                            <p:strVal val="ppt_y"/>
                                          </p:val>
                                        </p:tav>
                                        <p:tav tm="100000">
                                          <p:val>
                                            <p:strVal val="1+ppt_h/2"/>
                                          </p:val>
                                        </p:tav>
                                      </p:tavLst>
                                    </p:anim>
                                    <p:set>
                                      <p:cBhvr>
                                        <p:cTn id="204" dur="1" fill="hold">
                                          <p:stCondLst>
                                            <p:cond delay="5499"/>
                                          </p:stCondLst>
                                        </p:cTn>
                                        <p:tgtEl>
                                          <p:spTgt spid="30"/>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31"/>
                                        </p:tgtEl>
                                        <p:attrNameLst>
                                          <p:attrName>style.visibility</p:attrName>
                                        </p:attrNameLst>
                                      </p:cBhvr>
                                      <p:to>
                                        <p:strVal val="visible"/>
                                      </p:to>
                                    </p:set>
                                    <p:anim calcmode="lin" valueType="num">
                                      <p:cBhvr>
                                        <p:cTn id="207" dur="4500" fill="hold"/>
                                        <p:tgtEl>
                                          <p:spTgt spid="31"/>
                                        </p:tgtEl>
                                        <p:attrNameLst>
                                          <p:attrName>ppt_w</p:attrName>
                                        </p:attrNameLst>
                                      </p:cBhvr>
                                      <p:tavLst>
                                        <p:tav tm="0">
                                          <p:val>
                                            <p:strVal val="#ppt_w"/>
                                          </p:val>
                                        </p:tav>
                                        <p:tav tm="100000">
                                          <p:val>
                                            <p:strVal val="#ppt_w"/>
                                          </p:val>
                                        </p:tav>
                                      </p:tavLst>
                                    </p:anim>
                                    <p:anim calcmode="lin" valueType="num">
                                      <p:cBhvr>
                                        <p:cTn id="208" dur="4500" fill="hold"/>
                                        <p:tgtEl>
                                          <p:spTgt spid="31"/>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250" fill="hold"/>
                                        <p:tgtEl>
                                          <p:spTgt spid="31"/>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5500"/>
                                        <p:tgtEl>
                                          <p:spTgt spid="31"/>
                                        </p:tgtEl>
                                        <p:attrNameLst>
                                          <p:attrName>ppt_x</p:attrName>
                                        </p:attrNameLst>
                                      </p:cBhvr>
                                      <p:tavLst>
                                        <p:tav tm="0">
                                          <p:val>
                                            <p:strVal val="ppt_x"/>
                                          </p:val>
                                        </p:tav>
                                        <p:tav tm="100000">
                                          <p:val>
                                            <p:strVal val="0-ppt_w/2"/>
                                          </p:val>
                                        </p:tav>
                                      </p:tavLst>
                                    </p:anim>
                                    <p:anim calcmode="lin" valueType="num">
                                      <p:cBhvr additive="base">
                                        <p:cTn id="213" dur="5500"/>
                                        <p:tgtEl>
                                          <p:spTgt spid="31"/>
                                        </p:tgtEl>
                                        <p:attrNameLst>
                                          <p:attrName>ppt_y</p:attrName>
                                        </p:attrNameLst>
                                      </p:cBhvr>
                                      <p:tavLst>
                                        <p:tav tm="0">
                                          <p:val>
                                            <p:strVal val="ppt_y"/>
                                          </p:val>
                                        </p:tav>
                                        <p:tav tm="100000">
                                          <p:val>
                                            <p:strVal val="1+ppt_h/2"/>
                                          </p:val>
                                        </p:tav>
                                      </p:tavLst>
                                    </p:anim>
                                    <p:set>
                                      <p:cBhvr>
                                        <p:cTn id="214" dur="1" fill="hold">
                                          <p:stCondLst>
                                            <p:cond delay="5499"/>
                                          </p:stCondLst>
                                        </p:cTn>
                                        <p:tgtEl>
                                          <p:spTgt spid="31"/>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 calcmode="lin" valueType="num">
                                      <p:cBhvr>
                                        <p:cTn id="217" dur="4500" fill="hold"/>
                                        <p:tgtEl>
                                          <p:spTgt spid="32"/>
                                        </p:tgtEl>
                                        <p:attrNameLst>
                                          <p:attrName>ppt_w</p:attrName>
                                        </p:attrNameLst>
                                      </p:cBhvr>
                                      <p:tavLst>
                                        <p:tav tm="0">
                                          <p:val>
                                            <p:strVal val="#ppt_w"/>
                                          </p:val>
                                        </p:tav>
                                        <p:tav tm="100000">
                                          <p:val>
                                            <p:strVal val="#ppt_w"/>
                                          </p:val>
                                        </p:tav>
                                      </p:tavLst>
                                    </p:anim>
                                    <p:anim calcmode="lin" valueType="num">
                                      <p:cBhvr>
                                        <p:cTn id="218" dur="4500" fill="hold"/>
                                        <p:tgtEl>
                                          <p:spTgt spid="32"/>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250" fill="hold"/>
                                        <p:tgtEl>
                                          <p:spTgt spid="32"/>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5500"/>
                                        <p:tgtEl>
                                          <p:spTgt spid="32"/>
                                        </p:tgtEl>
                                        <p:attrNameLst>
                                          <p:attrName>ppt_x</p:attrName>
                                        </p:attrNameLst>
                                      </p:cBhvr>
                                      <p:tavLst>
                                        <p:tav tm="0">
                                          <p:val>
                                            <p:strVal val="ppt_x"/>
                                          </p:val>
                                        </p:tav>
                                        <p:tav tm="100000">
                                          <p:val>
                                            <p:strVal val="0-ppt_w/2"/>
                                          </p:val>
                                        </p:tav>
                                      </p:tavLst>
                                    </p:anim>
                                    <p:anim calcmode="lin" valueType="num">
                                      <p:cBhvr additive="base">
                                        <p:cTn id="223" dur="5500"/>
                                        <p:tgtEl>
                                          <p:spTgt spid="32"/>
                                        </p:tgtEl>
                                        <p:attrNameLst>
                                          <p:attrName>ppt_y</p:attrName>
                                        </p:attrNameLst>
                                      </p:cBhvr>
                                      <p:tavLst>
                                        <p:tav tm="0">
                                          <p:val>
                                            <p:strVal val="ppt_y"/>
                                          </p:val>
                                        </p:tav>
                                        <p:tav tm="100000">
                                          <p:val>
                                            <p:strVal val="1+ppt_h/2"/>
                                          </p:val>
                                        </p:tav>
                                      </p:tavLst>
                                    </p:anim>
                                    <p:set>
                                      <p:cBhvr>
                                        <p:cTn id="224" dur="1" fill="hold">
                                          <p:stCondLst>
                                            <p:cond delay="5499"/>
                                          </p:stCondLst>
                                        </p:cTn>
                                        <p:tgtEl>
                                          <p:spTgt spid="32"/>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33"/>
                                        </p:tgtEl>
                                        <p:attrNameLst>
                                          <p:attrName>style.visibility</p:attrName>
                                        </p:attrNameLst>
                                      </p:cBhvr>
                                      <p:to>
                                        <p:strVal val="visible"/>
                                      </p:to>
                                    </p:set>
                                    <p:anim calcmode="lin" valueType="num">
                                      <p:cBhvr>
                                        <p:cTn id="227" dur="4500" fill="hold"/>
                                        <p:tgtEl>
                                          <p:spTgt spid="33"/>
                                        </p:tgtEl>
                                        <p:attrNameLst>
                                          <p:attrName>ppt_w</p:attrName>
                                        </p:attrNameLst>
                                      </p:cBhvr>
                                      <p:tavLst>
                                        <p:tav tm="0">
                                          <p:val>
                                            <p:strVal val="#ppt_w"/>
                                          </p:val>
                                        </p:tav>
                                        <p:tav tm="100000">
                                          <p:val>
                                            <p:strVal val="#ppt_w"/>
                                          </p:val>
                                        </p:tav>
                                      </p:tavLst>
                                    </p:anim>
                                    <p:anim calcmode="lin" valueType="num">
                                      <p:cBhvr>
                                        <p:cTn id="228" dur="4500" fill="hold"/>
                                        <p:tgtEl>
                                          <p:spTgt spid="33"/>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250" fill="hold"/>
                                        <p:tgtEl>
                                          <p:spTgt spid="33"/>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5500"/>
                                        <p:tgtEl>
                                          <p:spTgt spid="33"/>
                                        </p:tgtEl>
                                        <p:attrNameLst>
                                          <p:attrName>ppt_x</p:attrName>
                                        </p:attrNameLst>
                                      </p:cBhvr>
                                      <p:tavLst>
                                        <p:tav tm="0">
                                          <p:val>
                                            <p:strVal val="ppt_x"/>
                                          </p:val>
                                        </p:tav>
                                        <p:tav tm="100000">
                                          <p:val>
                                            <p:strVal val="0-ppt_w/2"/>
                                          </p:val>
                                        </p:tav>
                                      </p:tavLst>
                                    </p:anim>
                                    <p:anim calcmode="lin" valueType="num">
                                      <p:cBhvr additive="base">
                                        <p:cTn id="233" dur="5500"/>
                                        <p:tgtEl>
                                          <p:spTgt spid="33"/>
                                        </p:tgtEl>
                                        <p:attrNameLst>
                                          <p:attrName>ppt_y</p:attrName>
                                        </p:attrNameLst>
                                      </p:cBhvr>
                                      <p:tavLst>
                                        <p:tav tm="0">
                                          <p:val>
                                            <p:strVal val="ppt_y"/>
                                          </p:val>
                                        </p:tav>
                                        <p:tav tm="100000">
                                          <p:val>
                                            <p:strVal val="1+ppt_h/2"/>
                                          </p:val>
                                        </p:tav>
                                      </p:tavLst>
                                    </p:anim>
                                    <p:set>
                                      <p:cBhvr>
                                        <p:cTn id="234" dur="1" fill="hold">
                                          <p:stCondLst>
                                            <p:cond delay="5499"/>
                                          </p:stCondLst>
                                        </p:cTn>
                                        <p:tgtEl>
                                          <p:spTgt spid="33"/>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34"/>
                                        </p:tgtEl>
                                        <p:attrNameLst>
                                          <p:attrName>style.visibility</p:attrName>
                                        </p:attrNameLst>
                                      </p:cBhvr>
                                      <p:to>
                                        <p:strVal val="visible"/>
                                      </p:to>
                                    </p:set>
                                    <p:anim calcmode="lin" valueType="num">
                                      <p:cBhvr>
                                        <p:cTn id="237" dur="4500" fill="hold"/>
                                        <p:tgtEl>
                                          <p:spTgt spid="34"/>
                                        </p:tgtEl>
                                        <p:attrNameLst>
                                          <p:attrName>ppt_w</p:attrName>
                                        </p:attrNameLst>
                                      </p:cBhvr>
                                      <p:tavLst>
                                        <p:tav tm="0">
                                          <p:val>
                                            <p:strVal val="#ppt_w"/>
                                          </p:val>
                                        </p:tav>
                                        <p:tav tm="100000">
                                          <p:val>
                                            <p:strVal val="#ppt_w"/>
                                          </p:val>
                                        </p:tav>
                                      </p:tavLst>
                                    </p:anim>
                                    <p:anim calcmode="lin" valueType="num">
                                      <p:cBhvr>
                                        <p:cTn id="238" dur="4500" fill="hold"/>
                                        <p:tgtEl>
                                          <p:spTgt spid="34"/>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250" fill="hold"/>
                                        <p:tgtEl>
                                          <p:spTgt spid="34"/>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5500"/>
                                        <p:tgtEl>
                                          <p:spTgt spid="34"/>
                                        </p:tgtEl>
                                        <p:attrNameLst>
                                          <p:attrName>ppt_x</p:attrName>
                                        </p:attrNameLst>
                                      </p:cBhvr>
                                      <p:tavLst>
                                        <p:tav tm="0">
                                          <p:val>
                                            <p:strVal val="ppt_x"/>
                                          </p:val>
                                        </p:tav>
                                        <p:tav tm="100000">
                                          <p:val>
                                            <p:strVal val="0-ppt_w/2"/>
                                          </p:val>
                                        </p:tav>
                                      </p:tavLst>
                                    </p:anim>
                                    <p:anim calcmode="lin" valueType="num">
                                      <p:cBhvr additive="base">
                                        <p:cTn id="243" dur="5500"/>
                                        <p:tgtEl>
                                          <p:spTgt spid="34"/>
                                        </p:tgtEl>
                                        <p:attrNameLst>
                                          <p:attrName>ppt_y</p:attrName>
                                        </p:attrNameLst>
                                      </p:cBhvr>
                                      <p:tavLst>
                                        <p:tav tm="0">
                                          <p:val>
                                            <p:strVal val="ppt_y"/>
                                          </p:val>
                                        </p:tav>
                                        <p:tav tm="100000">
                                          <p:val>
                                            <p:strVal val="1+ppt_h/2"/>
                                          </p:val>
                                        </p:tav>
                                      </p:tavLst>
                                    </p:anim>
                                    <p:set>
                                      <p:cBhvr>
                                        <p:cTn id="244" dur="1" fill="hold">
                                          <p:stCondLst>
                                            <p:cond delay="5499"/>
                                          </p:stCondLst>
                                        </p:cTn>
                                        <p:tgtEl>
                                          <p:spTgt spid="34"/>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35"/>
                                        </p:tgtEl>
                                        <p:attrNameLst>
                                          <p:attrName>style.visibility</p:attrName>
                                        </p:attrNameLst>
                                      </p:cBhvr>
                                      <p:to>
                                        <p:strVal val="visible"/>
                                      </p:to>
                                    </p:set>
                                    <p:anim calcmode="lin" valueType="num">
                                      <p:cBhvr>
                                        <p:cTn id="247" dur="4500" fill="hold"/>
                                        <p:tgtEl>
                                          <p:spTgt spid="35"/>
                                        </p:tgtEl>
                                        <p:attrNameLst>
                                          <p:attrName>ppt_w</p:attrName>
                                        </p:attrNameLst>
                                      </p:cBhvr>
                                      <p:tavLst>
                                        <p:tav tm="0">
                                          <p:val>
                                            <p:strVal val="#ppt_w"/>
                                          </p:val>
                                        </p:tav>
                                        <p:tav tm="100000">
                                          <p:val>
                                            <p:strVal val="#ppt_w"/>
                                          </p:val>
                                        </p:tav>
                                      </p:tavLst>
                                    </p:anim>
                                    <p:anim calcmode="lin" valueType="num">
                                      <p:cBhvr>
                                        <p:cTn id="248" dur="4500" fill="hold"/>
                                        <p:tgtEl>
                                          <p:spTgt spid="35"/>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250" fill="hold"/>
                                        <p:tgtEl>
                                          <p:spTgt spid="35"/>
                                        </p:tgtEl>
                                        <p:attrNameLst>
                                          <p:attrName>r</p:attrName>
                                        </p:attrNameLst>
                                      </p:cBhvr>
                                    </p:animRot>
                                  </p:childTnLst>
                                </p:cTn>
                              </p:par>
                              <p:par>
                                <p:cTn id="251" presetID="2" presetClass="exit" presetSubtype="12" fill="hold" grpId="2" nodeType="withEffect">
                                  <p:stCondLst>
                                    <p:cond delay="0"/>
                                  </p:stCondLst>
                                  <p:childTnLst>
                                    <p:anim calcmode="lin" valueType="num">
                                      <p:cBhvr additive="base">
                                        <p:cTn id="252" dur="5500"/>
                                        <p:tgtEl>
                                          <p:spTgt spid="35"/>
                                        </p:tgtEl>
                                        <p:attrNameLst>
                                          <p:attrName>ppt_x</p:attrName>
                                        </p:attrNameLst>
                                      </p:cBhvr>
                                      <p:tavLst>
                                        <p:tav tm="0">
                                          <p:val>
                                            <p:strVal val="ppt_x"/>
                                          </p:val>
                                        </p:tav>
                                        <p:tav tm="100000">
                                          <p:val>
                                            <p:strVal val="0-ppt_w/2"/>
                                          </p:val>
                                        </p:tav>
                                      </p:tavLst>
                                    </p:anim>
                                    <p:anim calcmode="lin" valueType="num">
                                      <p:cBhvr additive="base">
                                        <p:cTn id="253" dur="5500"/>
                                        <p:tgtEl>
                                          <p:spTgt spid="35"/>
                                        </p:tgtEl>
                                        <p:attrNameLst>
                                          <p:attrName>ppt_y</p:attrName>
                                        </p:attrNameLst>
                                      </p:cBhvr>
                                      <p:tavLst>
                                        <p:tav tm="0">
                                          <p:val>
                                            <p:strVal val="ppt_y"/>
                                          </p:val>
                                        </p:tav>
                                        <p:tav tm="100000">
                                          <p:val>
                                            <p:strVal val="1+ppt_h/2"/>
                                          </p:val>
                                        </p:tav>
                                      </p:tavLst>
                                    </p:anim>
                                    <p:set>
                                      <p:cBhvr>
                                        <p:cTn id="254" dur="1" fill="hold">
                                          <p:stCondLst>
                                            <p:cond delay="5499"/>
                                          </p:stCondLst>
                                        </p:cTn>
                                        <p:tgtEl>
                                          <p:spTgt spid="35"/>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36"/>
                                        </p:tgtEl>
                                        <p:attrNameLst>
                                          <p:attrName>style.visibility</p:attrName>
                                        </p:attrNameLst>
                                      </p:cBhvr>
                                      <p:to>
                                        <p:strVal val="visible"/>
                                      </p:to>
                                    </p:set>
                                    <p:anim calcmode="lin" valueType="num">
                                      <p:cBhvr>
                                        <p:cTn id="257" dur="4500" fill="hold"/>
                                        <p:tgtEl>
                                          <p:spTgt spid="36"/>
                                        </p:tgtEl>
                                        <p:attrNameLst>
                                          <p:attrName>ppt_w</p:attrName>
                                        </p:attrNameLst>
                                      </p:cBhvr>
                                      <p:tavLst>
                                        <p:tav tm="0">
                                          <p:val>
                                            <p:strVal val="#ppt_w"/>
                                          </p:val>
                                        </p:tav>
                                        <p:tav tm="100000">
                                          <p:val>
                                            <p:strVal val="#ppt_w"/>
                                          </p:val>
                                        </p:tav>
                                      </p:tavLst>
                                    </p:anim>
                                    <p:anim calcmode="lin" valueType="num">
                                      <p:cBhvr>
                                        <p:cTn id="258" dur="4500" fill="hold"/>
                                        <p:tgtEl>
                                          <p:spTgt spid="36"/>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250" fill="hold"/>
                                        <p:tgtEl>
                                          <p:spTgt spid="36"/>
                                        </p:tgtEl>
                                        <p:attrNameLst>
                                          <p:attrName>r</p:attrName>
                                        </p:attrNameLst>
                                      </p:cBhvr>
                                    </p:animRot>
                                  </p:childTnLst>
                                </p:cTn>
                              </p:par>
                              <p:par>
                                <p:cTn id="261" presetID="2" presetClass="exit" presetSubtype="12" fill="hold" grpId="2" nodeType="withEffect">
                                  <p:stCondLst>
                                    <p:cond delay="0"/>
                                  </p:stCondLst>
                                  <p:childTnLst>
                                    <p:anim calcmode="lin" valueType="num">
                                      <p:cBhvr additive="base">
                                        <p:cTn id="262" dur="5500"/>
                                        <p:tgtEl>
                                          <p:spTgt spid="36"/>
                                        </p:tgtEl>
                                        <p:attrNameLst>
                                          <p:attrName>ppt_x</p:attrName>
                                        </p:attrNameLst>
                                      </p:cBhvr>
                                      <p:tavLst>
                                        <p:tav tm="0">
                                          <p:val>
                                            <p:strVal val="ppt_x"/>
                                          </p:val>
                                        </p:tav>
                                        <p:tav tm="100000">
                                          <p:val>
                                            <p:strVal val="0-ppt_w/2"/>
                                          </p:val>
                                        </p:tav>
                                      </p:tavLst>
                                    </p:anim>
                                    <p:anim calcmode="lin" valueType="num">
                                      <p:cBhvr additive="base">
                                        <p:cTn id="263" dur="5500"/>
                                        <p:tgtEl>
                                          <p:spTgt spid="36"/>
                                        </p:tgtEl>
                                        <p:attrNameLst>
                                          <p:attrName>ppt_y</p:attrName>
                                        </p:attrNameLst>
                                      </p:cBhvr>
                                      <p:tavLst>
                                        <p:tav tm="0">
                                          <p:val>
                                            <p:strVal val="ppt_y"/>
                                          </p:val>
                                        </p:tav>
                                        <p:tav tm="100000">
                                          <p:val>
                                            <p:strVal val="1+ppt_h/2"/>
                                          </p:val>
                                        </p:tav>
                                      </p:tavLst>
                                    </p:anim>
                                    <p:set>
                                      <p:cBhvr>
                                        <p:cTn id="264" dur="1" fill="hold">
                                          <p:stCondLst>
                                            <p:cond delay="5499"/>
                                          </p:stCondLst>
                                        </p:cTn>
                                        <p:tgtEl>
                                          <p:spTgt spid="36"/>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52"/>
                                        </p:tgtEl>
                                        <p:attrNameLst>
                                          <p:attrName>style.visibility</p:attrName>
                                        </p:attrNameLst>
                                      </p:cBhvr>
                                      <p:to>
                                        <p:strVal val="visible"/>
                                      </p:to>
                                    </p:set>
                                    <p:anim calcmode="lin" valueType="num">
                                      <p:cBhvr>
                                        <p:cTn id="267" dur="4500" fill="hold"/>
                                        <p:tgtEl>
                                          <p:spTgt spid="52"/>
                                        </p:tgtEl>
                                        <p:attrNameLst>
                                          <p:attrName>ppt_w</p:attrName>
                                        </p:attrNameLst>
                                      </p:cBhvr>
                                      <p:tavLst>
                                        <p:tav tm="0">
                                          <p:val>
                                            <p:strVal val="#ppt_w"/>
                                          </p:val>
                                        </p:tav>
                                        <p:tav tm="100000">
                                          <p:val>
                                            <p:strVal val="#ppt_w"/>
                                          </p:val>
                                        </p:tav>
                                      </p:tavLst>
                                    </p:anim>
                                    <p:anim calcmode="lin" valueType="num">
                                      <p:cBhvr>
                                        <p:cTn id="268" dur="4500" fill="hold"/>
                                        <p:tgtEl>
                                          <p:spTgt spid="52"/>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250" fill="hold"/>
                                        <p:tgtEl>
                                          <p:spTgt spid="52"/>
                                        </p:tgtEl>
                                        <p:attrNameLst>
                                          <p:attrName>r</p:attrName>
                                        </p:attrNameLst>
                                      </p:cBhvr>
                                    </p:animRot>
                                  </p:childTnLst>
                                </p:cTn>
                              </p:par>
                              <p:par>
                                <p:cTn id="271" presetID="2" presetClass="exit" presetSubtype="3" fill="hold" grpId="2" nodeType="withEffect">
                                  <p:stCondLst>
                                    <p:cond delay="0"/>
                                  </p:stCondLst>
                                  <p:childTnLst>
                                    <p:anim calcmode="lin" valueType="num">
                                      <p:cBhvr additive="base">
                                        <p:cTn id="272" dur="5500"/>
                                        <p:tgtEl>
                                          <p:spTgt spid="52"/>
                                        </p:tgtEl>
                                        <p:attrNameLst>
                                          <p:attrName>ppt_x</p:attrName>
                                        </p:attrNameLst>
                                      </p:cBhvr>
                                      <p:tavLst>
                                        <p:tav tm="0">
                                          <p:val>
                                            <p:strVal val="ppt_x"/>
                                          </p:val>
                                        </p:tav>
                                        <p:tav tm="100000">
                                          <p:val>
                                            <p:strVal val="1+ppt_w/2"/>
                                          </p:val>
                                        </p:tav>
                                      </p:tavLst>
                                    </p:anim>
                                    <p:anim calcmode="lin" valueType="num">
                                      <p:cBhvr additive="base">
                                        <p:cTn id="273" dur="5500"/>
                                        <p:tgtEl>
                                          <p:spTgt spid="52"/>
                                        </p:tgtEl>
                                        <p:attrNameLst>
                                          <p:attrName>ppt_y</p:attrName>
                                        </p:attrNameLst>
                                      </p:cBhvr>
                                      <p:tavLst>
                                        <p:tav tm="0">
                                          <p:val>
                                            <p:strVal val="ppt_y"/>
                                          </p:val>
                                        </p:tav>
                                        <p:tav tm="100000">
                                          <p:val>
                                            <p:strVal val="0-ppt_h/2"/>
                                          </p:val>
                                        </p:tav>
                                      </p:tavLst>
                                    </p:anim>
                                    <p:set>
                                      <p:cBhvr>
                                        <p:cTn id="274" dur="1" fill="hold">
                                          <p:stCondLst>
                                            <p:cond delay="5499"/>
                                          </p:stCondLst>
                                        </p:cTn>
                                        <p:tgtEl>
                                          <p:spTgt spid="52"/>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53"/>
                                        </p:tgtEl>
                                        <p:attrNameLst>
                                          <p:attrName>style.visibility</p:attrName>
                                        </p:attrNameLst>
                                      </p:cBhvr>
                                      <p:to>
                                        <p:strVal val="visible"/>
                                      </p:to>
                                    </p:set>
                                    <p:anim calcmode="lin" valueType="num">
                                      <p:cBhvr>
                                        <p:cTn id="277" dur="4500" fill="hold"/>
                                        <p:tgtEl>
                                          <p:spTgt spid="53"/>
                                        </p:tgtEl>
                                        <p:attrNameLst>
                                          <p:attrName>ppt_w</p:attrName>
                                        </p:attrNameLst>
                                      </p:cBhvr>
                                      <p:tavLst>
                                        <p:tav tm="0">
                                          <p:val>
                                            <p:strVal val="#ppt_w"/>
                                          </p:val>
                                        </p:tav>
                                        <p:tav tm="100000">
                                          <p:val>
                                            <p:strVal val="#ppt_w"/>
                                          </p:val>
                                        </p:tav>
                                      </p:tavLst>
                                    </p:anim>
                                    <p:anim calcmode="lin" valueType="num">
                                      <p:cBhvr>
                                        <p:cTn id="278" dur="4500" fill="hold"/>
                                        <p:tgtEl>
                                          <p:spTgt spid="53"/>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250" fill="hold"/>
                                        <p:tgtEl>
                                          <p:spTgt spid="53"/>
                                        </p:tgtEl>
                                        <p:attrNameLst>
                                          <p:attrName>r</p:attrName>
                                        </p:attrNameLst>
                                      </p:cBhvr>
                                    </p:animRot>
                                  </p:childTnLst>
                                </p:cTn>
                              </p:par>
                              <p:par>
                                <p:cTn id="281" presetID="2" presetClass="exit" presetSubtype="3" fill="hold" grpId="2" nodeType="withEffect">
                                  <p:stCondLst>
                                    <p:cond delay="0"/>
                                  </p:stCondLst>
                                  <p:childTnLst>
                                    <p:anim calcmode="lin" valueType="num">
                                      <p:cBhvr additive="base">
                                        <p:cTn id="282" dur="5500"/>
                                        <p:tgtEl>
                                          <p:spTgt spid="53"/>
                                        </p:tgtEl>
                                        <p:attrNameLst>
                                          <p:attrName>ppt_x</p:attrName>
                                        </p:attrNameLst>
                                      </p:cBhvr>
                                      <p:tavLst>
                                        <p:tav tm="0">
                                          <p:val>
                                            <p:strVal val="ppt_x"/>
                                          </p:val>
                                        </p:tav>
                                        <p:tav tm="100000">
                                          <p:val>
                                            <p:strVal val="1+ppt_w/2"/>
                                          </p:val>
                                        </p:tav>
                                      </p:tavLst>
                                    </p:anim>
                                    <p:anim calcmode="lin" valueType="num">
                                      <p:cBhvr additive="base">
                                        <p:cTn id="283" dur="5500"/>
                                        <p:tgtEl>
                                          <p:spTgt spid="53"/>
                                        </p:tgtEl>
                                        <p:attrNameLst>
                                          <p:attrName>ppt_y</p:attrName>
                                        </p:attrNameLst>
                                      </p:cBhvr>
                                      <p:tavLst>
                                        <p:tav tm="0">
                                          <p:val>
                                            <p:strVal val="ppt_y"/>
                                          </p:val>
                                        </p:tav>
                                        <p:tav tm="100000">
                                          <p:val>
                                            <p:strVal val="0-ppt_h/2"/>
                                          </p:val>
                                        </p:tav>
                                      </p:tavLst>
                                    </p:anim>
                                    <p:set>
                                      <p:cBhvr>
                                        <p:cTn id="284" dur="1" fill="hold">
                                          <p:stCondLst>
                                            <p:cond delay="5499"/>
                                          </p:stCondLst>
                                        </p:cTn>
                                        <p:tgtEl>
                                          <p:spTgt spid="53"/>
                                        </p:tgtEl>
                                        <p:attrNameLst>
                                          <p:attrName>style.visibility</p:attrName>
                                        </p:attrNameLst>
                                      </p:cBhvr>
                                      <p:to>
                                        <p:strVal val="hidden"/>
                                      </p:to>
                                    </p:set>
                                  </p:childTnLst>
                                </p:cTn>
                              </p:par>
                              <p:par>
                                <p:cTn id="285" presetID="19" presetClass="entr" presetSubtype="5" fill="hold" grpId="0" nodeType="withEffect">
                                  <p:stCondLst>
                                    <p:cond delay="0"/>
                                  </p:stCondLst>
                                  <p:childTnLst>
                                    <p:set>
                                      <p:cBhvr>
                                        <p:cTn id="286" dur="1" fill="hold">
                                          <p:stCondLst>
                                            <p:cond delay="0"/>
                                          </p:stCondLst>
                                        </p:cTn>
                                        <p:tgtEl>
                                          <p:spTgt spid="54"/>
                                        </p:tgtEl>
                                        <p:attrNameLst>
                                          <p:attrName>style.visibility</p:attrName>
                                        </p:attrNameLst>
                                      </p:cBhvr>
                                      <p:to>
                                        <p:strVal val="visible"/>
                                      </p:to>
                                    </p:set>
                                    <p:anim calcmode="lin" valueType="num">
                                      <p:cBhvr>
                                        <p:cTn id="287" dur="4500" fill="hold"/>
                                        <p:tgtEl>
                                          <p:spTgt spid="54"/>
                                        </p:tgtEl>
                                        <p:attrNameLst>
                                          <p:attrName>ppt_w</p:attrName>
                                        </p:attrNameLst>
                                      </p:cBhvr>
                                      <p:tavLst>
                                        <p:tav tm="0">
                                          <p:val>
                                            <p:strVal val="#ppt_w"/>
                                          </p:val>
                                        </p:tav>
                                        <p:tav tm="100000">
                                          <p:val>
                                            <p:strVal val="#ppt_w"/>
                                          </p:val>
                                        </p:tav>
                                      </p:tavLst>
                                    </p:anim>
                                    <p:anim calcmode="lin" valueType="num">
                                      <p:cBhvr>
                                        <p:cTn id="288" dur="4500" fill="hold"/>
                                        <p:tgtEl>
                                          <p:spTgt spid="54"/>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grpId="1" nodeType="withEffect">
                                  <p:stCondLst>
                                    <p:cond delay="0"/>
                                  </p:stCondLst>
                                  <p:childTnLst>
                                    <p:animRot by="-21600000">
                                      <p:cBhvr>
                                        <p:cTn id="290" dur="4250" fill="hold"/>
                                        <p:tgtEl>
                                          <p:spTgt spid="54"/>
                                        </p:tgtEl>
                                        <p:attrNameLst>
                                          <p:attrName>r</p:attrName>
                                        </p:attrNameLst>
                                      </p:cBhvr>
                                    </p:animRot>
                                  </p:childTnLst>
                                </p:cTn>
                              </p:par>
                              <p:par>
                                <p:cTn id="291" presetID="2" presetClass="exit" presetSubtype="3" fill="hold" grpId="2" nodeType="withEffect">
                                  <p:stCondLst>
                                    <p:cond delay="0"/>
                                  </p:stCondLst>
                                  <p:childTnLst>
                                    <p:anim calcmode="lin" valueType="num">
                                      <p:cBhvr additive="base">
                                        <p:cTn id="292" dur="5500"/>
                                        <p:tgtEl>
                                          <p:spTgt spid="54"/>
                                        </p:tgtEl>
                                        <p:attrNameLst>
                                          <p:attrName>ppt_x</p:attrName>
                                        </p:attrNameLst>
                                      </p:cBhvr>
                                      <p:tavLst>
                                        <p:tav tm="0">
                                          <p:val>
                                            <p:strVal val="ppt_x"/>
                                          </p:val>
                                        </p:tav>
                                        <p:tav tm="100000">
                                          <p:val>
                                            <p:strVal val="1+ppt_w/2"/>
                                          </p:val>
                                        </p:tav>
                                      </p:tavLst>
                                    </p:anim>
                                    <p:anim calcmode="lin" valueType="num">
                                      <p:cBhvr additive="base">
                                        <p:cTn id="293" dur="5500"/>
                                        <p:tgtEl>
                                          <p:spTgt spid="54"/>
                                        </p:tgtEl>
                                        <p:attrNameLst>
                                          <p:attrName>ppt_y</p:attrName>
                                        </p:attrNameLst>
                                      </p:cBhvr>
                                      <p:tavLst>
                                        <p:tav tm="0">
                                          <p:val>
                                            <p:strVal val="ppt_y"/>
                                          </p:val>
                                        </p:tav>
                                        <p:tav tm="100000">
                                          <p:val>
                                            <p:strVal val="0-ppt_h/2"/>
                                          </p:val>
                                        </p:tav>
                                      </p:tavLst>
                                    </p:anim>
                                    <p:set>
                                      <p:cBhvr>
                                        <p:cTn id="294" dur="1" fill="hold">
                                          <p:stCondLst>
                                            <p:cond delay="5499"/>
                                          </p:stCondLst>
                                        </p:cTn>
                                        <p:tgtEl>
                                          <p:spTgt spid="54"/>
                                        </p:tgtEl>
                                        <p:attrNameLst>
                                          <p:attrName>style.visibility</p:attrName>
                                        </p:attrNameLst>
                                      </p:cBhvr>
                                      <p:to>
                                        <p:strVal val="hidden"/>
                                      </p:to>
                                    </p:set>
                                  </p:childTnLst>
                                </p:cTn>
                              </p:par>
                              <p:par>
                                <p:cTn id="295" presetID="19" presetClass="entr" presetSubtype="5" fill="hold" grpId="0" nodeType="withEffect">
                                  <p:stCondLst>
                                    <p:cond delay="0"/>
                                  </p:stCondLst>
                                  <p:childTnLst>
                                    <p:set>
                                      <p:cBhvr>
                                        <p:cTn id="296" dur="1" fill="hold">
                                          <p:stCondLst>
                                            <p:cond delay="0"/>
                                          </p:stCondLst>
                                        </p:cTn>
                                        <p:tgtEl>
                                          <p:spTgt spid="55"/>
                                        </p:tgtEl>
                                        <p:attrNameLst>
                                          <p:attrName>style.visibility</p:attrName>
                                        </p:attrNameLst>
                                      </p:cBhvr>
                                      <p:to>
                                        <p:strVal val="visible"/>
                                      </p:to>
                                    </p:set>
                                    <p:anim calcmode="lin" valueType="num">
                                      <p:cBhvr>
                                        <p:cTn id="297" dur="4500" fill="hold"/>
                                        <p:tgtEl>
                                          <p:spTgt spid="55"/>
                                        </p:tgtEl>
                                        <p:attrNameLst>
                                          <p:attrName>ppt_w</p:attrName>
                                        </p:attrNameLst>
                                      </p:cBhvr>
                                      <p:tavLst>
                                        <p:tav tm="0">
                                          <p:val>
                                            <p:strVal val="#ppt_w"/>
                                          </p:val>
                                        </p:tav>
                                        <p:tav tm="100000">
                                          <p:val>
                                            <p:strVal val="#ppt_w"/>
                                          </p:val>
                                        </p:tav>
                                      </p:tavLst>
                                    </p:anim>
                                    <p:anim calcmode="lin" valueType="num">
                                      <p:cBhvr>
                                        <p:cTn id="298" dur="4500" fill="hold"/>
                                        <p:tgtEl>
                                          <p:spTgt spid="55"/>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grpId="1" nodeType="withEffect">
                                  <p:stCondLst>
                                    <p:cond delay="0"/>
                                  </p:stCondLst>
                                  <p:childTnLst>
                                    <p:animRot by="-21600000">
                                      <p:cBhvr>
                                        <p:cTn id="300" dur="4250" fill="hold"/>
                                        <p:tgtEl>
                                          <p:spTgt spid="55"/>
                                        </p:tgtEl>
                                        <p:attrNameLst>
                                          <p:attrName>r</p:attrName>
                                        </p:attrNameLst>
                                      </p:cBhvr>
                                    </p:animRot>
                                  </p:childTnLst>
                                </p:cTn>
                              </p:par>
                              <p:par>
                                <p:cTn id="301" presetID="2" presetClass="exit" presetSubtype="3" fill="hold" grpId="2" nodeType="withEffect">
                                  <p:stCondLst>
                                    <p:cond delay="0"/>
                                  </p:stCondLst>
                                  <p:childTnLst>
                                    <p:anim calcmode="lin" valueType="num">
                                      <p:cBhvr additive="base">
                                        <p:cTn id="302" dur="5500"/>
                                        <p:tgtEl>
                                          <p:spTgt spid="55"/>
                                        </p:tgtEl>
                                        <p:attrNameLst>
                                          <p:attrName>ppt_x</p:attrName>
                                        </p:attrNameLst>
                                      </p:cBhvr>
                                      <p:tavLst>
                                        <p:tav tm="0">
                                          <p:val>
                                            <p:strVal val="ppt_x"/>
                                          </p:val>
                                        </p:tav>
                                        <p:tav tm="100000">
                                          <p:val>
                                            <p:strVal val="1+ppt_w/2"/>
                                          </p:val>
                                        </p:tav>
                                      </p:tavLst>
                                    </p:anim>
                                    <p:anim calcmode="lin" valueType="num">
                                      <p:cBhvr additive="base">
                                        <p:cTn id="303" dur="5500"/>
                                        <p:tgtEl>
                                          <p:spTgt spid="55"/>
                                        </p:tgtEl>
                                        <p:attrNameLst>
                                          <p:attrName>ppt_y</p:attrName>
                                        </p:attrNameLst>
                                      </p:cBhvr>
                                      <p:tavLst>
                                        <p:tav tm="0">
                                          <p:val>
                                            <p:strVal val="ppt_y"/>
                                          </p:val>
                                        </p:tav>
                                        <p:tav tm="100000">
                                          <p:val>
                                            <p:strVal val="0-ppt_h/2"/>
                                          </p:val>
                                        </p:tav>
                                      </p:tavLst>
                                    </p:anim>
                                    <p:set>
                                      <p:cBhvr>
                                        <p:cTn id="304" dur="1" fill="hold">
                                          <p:stCondLst>
                                            <p:cond delay="5499"/>
                                          </p:stCondLst>
                                        </p:cTn>
                                        <p:tgtEl>
                                          <p:spTgt spid="55"/>
                                        </p:tgtEl>
                                        <p:attrNameLst>
                                          <p:attrName>style.visibility</p:attrName>
                                        </p:attrNameLst>
                                      </p:cBhvr>
                                      <p:to>
                                        <p:strVal val="hidden"/>
                                      </p:to>
                                    </p:set>
                                  </p:childTnLst>
                                </p:cTn>
                              </p:par>
                              <p:par>
                                <p:cTn id="305" presetID="19" presetClass="entr" presetSubtype="5" fill="hold" grpId="0" nodeType="withEffect">
                                  <p:stCondLst>
                                    <p:cond delay="0"/>
                                  </p:stCondLst>
                                  <p:childTnLst>
                                    <p:set>
                                      <p:cBhvr>
                                        <p:cTn id="306" dur="1" fill="hold">
                                          <p:stCondLst>
                                            <p:cond delay="0"/>
                                          </p:stCondLst>
                                        </p:cTn>
                                        <p:tgtEl>
                                          <p:spTgt spid="56"/>
                                        </p:tgtEl>
                                        <p:attrNameLst>
                                          <p:attrName>style.visibility</p:attrName>
                                        </p:attrNameLst>
                                      </p:cBhvr>
                                      <p:to>
                                        <p:strVal val="visible"/>
                                      </p:to>
                                    </p:set>
                                    <p:anim calcmode="lin" valueType="num">
                                      <p:cBhvr>
                                        <p:cTn id="307" dur="4500" fill="hold"/>
                                        <p:tgtEl>
                                          <p:spTgt spid="56"/>
                                        </p:tgtEl>
                                        <p:attrNameLst>
                                          <p:attrName>ppt_w</p:attrName>
                                        </p:attrNameLst>
                                      </p:cBhvr>
                                      <p:tavLst>
                                        <p:tav tm="0">
                                          <p:val>
                                            <p:strVal val="#ppt_w"/>
                                          </p:val>
                                        </p:tav>
                                        <p:tav tm="100000">
                                          <p:val>
                                            <p:strVal val="#ppt_w"/>
                                          </p:val>
                                        </p:tav>
                                      </p:tavLst>
                                    </p:anim>
                                    <p:anim calcmode="lin" valueType="num">
                                      <p:cBhvr>
                                        <p:cTn id="308" dur="4500" fill="hold"/>
                                        <p:tgtEl>
                                          <p:spTgt spid="56"/>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grpId="1" nodeType="withEffect">
                                  <p:stCondLst>
                                    <p:cond delay="0"/>
                                  </p:stCondLst>
                                  <p:childTnLst>
                                    <p:animRot by="-21600000">
                                      <p:cBhvr>
                                        <p:cTn id="310" dur="4250" fill="hold"/>
                                        <p:tgtEl>
                                          <p:spTgt spid="56"/>
                                        </p:tgtEl>
                                        <p:attrNameLst>
                                          <p:attrName>r</p:attrName>
                                        </p:attrNameLst>
                                      </p:cBhvr>
                                    </p:animRot>
                                  </p:childTnLst>
                                </p:cTn>
                              </p:par>
                              <p:par>
                                <p:cTn id="311" presetID="2" presetClass="exit" presetSubtype="3" fill="hold" grpId="2" nodeType="withEffect">
                                  <p:stCondLst>
                                    <p:cond delay="0"/>
                                  </p:stCondLst>
                                  <p:childTnLst>
                                    <p:anim calcmode="lin" valueType="num">
                                      <p:cBhvr additive="base">
                                        <p:cTn id="312" dur="5500"/>
                                        <p:tgtEl>
                                          <p:spTgt spid="56"/>
                                        </p:tgtEl>
                                        <p:attrNameLst>
                                          <p:attrName>ppt_x</p:attrName>
                                        </p:attrNameLst>
                                      </p:cBhvr>
                                      <p:tavLst>
                                        <p:tav tm="0">
                                          <p:val>
                                            <p:strVal val="ppt_x"/>
                                          </p:val>
                                        </p:tav>
                                        <p:tav tm="100000">
                                          <p:val>
                                            <p:strVal val="1+ppt_w/2"/>
                                          </p:val>
                                        </p:tav>
                                      </p:tavLst>
                                    </p:anim>
                                    <p:anim calcmode="lin" valueType="num">
                                      <p:cBhvr additive="base">
                                        <p:cTn id="313" dur="5500"/>
                                        <p:tgtEl>
                                          <p:spTgt spid="56"/>
                                        </p:tgtEl>
                                        <p:attrNameLst>
                                          <p:attrName>ppt_y</p:attrName>
                                        </p:attrNameLst>
                                      </p:cBhvr>
                                      <p:tavLst>
                                        <p:tav tm="0">
                                          <p:val>
                                            <p:strVal val="ppt_y"/>
                                          </p:val>
                                        </p:tav>
                                        <p:tav tm="100000">
                                          <p:val>
                                            <p:strVal val="0-ppt_h/2"/>
                                          </p:val>
                                        </p:tav>
                                      </p:tavLst>
                                    </p:anim>
                                    <p:set>
                                      <p:cBhvr>
                                        <p:cTn id="314" dur="1" fill="hold">
                                          <p:stCondLst>
                                            <p:cond delay="5499"/>
                                          </p:stCondLst>
                                        </p:cTn>
                                        <p:tgtEl>
                                          <p:spTgt spid="56"/>
                                        </p:tgtEl>
                                        <p:attrNameLst>
                                          <p:attrName>style.visibility</p:attrName>
                                        </p:attrNameLst>
                                      </p:cBhvr>
                                      <p:to>
                                        <p:strVal val="hidden"/>
                                      </p:to>
                                    </p:set>
                                  </p:childTnLst>
                                </p:cTn>
                              </p:par>
                              <p:par>
                                <p:cTn id="315" presetID="19" presetClass="entr" presetSubtype="5" fill="hold" grpId="0" nodeType="withEffect">
                                  <p:stCondLst>
                                    <p:cond delay="0"/>
                                  </p:stCondLst>
                                  <p:childTnLst>
                                    <p:set>
                                      <p:cBhvr>
                                        <p:cTn id="316" dur="1" fill="hold">
                                          <p:stCondLst>
                                            <p:cond delay="0"/>
                                          </p:stCondLst>
                                        </p:cTn>
                                        <p:tgtEl>
                                          <p:spTgt spid="57"/>
                                        </p:tgtEl>
                                        <p:attrNameLst>
                                          <p:attrName>style.visibility</p:attrName>
                                        </p:attrNameLst>
                                      </p:cBhvr>
                                      <p:to>
                                        <p:strVal val="visible"/>
                                      </p:to>
                                    </p:set>
                                    <p:anim calcmode="lin" valueType="num">
                                      <p:cBhvr>
                                        <p:cTn id="317" dur="4500" fill="hold"/>
                                        <p:tgtEl>
                                          <p:spTgt spid="57"/>
                                        </p:tgtEl>
                                        <p:attrNameLst>
                                          <p:attrName>ppt_w</p:attrName>
                                        </p:attrNameLst>
                                      </p:cBhvr>
                                      <p:tavLst>
                                        <p:tav tm="0">
                                          <p:val>
                                            <p:strVal val="#ppt_w"/>
                                          </p:val>
                                        </p:tav>
                                        <p:tav tm="100000">
                                          <p:val>
                                            <p:strVal val="#ppt_w"/>
                                          </p:val>
                                        </p:tav>
                                      </p:tavLst>
                                    </p:anim>
                                    <p:anim calcmode="lin" valueType="num">
                                      <p:cBhvr>
                                        <p:cTn id="318" dur="4500" fill="hold"/>
                                        <p:tgtEl>
                                          <p:spTgt spid="57"/>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grpId="1" nodeType="withEffect">
                                  <p:stCondLst>
                                    <p:cond delay="0"/>
                                  </p:stCondLst>
                                  <p:childTnLst>
                                    <p:animRot by="-21600000">
                                      <p:cBhvr>
                                        <p:cTn id="320" dur="4250" fill="hold"/>
                                        <p:tgtEl>
                                          <p:spTgt spid="57"/>
                                        </p:tgtEl>
                                        <p:attrNameLst>
                                          <p:attrName>r</p:attrName>
                                        </p:attrNameLst>
                                      </p:cBhvr>
                                    </p:animRot>
                                  </p:childTnLst>
                                </p:cTn>
                              </p:par>
                              <p:par>
                                <p:cTn id="321" presetID="2" presetClass="exit" presetSubtype="3" fill="hold" grpId="2" nodeType="withEffect">
                                  <p:stCondLst>
                                    <p:cond delay="0"/>
                                  </p:stCondLst>
                                  <p:childTnLst>
                                    <p:anim calcmode="lin" valueType="num">
                                      <p:cBhvr additive="base">
                                        <p:cTn id="322" dur="5500"/>
                                        <p:tgtEl>
                                          <p:spTgt spid="57"/>
                                        </p:tgtEl>
                                        <p:attrNameLst>
                                          <p:attrName>ppt_x</p:attrName>
                                        </p:attrNameLst>
                                      </p:cBhvr>
                                      <p:tavLst>
                                        <p:tav tm="0">
                                          <p:val>
                                            <p:strVal val="ppt_x"/>
                                          </p:val>
                                        </p:tav>
                                        <p:tav tm="100000">
                                          <p:val>
                                            <p:strVal val="1+ppt_w/2"/>
                                          </p:val>
                                        </p:tav>
                                      </p:tavLst>
                                    </p:anim>
                                    <p:anim calcmode="lin" valueType="num">
                                      <p:cBhvr additive="base">
                                        <p:cTn id="323" dur="5500"/>
                                        <p:tgtEl>
                                          <p:spTgt spid="57"/>
                                        </p:tgtEl>
                                        <p:attrNameLst>
                                          <p:attrName>ppt_y</p:attrName>
                                        </p:attrNameLst>
                                      </p:cBhvr>
                                      <p:tavLst>
                                        <p:tav tm="0">
                                          <p:val>
                                            <p:strVal val="ppt_y"/>
                                          </p:val>
                                        </p:tav>
                                        <p:tav tm="100000">
                                          <p:val>
                                            <p:strVal val="0-ppt_h/2"/>
                                          </p:val>
                                        </p:tav>
                                      </p:tavLst>
                                    </p:anim>
                                    <p:set>
                                      <p:cBhvr>
                                        <p:cTn id="324" dur="1" fill="hold">
                                          <p:stCondLst>
                                            <p:cond delay="5499"/>
                                          </p:stCondLst>
                                        </p:cTn>
                                        <p:tgtEl>
                                          <p:spTgt spid="57"/>
                                        </p:tgtEl>
                                        <p:attrNameLst>
                                          <p:attrName>style.visibility</p:attrName>
                                        </p:attrNameLst>
                                      </p:cBhvr>
                                      <p:to>
                                        <p:strVal val="hidden"/>
                                      </p:to>
                                    </p:set>
                                  </p:childTnLst>
                                </p:cTn>
                              </p:par>
                              <p:par>
                                <p:cTn id="325" presetID="19" presetClass="entr" presetSubtype="5" fill="hold" grpId="0" nodeType="withEffect">
                                  <p:stCondLst>
                                    <p:cond delay="0"/>
                                  </p:stCondLst>
                                  <p:childTnLst>
                                    <p:set>
                                      <p:cBhvr>
                                        <p:cTn id="326" dur="1" fill="hold">
                                          <p:stCondLst>
                                            <p:cond delay="0"/>
                                          </p:stCondLst>
                                        </p:cTn>
                                        <p:tgtEl>
                                          <p:spTgt spid="58"/>
                                        </p:tgtEl>
                                        <p:attrNameLst>
                                          <p:attrName>style.visibility</p:attrName>
                                        </p:attrNameLst>
                                      </p:cBhvr>
                                      <p:to>
                                        <p:strVal val="visible"/>
                                      </p:to>
                                    </p:set>
                                    <p:anim calcmode="lin" valueType="num">
                                      <p:cBhvr>
                                        <p:cTn id="327" dur="4500" fill="hold"/>
                                        <p:tgtEl>
                                          <p:spTgt spid="58"/>
                                        </p:tgtEl>
                                        <p:attrNameLst>
                                          <p:attrName>ppt_w</p:attrName>
                                        </p:attrNameLst>
                                      </p:cBhvr>
                                      <p:tavLst>
                                        <p:tav tm="0">
                                          <p:val>
                                            <p:strVal val="#ppt_w"/>
                                          </p:val>
                                        </p:tav>
                                        <p:tav tm="100000">
                                          <p:val>
                                            <p:strVal val="#ppt_w"/>
                                          </p:val>
                                        </p:tav>
                                      </p:tavLst>
                                    </p:anim>
                                    <p:anim calcmode="lin" valueType="num">
                                      <p:cBhvr>
                                        <p:cTn id="328" dur="4500" fill="hold"/>
                                        <p:tgtEl>
                                          <p:spTgt spid="58"/>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grpId="1" nodeType="withEffect">
                                  <p:stCondLst>
                                    <p:cond delay="0"/>
                                  </p:stCondLst>
                                  <p:childTnLst>
                                    <p:animRot by="-21600000">
                                      <p:cBhvr>
                                        <p:cTn id="330" dur="4250" fill="hold"/>
                                        <p:tgtEl>
                                          <p:spTgt spid="58"/>
                                        </p:tgtEl>
                                        <p:attrNameLst>
                                          <p:attrName>r</p:attrName>
                                        </p:attrNameLst>
                                      </p:cBhvr>
                                    </p:animRot>
                                  </p:childTnLst>
                                </p:cTn>
                              </p:par>
                              <p:par>
                                <p:cTn id="331" presetID="2" presetClass="exit" presetSubtype="3" fill="hold" grpId="2" nodeType="withEffect">
                                  <p:stCondLst>
                                    <p:cond delay="0"/>
                                  </p:stCondLst>
                                  <p:childTnLst>
                                    <p:anim calcmode="lin" valueType="num">
                                      <p:cBhvr additive="base">
                                        <p:cTn id="332" dur="5500"/>
                                        <p:tgtEl>
                                          <p:spTgt spid="58"/>
                                        </p:tgtEl>
                                        <p:attrNameLst>
                                          <p:attrName>ppt_x</p:attrName>
                                        </p:attrNameLst>
                                      </p:cBhvr>
                                      <p:tavLst>
                                        <p:tav tm="0">
                                          <p:val>
                                            <p:strVal val="ppt_x"/>
                                          </p:val>
                                        </p:tav>
                                        <p:tav tm="100000">
                                          <p:val>
                                            <p:strVal val="1+ppt_w/2"/>
                                          </p:val>
                                        </p:tav>
                                      </p:tavLst>
                                    </p:anim>
                                    <p:anim calcmode="lin" valueType="num">
                                      <p:cBhvr additive="base">
                                        <p:cTn id="333" dur="5500"/>
                                        <p:tgtEl>
                                          <p:spTgt spid="58"/>
                                        </p:tgtEl>
                                        <p:attrNameLst>
                                          <p:attrName>ppt_y</p:attrName>
                                        </p:attrNameLst>
                                      </p:cBhvr>
                                      <p:tavLst>
                                        <p:tav tm="0">
                                          <p:val>
                                            <p:strVal val="ppt_y"/>
                                          </p:val>
                                        </p:tav>
                                        <p:tav tm="100000">
                                          <p:val>
                                            <p:strVal val="0-ppt_h/2"/>
                                          </p:val>
                                        </p:tav>
                                      </p:tavLst>
                                    </p:anim>
                                    <p:set>
                                      <p:cBhvr>
                                        <p:cTn id="334" dur="1" fill="hold">
                                          <p:stCondLst>
                                            <p:cond delay="5499"/>
                                          </p:stCondLst>
                                        </p:cTn>
                                        <p:tgtEl>
                                          <p:spTgt spid="58"/>
                                        </p:tgtEl>
                                        <p:attrNameLst>
                                          <p:attrName>style.visibility</p:attrName>
                                        </p:attrNameLst>
                                      </p:cBhvr>
                                      <p:to>
                                        <p:strVal val="hidden"/>
                                      </p:to>
                                    </p:set>
                                  </p:childTnLst>
                                </p:cTn>
                              </p:par>
                              <p:par>
                                <p:cTn id="335" presetID="19" presetClass="entr" presetSubtype="5" fill="hold" grpId="0" nodeType="withEffect">
                                  <p:stCondLst>
                                    <p:cond delay="0"/>
                                  </p:stCondLst>
                                  <p:childTnLst>
                                    <p:set>
                                      <p:cBhvr>
                                        <p:cTn id="336" dur="1" fill="hold">
                                          <p:stCondLst>
                                            <p:cond delay="0"/>
                                          </p:stCondLst>
                                        </p:cTn>
                                        <p:tgtEl>
                                          <p:spTgt spid="59"/>
                                        </p:tgtEl>
                                        <p:attrNameLst>
                                          <p:attrName>style.visibility</p:attrName>
                                        </p:attrNameLst>
                                      </p:cBhvr>
                                      <p:to>
                                        <p:strVal val="visible"/>
                                      </p:to>
                                    </p:set>
                                    <p:anim calcmode="lin" valueType="num">
                                      <p:cBhvr>
                                        <p:cTn id="337" dur="4500" fill="hold"/>
                                        <p:tgtEl>
                                          <p:spTgt spid="59"/>
                                        </p:tgtEl>
                                        <p:attrNameLst>
                                          <p:attrName>ppt_w</p:attrName>
                                        </p:attrNameLst>
                                      </p:cBhvr>
                                      <p:tavLst>
                                        <p:tav tm="0">
                                          <p:val>
                                            <p:strVal val="#ppt_w"/>
                                          </p:val>
                                        </p:tav>
                                        <p:tav tm="100000">
                                          <p:val>
                                            <p:strVal val="#ppt_w"/>
                                          </p:val>
                                        </p:tav>
                                      </p:tavLst>
                                    </p:anim>
                                    <p:anim calcmode="lin" valueType="num">
                                      <p:cBhvr>
                                        <p:cTn id="338" dur="4500" fill="hold"/>
                                        <p:tgtEl>
                                          <p:spTgt spid="59"/>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grpId="1" nodeType="withEffect">
                                  <p:stCondLst>
                                    <p:cond delay="0"/>
                                  </p:stCondLst>
                                  <p:childTnLst>
                                    <p:animRot by="-21600000">
                                      <p:cBhvr>
                                        <p:cTn id="340" dur="4250" fill="hold"/>
                                        <p:tgtEl>
                                          <p:spTgt spid="59"/>
                                        </p:tgtEl>
                                        <p:attrNameLst>
                                          <p:attrName>r</p:attrName>
                                        </p:attrNameLst>
                                      </p:cBhvr>
                                    </p:animRot>
                                  </p:childTnLst>
                                </p:cTn>
                              </p:par>
                              <p:par>
                                <p:cTn id="341" presetID="2" presetClass="exit" presetSubtype="3" fill="hold" grpId="2" nodeType="withEffect">
                                  <p:stCondLst>
                                    <p:cond delay="0"/>
                                  </p:stCondLst>
                                  <p:childTnLst>
                                    <p:anim calcmode="lin" valueType="num">
                                      <p:cBhvr additive="base">
                                        <p:cTn id="342" dur="5500"/>
                                        <p:tgtEl>
                                          <p:spTgt spid="59"/>
                                        </p:tgtEl>
                                        <p:attrNameLst>
                                          <p:attrName>ppt_x</p:attrName>
                                        </p:attrNameLst>
                                      </p:cBhvr>
                                      <p:tavLst>
                                        <p:tav tm="0">
                                          <p:val>
                                            <p:strVal val="ppt_x"/>
                                          </p:val>
                                        </p:tav>
                                        <p:tav tm="100000">
                                          <p:val>
                                            <p:strVal val="1+ppt_w/2"/>
                                          </p:val>
                                        </p:tav>
                                      </p:tavLst>
                                    </p:anim>
                                    <p:anim calcmode="lin" valueType="num">
                                      <p:cBhvr additive="base">
                                        <p:cTn id="343" dur="5500"/>
                                        <p:tgtEl>
                                          <p:spTgt spid="59"/>
                                        </p:tgtEl>
                                        <p:attrNameLst>
                                          <p:attrName>ppt_y</p:attrName>
                                        </p:attrNameLst>
                                      </p:cBhvr>
                                      <p:tavLst>
                                        <p:tav tm="0">
                                          <p:val>
                                            <p:strVal val="ppt_y"/>
                                          </p:val>
                                        </p:tav>
                                        <p:tav tm="100000">
                                          <p:val>
                                            <p:strVal val="0-ppt_h/2"/>
                                          </p:val>
                                        </p:tav>
                                      </p:tavLst>
                                    </p:anim>
                                    <p:set>
                                      <p:cBhvr>
                                        <p:cTn id="344" dur="1" fill="hold">
                                          <p:stCondLst>
                                            <p:cond delay="5499"/>
                                          </p:stCondLst>
                                        </p:cTn>
                                        <p:tgtEl>
                                          <p:spTgt spid="59"/>
                                        </p:tgtEl>
                                        <p:attrNameLst>
                                          <p:attrName>style.visibility</p:attrName>
                                        </p:attrNameLst>
                                      </p:cBhvr>
                                      <p:to>
                                        <p:strVal val="hidden"/>
                                      </p:to>
                                    </p:set>
                                  </p:childTnLst>
                                </p:cTn>
                              </p:par>
                              <p:par>
                                <p:cTn id="345" presetID="19" presetClass="entr" presetSubtype="5" fill="hold" grpId="0" nodeType="withEffect">
                                  <p:stCondLst>
                                    <p:cond delay="0"/>
                                  </p:stCondLst>
                                  <p:childTnLst>
                                    <p:set>
                                      <p:cBhvr>
                                        <p:cTn id="346" dur="1" fill="hold">
                                          <p:stCondLst>
                                            <p:cond delay="0"/>
                                          </p:stCondLst>
                                        </p:cTn>
                                        <p:tgtEl>
                                          <p:spTgt spid="60"/>
                                        </p:tgtEl>
                                        <p:attrNameLst>
                                          <p:attrName>style.visibility</p:attrName>
                                        </p:attrNameLst>
                                      </p:cBhvr>
                                      <p:to>
                                        <p:strVal val="visible"/>
                                      </p:to>
                                    </p:set>
                                    <p:anim calcmode="lin" valueType="num">
                                      <p:cBhvr>
                                        <p:cTn id="347" dur="4500" fill="hold"/>
                                        <p:tgtEl>
                                          <p:spTgt spid="60"/>
                                        </p:tgtEl>
                                        <p:attrNameLst>
                                          <p:attrName>ppt_w</p:attrName>
                                        </p:attrNameLst>
                                      </p:cBhvr>
                                      <p:tavLst>
                                        <p:tav tm="0">
                                          <p:val>
                                            <p:strVal val="#ppt_w"/>
                                          </p:val>
                                        </p:tav>
                                        <p:tav tm="100000">
                                          <p:val>
                                            <p:strVal val="#ppt_w"/>
                                          </p:val>
                                        </p:tav>
                                      </p:tavLst>
                                    </p:anim>
                                    <p:anim calcmode="lin" valueType="num">
                                      <p:cBhvr>
                                        <p:cTn id="348" dur="4500" fill="hold"/>
                                        <p:tgtEl>
                                          <p:spTgt spid="60"/>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grpId="1" nodeType="withEffect">
                                  <p:stCondLst>
                                    <p:cond delay="0"/>
                                  </p:stCondLst>
                                  <p:childTnLst>
                                    <p:animRot by="-21600000">
                                      <p:cBhvr>
                                        <p:cTn id="350" dur="4250" fill="hold"/>
                                        <p:tgtEl>
                                          <p:spTgt spid="60"/>
                                        </p:tgtEl>
                                        <p:attrNameLst>
                                          <p:attrName>r</p:attrName>
                                        </p:attrNameLst>
                                      </p:cBhvr>
                                    </p:animRot>
                                  </p:childTnLst>
                                </p:cTn>
                              </p:par>
                              <p:par>
                                <p:cTn id="351" presetID="2" presetClass="exit" presetSubtype="3" fill="hold" grpId="2" nodeType="withEffect">
                                  <p:stCondLst>
                                    <p:cond delay="0"/>
                                  </p:stCondLst>
                                  <p:childTnLst>
                                    <p:anim calcmode="lin" valueType="num">
                                      <p:cBhvr additive="base">
                                        <p:cTn id="352" dur="5500"/>
                                        <p:tgtEl>
                                          <p:spTgt spid="60"/>
                                        </p:tgtEl>
                                        <p:attrNameLst>
                                          <p:attrName>ppt_x</p:attrName>
                                        </p:attrNameLst>
                                      </p:cBhvr>
                                      <p:tavLst>
                                        <p:tav tm="0">
                                          <p:val>
                                            <p:strVal val="ppt_x"/>
                                          </p:val>
                                        </p:tav>
                                        <p:tav tm="100000">
                                          <p:val>
                                            <p:strVal val="1+ppt_w/2"/>
                                          </p:val>
                                        </p:tav>
                                      </p:tavLst>
                                    </p:anim>
                                    <p:anim calcmode="lin" valueType="num">
                                      <p:cBhvr additive="base">
                                        <p:cTn id="353" dur="5500"/>
                                        <p:tgtEl>
                                          <p:spTgt spid="60"/>
                                        </p:tgtEl>
                                        <p:attrNameLst>
                                          <p:attrName>ppt_y</p:attrName>
                                        </p:attrNameLst>
                                      </p:cBhvr>
                                      <p:tavLst>
                                        <p:tav tm="0">
                                          <p:val>
                                            <p:strVal val="ppt_y"/>
                                          </p:val>
                                        </p:tav>
                                        <p:tav tm="100000">
                                          <p:val>
                                            <p:strVal val="0-ppt_h/2"/>
                                          </p:val>
                                        </p:tav>
                                      </p:tavLst>
                                    </p:anim>
                                    <p:set>
                                      <p:cBhvr>
                                        <p:cTn id="354" dur="1" fill="hold">
                                          <p:stCondLst>
                                            <p:cond delay="5499"/>
                                          </p:stCondLst>
                                        </p:cTn>
                                        <p:tgtEl>
                                          <p:spTgt spid="60"/>
                                        </p:tgtEl>
                                        <p:attrNameLst>
                                          <p:attrName>style.visibility</p:attrName>
                                        </p:attrNameLst>
                                      </p:cBhvr>
                                      <p:to>
                                        <p:strVal val="hidden"/>
                                      </p:to>
                                    </p:set>
                                  </p:childTnLst>
                                </p:cTn>
                              </p:par>
                              <p:par>
                                <p:cTn id="355" presetID="19" presetClass="entr" presetSubtype="5" fill="hold" grpId="0" nodeType="withEffect">
                                  <p:stCondLst>
                                    <p:cond delay="0"/>
                                  </p:stCondLst>
                                  <p:childTnLst>
                                    <p:set>
                                      <p:cBhvr>
                                        <p:cTn id="356" dur="1" fill="hold">
                                          <p:stCondLst>
                                            <p:cond delay="0"/>
                                          </p:stCondLst>
                                        </p:cTn>
                                        <p:tgtEl>
                                          <p:spTgt spid="61"/>
                                        </p:tgtEl>
                                        <p:attrNameLst>
                                          <p:attrName>style.visibility</p:attrName>
                                        </p:attrNameLst>
                                      </p:cBhvr>
                                      <p:to>
                                        <p:strVal val="visible"/>
                                      </p:to>
                                    </p:set>
                                    <p:anim calcmode="lin" valueType="num">
                                      <p:cBhvr>
                                        <p:cTn id="357" dur="4500" fill="hold"/>
                                        <p:tgtEl>
                                          <p:spTgt spid="61"/>
                                        </p:tgtEl>
                                        <p:attrNameLst>
                                          <p:attrName>ppt_w</p:attrName>
                                        </p:attrNameLst>
                                      </p:cBhvr>
                                      <p:tavLst>
                                        <p:tav tm="0">
                                          <p:val>
                                            <p:strVal val="#ppt_w"/>
                                          </p:val>
                                        </p:tav>
                                        <p:tav tm="100000">
                                          <p:val>
                                            <p:strVal val="#ppt_w"/>
                                          </p:val>
                                        </p:tav>
                                      </p:tavLst>
                                    </p:anim>
                                    <p:anim calcmode="lin" valueType="num">
                                      <p:cBhvr>
                                        <p:cTn id="358" dur="4500" fill="hold"/>
                                        <p:tgtEl>
                                          <p:spTgt spid="61"/>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grpId="1" nodeType="withEffect">
                                  <p:stCondLst>
                                    <p:cond delay="0"/>
                                  </p:stCondLst>
                                  <p:childTnLst>
                                    <p:animRot by="-21600000">
                                      <p:cBhvr>
                                        <p:cTn id="360" dur="4250" fill="hold"/>
                                        <p:tgtEl>
                                          <p:spTgt spid="61"/>
                                        </p:tgtEl>
                                        <p:attrNameLst>
                                          <p:attrName>r</p:attrName>
                                        </p:attrNameLst>
                                      </p:cBhvr>
                                    </p:animRot>
                                  </p:childTnLst>
                                </p:cTn>
                              </p:par>
                              <p:par>
                                <p:cTn id="361" presetID="2" presetClass="exit" presetSubtype="3" fill="hold" grpId="2" nodeType="withEffect">
                                  <p:stCondLst>
                                    <p:cond delay="0"/>
                                  </p:stCondLst>
                                  <p:childTnLst>
                                    <p:anim calcmode="lin" valueType="num">
                                      <p:cBhvr additive="base">
                                        <p:cTn id="362" dur="5500"/>
                                        <p:tgtEl>
                                          <p:spTgt spid="61"/>
                                        </p:tgtEl>
                                        <p:attrNameLst>
                                          <p:attrName>ppt_x</p:attrName>
                                        </p:attrNameLst>
                                      </p:cBhvr>
                                      <p:tavLst>
                                        <p:tav tm="0">
                                          <p:val>
                                            <p:strVal val="ppt_x"/>
                                          </p:val>
                                        </p:tav>
                                        <p:tav tm="100000">
                                          <p:val>
                                            <p:strVal val="1+ppt_w/2"/>
                                          </p:val>
                                        </p:tav>
                                      </p:tavLst>
                                    </p:anim>
                                    <p:anim calcmode="lin" valueType="num">
                                      <p:cBhvr additive="base">
                                        <p:cTn id="363" dur="5500"/>
                                        <p:tgtEl>
                                          <p:spTgt spid="61"/>
                                        </p:tgtEl>
                                        <p:attrNameLst>
                                          <p:attrName>ppt_y</p:attrName>
                                        </p:attrNameLst>
                                      </p:cBhvr>
                                      <p:tavLst>
                                        <p:tav tm="0">
                                          <p:val>
                                            <p:strVal val="ppt_y"/>
                                          </p:val>
                                        </p:tav>
                                        <p:tav tm="100000">
                                          <p:val>
                                            <p:strVal val="0-ppt_h/2"/>
                                          </p:val>
                                        </p:tav>
                                      </p:tavLst>
                                    </p:anim>
                                    <p:set>
                                      <p:cBhvr>
                                        <p:cTn id="364" dur="1" fill="hold">
                                          <p:stCondLst>
                                            <p:cond delay="5499"/>
                                          </p:stCondLst>
                                        </p:cTn>
                                        <p:tgtEl>
                                          <p:spTgt spid="61"/>
                                        </p:tgtEl>
                                        <p:attrNameLst>
                                          <p:attrName>style.visibility</p:attrName>
                                        </p:attrNameLst>
                                      </p:cBhvr>
                                      <p:to>
                                        <p:strVal val="hidden"/>
                                      </p:to>
                                    </p:set>
                                  </p:childTnLst>
                                </p:cTn>
                              </p:par>
                              <p:par>
                                <p:cTn id="365" presetID="19" presetClass="entr" presetSubtype="5" fill="hold" grpId="0" nodeType="withEffect">
                                  <p:stCondLst>
                                    <p:cond delay="0"/>
                                  </p:stCondLst>
                                  <p:childTnLst>
                                    <p:set>
                                      <p:cBhvr>
                                        <p:cTn id="366" dur="1" fill="hold">
                                          <p:stCondLst>
                                            <p:cond delay="0"/>
                                          </p:stCondLst>
                                        </p:cTn>
                                        <p:tgtEl>
                                          <p:spTgt spid="62"/>
                                        </p:tgtEl>
                                        <p:attrNameLst>
                                          <p:attrName>style.visibility</p:attrName>
                                        </p:attrNameLst>
                                      </p:cBhvr>
                                      <p:to>
                                        <p:strVal val="visible"/>
                                      </p:to>
                                    </p:set>
                                    <p:anim calcmode="lin" valueType="num">
                                      <p:cBhvr>
                                        <p:cTn id="367" dur="4500" fill="hold"/>
                                        <p:tgtEl>
                                          <p:spTgt spid="62"/>
                                        </p:tgtEl>
                                        <p:attrNameLst>
                                          <p:attrName>ppt_w</p:attrName>
                                        </p:attrNameLst>
                                      </p:cBhvr>
                                      <p:tavLst>
                                        <p:tav tm="0">
                                          <p:val>
                                            <p:strVal val="#ppt_w"/>
                                          </p:val>
                                        </p:tav>
                                        <p:tav tm="100000">
                                          <p:val>
                                            <p:strVal val="#ppt_w"/>
                                          </p:val>
                                        </p:tav>
                                      </p:tavLst>
                                    </p:anim>
                                    <p:anim calcmode="lin" valueType="num">
                                      <p:cBhvr>
                                        <p:cTn id="368" dur="4500" fill="hold"/>
                                        <p:tgtEl>
                                          <p:spTgt spid="62"/>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grpId="1" nodeType="withEffect">
                                  <p:stCondLst>
                                    <p:cond delay="0"/>
                                  </p:stCondLst>
                                  <p:childTnLst>
                                    <p:animRot by="-21600000">
                                      <p:cBhvr>
                                        <p:cTn id="370" dur="4250" fill="hold"/>
                                        <p:tgtEl>
                                          <p:spTgt spid="62"/>
                                        </p:tgtEl>
                                        <p:attrNameLst>
                                          <p:attrName>r</p:attrName>
                                        </p:attrNameLst>
                                      </p:cBhvr>
                                    </p:animRot>
                                  </p:childTnLst>
                                </p:cTn>
                              </p:par>
                              <p:par>
                                <p:cTn id="371" presetID="2" presetClass="exit" presetSubtype="3" fill="hold" grpId="2" nodeType="withEffect">
                                  <p:stCondLst>
                                    <p:cond delay="0"/>
                                  </p:stCondLst>
                                  <p:childTnLst>
                                    <p:anim calcmode="lin" valueType="num">
                                      <p:cBhvr additive="base">
                                        <p:cTn id="372" dur="5500"/>
                                        <p:tgtEl>
                                          <p:spTgt spid="62"/>
                                        </p:tgtEl>
                                        <p:attrNameLst>
                                          <p:attrName>ppt_x</p:attrName>
                                        </p:attrNameLst>
                                      </p:cBhvr>
                                      <p:tavLst>
                                        <p:tav tm="0">
                                          <p:val>
                                            <p:strVal val="ppt_x"/>
                                          </p:val>
                                        </p:tav>
                                        <p:tav tm="100000">
                                          <p:val>
                                            <p:strVal val="1+ppt_w/2"/>
                                          </p:val>
                                        </p:tav>
                                      </p:tavLst>
                                    </p:anim>
                                    <p:anim calcmode="lin" valueType="num">
                                      <p:cBhvr additive="base">
                                        <p:cTn id="373" dur="5500"/>
                                        <p:tgtEl>
                                          <p:spTgt spid="62"/>
                                        </p:tgtEl>
                                        <p:attrNameLst>
                                          <p:attrName>ppt_y</p:attrName>
                                        </p:attrNameLst>
                                      </p:cBhvr>
                                      <p:tavLst>
                                        <p:tav tm="0">
                                          <p:val>
                                            <p:strVal val="ppt_y"/>
                                          </p:val>
                                        </p:tav>
                                        <p:tav tm="100000">
                                          <p:val>
                                            <p:strVal val="0-ppt_h/2"/>
                                          </p:val>
                                        </p:tav>
                                      </p:tavLst>
                                    </p:anim>
                                    <p:set>
                                      <p:cBhvr>
                                        <p:cTn id="374" dur="1" fill="hold">
                                          <p:stCondLst>
                                            <p:cond delay="5499"/>
                                          </p:stCondLst>
                                        </p:cTn>
                                        <p:tgtEl>
                                          <p:spTgt spid="62"/>
                                        </p:tgtEl>
                                        <p:attrNameLst>
                                          <p:attrName>style.visibility</p:attrName>
                                        </p:attrNameLst>
                                      </p:cBhvr>
                                      <p:to>
                                        <p:strVal val="hidden"/>
                                      </p:to>
                                    </p:set>
                                  </p:childTnLst>
                                </p:cTn>
                              </p:par>
                              <p:par>
                                <p:cTn id="375" presetID="19" presetClass="entr" presetSubtype="5" fill="hold" grpId="0" nodeType="withEffect">
                                  <p:stCondLst>
                                    <p:cond delay="0"/>
                                  </p:stCondLst>
                                  <p:childTnLst>
                                    <p:set>
                                      <p:cBhvr>
                                        <p:cTn id="376" dur="1" fill="hold">
                                          <p:stCondLst>
                                            <p:cond delay="0"/>
                                          </p:stCondLst>
                                        </p:cTn>
                                        <p:tgtEl>
                                          <p:spTgt spid="63"/>
                                        </p:tgtEl>
                                        <p:attrNameLst>
                                          <p:attrName>style.visibility</p:attrName>
                                        </p:attrNameLst>
                                      </p:cBhvr>
                                      <p:to>
                                        <p:strVal val="visible"/>
                                      </p:to>
                                    </p:set>
                                    <p:anim calcmode="lin" valueType="num">
                                      <p:cBhvr>
                                        <p:cTn id="377" dur="4500" fill="hold"/>
                                        <p:tgtEl>
                                          <p:spTgt spid="63"/>
                                        </p:tgtEl>
                                        <p:attrNameLst>
                                          <p:attrName>ppt_w</p:attrName>
                                        </p:attrNameLst>
                                      </p:cBhvr>
                                      <p:tavLst>
                                        <p:tav tm="0">
                                          <p:val>
                                            <p:strVal val="#ppt_w"/>
                                          </p:val>
                                        </p:tav>
                                        <p:tav tm="100000">
                                          <p:val>
                                            <p:strVal val="#ppt_w"/>
                                          </p:val>
                                        </p:tav>
                                      </p:tavLst>
                                    </p:anim>
                                    <p:anim calcmode="lin" valueType="num">
                                      <p:cBhvr>
                                        <p:cTn id="378" dur="4500" fill="hold"/>
                                        <p:tgtEl>
                                          <p:spTgt spid="63"/>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grpId="1" nodeType="withEffect">
                                  <p:stCondLst>
                                    <p:cond delay="0"/>
                                  </p:stCondLst>
                                  <p:childTnLst>
                                    <p:animRot by="-21600000">
                                      <p:cBhvr>
                                        <p:cTn id="380" dur="4250" fill="hold"/>
                                        <p:tgtEl>
                                          <p:spTgt spid="63"/>
                                        </p:tgtEl>
                                        <p:attrNameLst>
                                          <p:attrName>r</p:attrName>
                                        </p:attrNameLst>
                                      </p:cBhvr>
                                    </p:animRot>
                                  </p:childTnLst>
                                </p:cTn>
                              </p:par>
                              <p:par>
                                <p:cTn id="381" presetID="2" presetClass="exit" presetSubtype="3" fill="hold" grpId="2" nodeType="withEffect">
                                  <p:stCondLst>
                                    <p:cond delay="0"/>
                                  </p:stCondLst>
                                  <p:childTnLst>
                                    <p:anim calcmode="lin" valueType="num">
                                      <p:cBhvr additive="base">
                                        <p:cTn id="382" dur="5500"/>
                                        <p:tgtEl>
                                          <p:spTgt spid="63"/>
                                        </p:tgtEl>
                                        <p:attrNameLst>
                                          <p:attrName>ppt_x</p:attrName>
                                        </p:attrNameLst>
                                      </p:cBhvr>
                                      <p:tavLst>
                                        <p:tav tm="0">
                                          <p:val>
                                            <p:strVal val="ppt_x"/>
                                          </p:val>
                                        </p:tav>
                                        <p:tav tm="100000">
                                          <p:val>
                                            <p:strVal val="1+ppt_w/2"/>
                                          </p:val>
                                        </p:tav>
                                      </p:tavLst>
                                    </p:anim>
                                    <p:anim calcmode="lin" valueType="num">
                                      <p:cBhvr additive="base">
                                        <p:cTn id="383" dur="5500"/>
                                        <p:tgtEl>
                                          <p:spTgt spid="63"/>
                                        </p:tgtEl>
                                        <p:attrNameLst>
                                          <p:attrName>ppt_y</p:attrName>
                                        </p:attrNameLst>
                                      </p:cBhvr>
                                      <p:tavLst>
                                        <p:tav tm="0">
                                          <p:val>
                                            <p:strVal val="ppt_y"/>
                                          </p:val>
                                        </p:tav>
                                        <p:tav tm="100000">
                                          <p:val>
                                            <p:strVal val="0-ppt_h/2"/>
                                          </p:val>
                                        </p:tav>
                                      </p:tavLst>
                                    </p:anim>
                                    <p:set>
                                      <p:cBhvr>
                                        <p:cTn id="384" dur="1" fill="hold">
                                          <p:stCondLst>
                                            <p:cond delay="5499"/>
                                          </p:stCondLst>
                                        </p:cTn>
                                        <p:tgtEl>
                                          <p:spTgt spid="63"/>
                                        </p:tgtEl>
                                        <p:attrNameLst>
                                          <p:attrName>style.visibility</p:attrName>
                                        </p:attrNameLst>
                                      </p:cBhvr>
                                      <p:to>
                                        <p:strVal val="hidden"/>
                                      </p:to>
                                    </p:set>
                                  </p:childTnLst>
                                </p:cTn>
                              </p:par>
                              <p:par>
                                <p:cTn id="385" presetID="19" presetClass="entr" presetSubtype="5" fill="hold" grpId="0" nodeType="withEffect">
                                  <p:stCondLst>
                                    <p:cond delay="0"/>
                                  </p:stCondLst>
                                  <p:childTnLst>
                                    <p:set>
                                      <p:cBhvr>
                                        <p:cTn id="386" dur="1" fill="hold">
                                          <p:stCondLst>
                                            <p:cond delay="0"/>
                                          </p:stCondLst>
                                        </p:cTn>
                                        <p:tgtEl>
                                          <p:spTgt spid="64"/>
                                        </p:tgtEl>
                                        <p:attrNameLst>
                                          <p:attrName>style.visibility</p:attrName>
                                        </p:attrNameLst>
                                      </p:cBhvr>
                                      <p:to>
                                        <p:strVal val="visible"/>
                                      </p:to>
                                    </p:set>
                                    <p:anim calcmode="lin" valueType="num">
                                      <p:cBhvr>
                                        <p:cTn id="387" dur="4500" fill="hold"/>
                                        <p:tgtEl>
                                          <p:spTgt spid="64"/>
                                        </p:tgtEl>
                                        <p:attrNameLst>
                                          <p:attrName>ppt_w</p:attrName>
                                        </p:attrNameLst>
                                      </p:cBhvr>
                                      <p:tavLst>
                                        <p:tav tm="0">
                                          <p:val>
                                            <p:strVal val="#ppt_w"/>
                                          </p:val>
                                        </p:tav>
                                        <p:tav tm="100000">
                                          <p:val>
                                            <p:strVal val="#ppt_w"/>
                                          </p:val>
                                        </p:tav>
                                      </p:tavLst>
                                    </p:anim>
                                    <p:anim calcmode="lin" valueType="num">
                                      <p:cBhvr>
                                        <p:cTn id="388" dur="4500" fill="hold"/>
                                        <p:tgtEl>
                                          <p:spTgt spid="64"/>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grpId="1" nodeType="withEffect">
                                  <p:stCondLst>
                                    <p:cond delay="0"/>
                                  </p:stCondLst>
                                  <p:childTnLst>
                                    <p:animRot by="-21600000">
                                      <p:cBhvr>
                                        <p:cTn id="390" dur="4250" fill="hold"/>
                                        <p:tgtEl>
                                          <p:spTgt spid="64"/>
                                        </p:tgtEl>
                                        <p:attrNameLst>
                                          <p:attrName>r</p:attrName>
                                        </p:attrNameLst>
                                      </p:cBhvr>
                                    </p:animRot>
                                  </p:childTnLst>
                                </p:cTn>
                              </p:par>
                              <p:par>
                                <p:cTn id="391" presetID="2" presetClass="exit" presetSubtype="3" fill="hold" grpId="2" nodeType="withEffect">
                                  <p:stCondLst>
                                    <p:cond delay="0"/>
                                  </p:stCondLst>
                                  <p:childTnLst>
                                    <p:anim calcmode="lin" valueType="num">
                                      <p:cBhvr additive="base">
                                        <p:cTn id="392" dur="5500"/>
                                        <p:tgtEl>
                                          <p:spTgt spid="64"/>
                                        </p:tgtEl>
                                        <p:attrNameLst>
                                          <p:attrName>ppt_x</p:attrName>
                                        </p:attrNameLst>
                                      </p:cBhvr>
                                      <p:tavLst>
                                        <p:tav tm="0">
                                          <p:val>
                                            <p:strVal val="ppt_x"/>
                                          </p:val>
                                        </p:tav>
                                        <p:tav tm="100000">
                                          <p:val>
                                            <p:strVal val="1+ppt_w/2"/>
                                          </p:val>
                                        </p:tav>
                                      </p:tavLst>
                                    </p:anim>
                                    <p:anim calcmode="lin" valueType="num">
                                      <p:cBhvr additive="base">
                                        <p:cTn id="393" dur="5500"/>
                                        <p:tgtEl>
                                          <p:spTgt spid="64"/>
                                        </p:tgtEl>
                                        <p:attrNameLst>
                                          <p:attrName>ppt_y</p:attrName>
                                        </p:attrNameLst>
                                      </p:cBhvr>
                                      <p:tavLst>
                                        <p:tav tm="0">
                                          <p:val>
                                            <p:strVal val="ppt_y"/>
                                          </p:val>
                                        </p:tav>
                                        <p:tav tm="100000">
                                          <p:val>
                                            <p:strVal val="0-ppt_h/2"/>
                                          </p:val>
                                        </p:tav>
                                      </p:tavLst>
                                    </p:anim>
                                    <p:set>
                                      <p:cBhvr>
                                        <p:cTn id="394" dur="1" fill="hold">
                                          <p:stCondLst>
                                            <p:cond delay="5499"/>
                                          </p:stCondLst>
                                        </p:cTn>
                                        <p:tgtEl>
                                          <p:spTgt spid="64"/>
                                        </p:tgtEl>
                                        <p:attrNameLst>
                                          <p:attrName>style.visibility</p:attrName>
                                        </p:attrNameLst>
                                      </p:cBhvr>
                                      <p:to>
                                        <p:strVal val="hidden"/>
                                      </p:to>
                                    </p:set>
                                  </p:childTnLst>
                                </p:cTn>
                              </p:par>
                              <p:par>
                                <p:cTn id="395" presetID="19" presetClass="entr" presetSubtype="5" fill="hold" grpId="0" nodeType="withEffect">
                                  <p:stCondLst>
                                    <p:cond delay="0"/>
                                  </p:stCondLst>
                                  <p:childTnLst>
                                    <p:set>
                                      <p:cBhvr>
                                        <p:cTn id="396" dur="1" fill="hold">
                                          <p:stCondLst>
                                            <p:cond delay="0"/>
                                          </p:stCondLst>
                                        </p:cTn>
                                        <p:tgtEl>
                                          <p:spTgt spid="38"/>
                                        </p:tgtEl>
                                        <p:attrNameLst>
                                          <p:attrName>style.visibility</p:attrName>
                                        </p:attrNameLst>
                                      </p:cBhvr>
                                      <p:to>
                                        <p:strVal val="visible"/>
                                      </p:to>
                                    </p:set>
                                    <p:anim calcmode="lin" valueType="num">
                                      <p:cBhvr>
                                        <p:cTn id="397" dur="4500" fill="hold"/>
                                        <p:tgtEl>
                                          <p:spTgt spid="38"/>
                                        </p:tgtEl>
                                        <p:attrNameLst>
                                          <p:attrName>ppt_w</p:attrName>
                                        </p:attrNameLst>
                                      </p:cBhvr>
                                      <p:tavLst>
                                        <p:tav tm="0">
                                          <p:val>
                                            <p:strVal val="#ppt_w"/>
                                          </p:val>
                                        </p:tav>
                                        <p:tav tm="100000">
                                          <p:val>
                                            <p:strVal val="#ppt_w"/>
                                          </p:val>
                                        </p:tav>
                                      </p:tavLst>
                                    </p:anim>
                                    <p:anim calcmode="lin" valueType="num">
                                      <p:cBhvr>
                                        <p:cTn id="398" dur="4500" fill="hold"/>
                                        <p:tgtEl>
                                          <p:spTgt spid="38"/>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grpId="1" nodeType="withEffect">
                                  <p:stCondLst>
                                    <p:cond delay="0"/>
                                  </p:stCondLst>
                                  <p:childTnLst>
                                    <p:animRot by="21600000">
                                      <p:cBhvr>
                                        <p:cTn id="400" dur="4250" fill="hold"/>
                                        <p:tgtEl>
                                          <p:spTgt spid="38"/>
                                        </p:tgtEl>
                                        <p:attrNameLst>
                                          <p:attrName>r</p:attrName>
                                        </p:attrNameLst>
                                      </p:cBhvr>
                                    </p:animRot>
                                  </p:childTnLst>
                                </p:cTn>
                              </p:par>
                              <p:par>
                                <p:cTn id="401" presetID="2" presetClass="exit" presetSubtype="9" fill="hold" grpId="2" nodeType="withEffect">
                                  <p:stCondLst>
                                    <p:cond delay="0"/>
                                  </p:stCondLst>
                                  <p:childTnLst>
                                    <p:anim calcmode="lin" valueType="num">
                                      <p:cBhvr additive="base">
                                        <p:cTn id="402" dur="5500"/>
                                        <p:tgtEl>
                                          <p:spTgt spid="38"/>
                                        </p:tgtEl>
                                        <p:attrNameLst>
                                          <p:attrName>ppt_x</p:attrName>
                                        </p:attrNameLst>
                                      </p:cBhvr>
                                      <p:tavLst>
                                        <p:tav tm="0">
                                          <p:val>
                                            <p:strVal val="ppt_x"/>
                                          </p:val>
                                        </p:tav>
                                        <p:tav tm="100000">
                                          <p:val>
                                            <p:strVal val="0-ppt_w/2"/>
                                          </p:val>
                                        </p:tav>
                                      </p:tavLst>
                                    </p:anim>
                                    <p:anim calcmode="lin" valueType="num">
                                      <p:cBhvr additive="base">
                                        <p:cTn id="403" dur="5500"/>
                                        <p:tgtEl>
                                          <p:spTgt spid="38"/>
                                        </p:tgtEl>
                                        <p:attrNameLst>
                                          <p:attrName>ppt_y</p:attrName>
                                        </p:attrNameLst>
                                      </p:cBhvr>
                                      <p:tavLst>
                                        <p:tav tm="0">
                                          <p:val>
                                            <p:strVal val="ppt_y"/>
                                          </p:val>
                                        </p:tav>
                                        <p:tav tm="100000">
                                          <p:val>
                                            <p:strVal val="0-ppt_h/2"/>
                                          </p:val>
                                        </p:tav>
                                      </p:tavLst>
                                    </p:anim>
                                    <p:set>
                                      <p:cBhvr>
                                        <p:cTn id="404" dur="1" fill="hold">
                                          <p:stCondLst>
                                            <p:cond delay="5499"/>
                                          </p:stCondLst>
                                        </p:cTn>
                                        <p:tgtEl>
                                          <p:spTgt spid="38"/>
                                        </p:tgtEl>
                                        <p:attrNameLst>
                                          <p:attrName>style.visibility</p:attrName>
                                        </p:attrNameLst>
                                      </p:cBhvr>
                                      <p:to>
                                        <p:strVal val="hidden"/>
                                      </p:to>
                                    </p:set>
                                  </p:childTnLst>
                                </p:cTn>
                              </p:par>
                              <p:par>
                                <p:cTn id="405" presetID="19" presetClass="entr" presetSubtype="5" fill="hold" grpId="0" nodeType="withEffect">
                                  <p:stCondLst>
                                    <p:cond delay="0"/>
                                  </p:stCondLst>
                                  <p:childTnLst>
                                    <p:set>
                                      <p:cBhvr>
                                        <p:cTn id="406" dur="1" fill="hold">
                                          <p:stCondLst>
                                            <p:cond delay="0"/>
                                          </p:stCondLst>
                                        </p:cTn>
                                        <p:tgtEl>
                                          <p:spTgt spid="39"/>
                                        </p:tgtEl>
                                        <p:attrNameLst>
                                          <p:attrName>style.visibility</p:attrName>
                                        </p:attrNameLst>
                                      </p:cBhvr>
                                      <p:to>
                                        <p:strVal val="visible"/>
                                      </p:to>
                                    </p:set>
                                    <p:anim calcmode="lin" valueType="num">
                                      <p:cBhvr>
                                        <p:cTn id="407" dur="4500" fill="hold"/>
                                        <p:tgtEl>
                                          <p:spTgt spid="39"/>
                                        </p:tgtEl>
                                        <p:attrNameLst>
                                          <p:attrName>ppt_w</p:attrName>
                                        </p:attrNameLst>
                                      </p:cBhvr>
                                      <p:tavLst>
                                        <p:tav tm="0">
                                          <p:val>
                                            <p:strVal val="#ppt_w"/>
                                          </p:val>
                                        </p:tav>
                                        <p:tav tm="100000">
                                          <p:val>
                                            <p:strVal val="#ppt_w"/>
                                          </p:val>
                                        </p:tav>
                                      </p:tavLst>
                                    </p:anim>
                                    <p:anim calcmode="lin" valueType="num">
                                      <p:cBhvr>
                                        <p:cTn id="408" dur="4500" fill="hold"/>
                                        <p:tgtEl>
                                          <p:spTgt spid="39"/>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grpId="1" nodeType="withEffect">
                                  <p:stCondLst>
                                    <p:cond delay="0"/>
                                  </p:stCondLst>
                                  <p:childTnLst>
                                    <p:animRot by="21600000">
                                      <p:cBhvr>
                                        <p:cTn id="410" dur="4250" fill="hold"/>
                                        <p:tgtEl>
                                          <p:spTgt spid="39"/>
                                        </p:tgtEl>
                                        <p:attrNameLst>
                                          <p:attrName>r</p:attrName>
                                        </p:attrNameLst>
                                      </p:cBhvr>
                                    </p:animRot>
                                  </p:childTnLst>
                                </p:cTn>
                              </p:par>
                              <p:par>
                                <p:cTn id="411" presetID="2" presetClass="exit" presetSubtype="9" fill="hold" grpId="2" nodeType="withEffect">
                                  <p:stCondLst>
                                    <p:cond delay="0"/>
                                  </p:stCondLst>
                                  <p:childTnLst>
                                    <p:anim calcmode="lin" valueType="num">
                                      <p:cBhvr additive="base">
                                        <p:cTn id="412" dur="5500"/>
                                        <p:tgtEl>
                                          <p:spTgt spid="39"/>
                                        </p:tgtEl>
                                        <p:attrNameLst>
                                          <p:attrName>ppt_x</p:attrName>
                                        </p:attrNameLst>
                                      </p:cBhvr>
                                      <p:tavLst>
                                        <p:tav tm="0">
                                          <p:val>
                                            <p:strVal val="ppt_x"/>
                                          </p:val>
                                        </p:tav>
                                        <p:tav tm="100000">
                                          <p:val>
                                            <p:strVal val="0-ppt_w/2"/>
                                          </p:val>
                                        </p:tav>
                                      </p:tavLst>
                                    </p:anim>
                                    <p:anim calcmode="lin" valueType="num">
                                      <p:cBhvr additive="base">
                                        <p:cTn id="413" dur="5500"/>
                                        <p:tgtEl>
                                          <p:spTgt spid="39"/>
                                        </p:tgtEl>
                                        <p:attrNameLst>
                                          <p:attrName>ppt_y</p:attrName>
                                        </p:attrNameLst>
                                      </p:cBhvr>
                                      <p:tavLst>
                                        <p:tav tm="0">
                                          <p:val>
                                            <p:strVal val="ppt_y"/>
                                          </p:val>
                                        </p:tav>
                                        <p:tav tm="100000">
                                          <p:val>
                                            <p:strVal val="0-ppt_h/2"/>
                                          </p:val>
                                        </p:tav>
                                      </p:tavLst>
                                    </p:anim>
                                    <p:set>
                                      <p:cBhvr>
                                        <p:cTn id="414" dur="1" fill="hold">
                                          <p:stCondLst>
                                            <p:cond delay="5499"/>
                                          </p:stCondLst>
                                        </p:cTn>
                                        <p:tgtEl>
                                          <p:spTgt spid="39"/>
                                        </p:tgtEl>
                                        <p:attrNameLst>
                                          <p:attrName>style.visibility</p:attrName>
                                        </p:attrNameLst>
                                      </p:cBhvr>
                                      <p:to>
                                        <p:strVal val="hidden"/>
                                      </p:to>
                                    </p:set>
                                  </p:childTnLst>
                                </p:cTn>
                              </p:par>
                              <p:par>
                                <p:cTn id="415" presetID="19" presetClass="entr" presetSubtype="5" fill="hold" grpId="0" nodeType="withEffect">
                                  <p:stCondLst>
                                    <p:cond delay="0"/>
                                  </p:stCondLst>
                                  <p:childTnLst>
                                    <p:set>
                                      <p:cBhvr>
                                        <p:cTn id="416" dur="1" fill="hold">
                                          <p:stCondLst>
                                            <p:cond delay="0"/>
                                          </p:stCondLst>
                                        </p:cTn>
                                        <p:tgtEl>
                                          <p:spTgt spid="40"/>
                                        </p:tgtEl>
                                        <p:attrNameLst>
                                          <p:attrName>style.visibility</p:attrName>
                                        </p:attrNameLst>
                                      </p:cBhvr>
                                      <p:to>
                                        <p:strVal val="visible"/>
                                      </p:to>
                                    </p:set>
                                    <p:anim calcmode="lin" valueType="num">
                                      <p:cBhvr>
                                        <p:cTn id="417" dur="4500" fill="hold"/>
                                        <p:tgtEl>
                                          <p:spTgt spid="40"/>
                                        </p:tgtEl>
                                        <p:attrNameLst>
                                          <p:attrName>ppt_w</p:attrName>
                                        </p:attrNameLst>
                                      </p:cBhvr>
                                      <p:tavLst>
                                        <p:tav tm="0">
                                          <p:val>
                                            <p:strVal val="#ppt_w"/>
                                          </p:val>
                                        </p:tav>
                                        <p:tav tm="100000">
                                          <p:val>
                                            <p:strVal val="#ppt_w"/>
                                          </p:val>
                                        </p:tav>
                                      </p:tavLst>
                                    </p:anim>
                                    <p:anim calcmode="lin" valueType="num">
                                      <p:cBhvr>
                                        <p:cTn id="418" dur="4500" fill="hold"/>
                                        <p:tgtEl>
                                          <p:spTgt spid="40"/>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grpId="1" nodeType="withEffect">
                                  <p:stCondLst>
                                    <p:cond delay="0"/>
                                  </p:stCondLst>
                                  <p:childTnLst>
                                    <p:animRot by="21600000">
                                      <p:cBhvr>
                                        <p:cTn id="420" dur="4250" fill="hold"/>
                                        <p:tgtEl>
                                          <p:spTgt spid="40"/>
                                        </p:tgtEl>
                                        <p:attrNameLst>
                                          <p:attrName>r</p:attrName>
                                        </p:attrNameLst>
                                      </p:cBhvr>
                                    </p:animRot>
                                  </p:childTnLst>
                                </p:cTn>
                              </p:par>
                              <p:par>
                                <p:cTn id="421" presetID="2" presetClass="exit" presetSubtype="9" fill="hold" grpId="2" nodeType="withEffect">
                                  <p:stCondLst>
                                    <p:cond delay="0"/>
                                  </p:stCondLst>
                                  <p:childTnLst>
                                    <p:anim calcmode="lin" valueType="num">
                                      <p:cBhvr additive="base">
                                        <p:cTn id="422" dur="5500"/>
                                        <p:tgtEl>
                                          <p:spTgt spid="40"/>
                                        </p:tgtEl>
                                        <p:attrNameLst>
                                          <p:attrName>ppt_x</p:attrName>
                                        </p:attrNameLst>
                                      </p:cBhvr>
                                      <p:tavLst>
                                        <p:tav tm="0">
                                          <p:val>
                                            <p:strVal val="ppt_x"/>
                                          </p:val>
                                        </p:tav>
                                        <p:tav tm="100000">
                                          <p:val>
                                            <p:strVal val="0-ppt_w/2"/>
                                          </p:val>
                                        </p:tav>
                                      </p:tavLst>
                                    </p:anim>
                                    <p:anim calcmode="lin" valueType="num">
                                      <p:cBhvr additive="base">
                                        <p:cTn id="423" dur="5500"/>
                                        <p:tgtEl>
                                          <p:spTgt spid="40"/>
                                        </p:tgtEl>
                                        <p:attrNameLst>
                                          <p:attrName>ppt_y</p:attrName>
                                        </p:attrNameLst>
                                      </p:cBhvr>
                                      <p:tavLst>
                                        <p:tav tm="0">
                                          <p:val>
                                            <p:strVal val="ppt_y"/>
                                          </p:val>
                                        </p:tav>
                                        <p:tav tm="100000">
                                          <p:val>
                                            <p:strVal val="0-ppt_h/2"/>
                                          </p:val>
                                        </p:tav>
                                      </p:tavLst>
                                    </p:anim>
                                    <p:set>
                                      <p:cBhvr>
                                        <p:cTn id="424" dur="1" fill="hold">
                                          <p:stCondLst>
                                            <p:cond delay="5499"/>
                                          </p:stCondLst>
                                        </p:cTn>
                                        <p:tgtEl>
                                          <p:spTgt spid="40"/>
                                        </p:tgtEl>
                                        <p:attrNameLst>
                                          <p:attrName>style.visibility</p:attrName>
                                        </p:attrNameLst>
                                      </p:cBhvr>
                                      <p:to>
                                        <p:strVal val="hidden"/>
                                      </p:to>
                                    </p:set>
                                  </p:childTnLst>
                                </p:cTn>
                              </p:par>
                              <p:par>
                                <p:cTn id="425" presetID="19" presetClass="entr" presetSubtype="5" fill="hold" grpId="0" nodeType="withEffect">
                                  <p:stCondLst>
                                    <p:cond delay="0"/>
                                  </p:stCondLst>
                                  <p:childTnLst>
                                    <p:set>
                                      <p:cBhvr>
                                        <p:cTn id="426" dur="1" fill="hold">
                                          <p:stCondLst>
                                            <p:cond delay="0"/>
                                          </p:stCondLst>
                                        </p:cTn>
                                        <p:tgtEl>
                                          <p:spTgt spid="41"/>
                                        </p:tgtEl>
                                        <p:attrNameLst>
                                          <p:attrName>style.visibility</p:attrName>
                                        </p:attrNameLst>
                                      </p:cBhvr>
                                      <p:to>
                                        <p:strVal val="visible"/>
                                      </p:to>
                                    </p:set>
                                    <p:anim calcmode="lin" valueType="num">
                                      <p:cBhvr>
                                        <p:cTn id="427" dur="4500" fill="hold"/>
                                        <p:tgtEl>
                                          <p:spTgt spid="41"/>
                                        </p:tgtEl>
                                        <p:attrNameLst>
                                          <p:attrName>ppt_w</p:attrName>
                                        </p:attrNameLst>
                                      </p:cBhvr>
                                      <p:tavLst>
                                        <p:tav tm="0">
                                          <p:val>
                                            <p:strVal val="#ppt_w"/>
                                          </p:val>
                                        </p:tav>
                                        <p:tav tm="100000">
                                          <p:val>
                                            <p:strVal val="#ppt_w"/>
                                          </p:val>
                                        </p:tav>
                                      </p:tavLst>
                                    </p:anim>
                                    <p:anim calcmode="lin" valueType="num">
                                      <p:cBhvr>
                                        <p:cTn id="428" dur="4500" fill="hold"/>
                                        <p:tgtEl>
                                          <p:spTgt spid="41"/>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grpId="1" nodeType="withEffect">
                                  <p:stCondLst>
                                    <p:cond delay="0"/>
                                  </p:stCondLst>
                                  <p:childTnLst>
                                    <p:animRot by="21600000">
                                      <p:cBhvr>
                                        <p:cTn id="430" dur="4250" fill="hold"/>
                                        <p:tgtEl>
                                          <p:spTgt spid="41"/>
                                        </p:tgtEl>
                                        <p:attrNameLst>
                                          <p:attrName>r</p:attrName>
                                        </p:attrNameLst>
                                      </p:cBhvr>
                                    </p:animRot>
                                  </p:childTnLst>
                                </p:cTn>
                              </p:par>
                              <p:par>
                                <p:cTn id="431" presetID="2" presetClass="exit" presetSubtype="9" fill="hold" grpId="2" nodeType="withEffect">
                                  <p:stCondLst>
                                    <p:cond delay="0"/>
                                  </p:stCondLst>
                                  <p:childTnLst>
                                    <p:anim calcmode="lin" valueType="num">
                                      <p:cBhvr additive="base">
                                        <p:cTn id="432" dur="5500"/>
                                        <p:tgtEl>
                                          <p:spTgt spid="41"/>
                                        </p:tgtEl>
                                        <p:attrNameLst>
                                          <p:attrName>ppt_x</p:attrName>
                                        </p:attrNameLst>
                                      </p:cBhvr>
                                      <p:tavLst>
                                        <p:tav tm="0">
                                          <p:val>
                                            <p:strVal val="ppt_x"/>
                                          </p:val>
                                        </p:tav>
                                        <p:tav tm="100000">
                                          <p:val>
                                            <p:strVal val="0-ppt_w/2"/>
                                          </p:val>
                                        </p:tav>
                                      </p:tavLst>
                                    </p:anim>
                                    <p:anim calcmode="lin" valueType="num">
                                      <p:cBhvr additive="base">
                                        <p:cTn id="433" dur="5500"/>
                                        <p:tgtEl>
                                          <p:spTgt spid="41"/>
                                        </p:tgtEl>
                                        <p:attrNameLst>
                                          <p:attrName>ppt_y</p:attrName>
                                        </p:attrNameLst>
                                      </p:cBhvr>
                                      <p:tavLst>
                                        <p:tav tm="0">
                                          <p:val>
                                            <p:strVal val="ppt_y"/>
                                          </p:val>
                                        </p:tav>
                                        <p:tav tm="100000">
                                          <p:val>
                                            <p:strVal val="0-ppt_h/2"/>
                                          </p:val>
                                        </p:tav>
                                      </p:tavLst>
                                    </p:anim>
                                    <p:set>
                                      <p:cBhvr>
                                        <p:cTn id="434" dur="1" fill="hold">
                                          <p:stCondLst>
                                            <p:cond delay="5499"/>
                                          </p:stCondLst>
                                        </p:cTn>
                                        <p:tgtEl>
                                          <p:spTgt spid="41"/>
                                        </p:tgtEl>
                                        <p:attrNameLst>
                                          <p:attrName>style.visibility</p:attrName>
                                        </p:attrNameLst>
                                      </p:cBhvr>
                                      <p:to>
                                        <p:strVal val="hidden"/>
                                      </p:to>
                                    </p:set>
                                  </p:childTnLst>
                                </p:cTn>
                              </p:par>
                              <p:par>
                                <p:cTn id="435" presetID="19" presetClass="entr" presetSubtype="5" fill="hold" grpId="0" nodeType="withEffect">
                                  <p:stCondLst>
                                    <p:cond delay="0"/>
                                  </p:stCondLst>
                                  <p:childTnLst>
                                    <p:set>
                                      <p:cBhvr>
                                        <p:cTn id="436" dur="1" fill="hold">
                                          <p:stCondLst>
                                            <p:cond delay="0"/>
                                          </p:stCondLst>
                                        </p:cTn>
                                        <p:tgtEl>
                                          <p:spTgt spid="42"/>
                                        </p:tgtEl>
                                        <p:attrNameLst>
                                          <p:attrName>style.visibility</p:attrName>
                                        </p:attrNameLst>
                                      </p:cBhvr>
                                      <p:to>
                                        <p:strVal val="visible"/>
                                      </p:to>
                                    </p:set>
                                    <p:anim calcmode="lin" valueType="num">
                                      <p:cBhvr>
                                        <p:cTn id="437" dur="4500" fill="hold"/>
                                        <p:tgtEl>
                                          <p:spTgt spid="42"/>
                                        </p:tgtEl>
                                        <p:attrNameLst>
                                          <p:attrName>ppt_w</p:attrName>
                                        </p:attrNameLst>
                                      </p:cBhvr>
                                      <p:tavLst>
                                        <p:tav tm="0">
                                          <p:val>
                                            <p:strVal val="#ppt_w"/>
                                          </p:val>
                                        </p:tav>
                                        <p:tav tm="100000">
                                          <p:val>
                                            <p:strVal val="#ppt_w"/>
                                          </p:val>
                                        </p:tav>
                                      </p:tavLst>
                                    </p:anim>
                                    <p:anim calcmode="lin" valueType="num">
                                      <p:cBhvr>
                                        <p:cTn id="438" dur="4500" fill="hold"/>
                                        <p:tgtEl>
                                          <p:spTgt spid="42"/>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grpId="1" nodeType="withEffect">
                                  <p:stCondLst>
                                    <p:cond delay="0"/>
                                  </p:stCondLst>
                                  <p:childTnLst>
                                    <p:animRot by="21600000">
                                      <p:cBhvr>
                                        <p:cTn id="440" dur="4250" fill="hold"/>
                                        <p:tgtEl>
                                          <p:spTgt spid="42"/>
                                        </p:tgtEl>
                                        <p:attrNameLst>
                                          <p:attrName>r</p:attrName>
                                        </p:attrNameLst>
                                      </p:cBhvr>
                                    </p:animRot>
                                  </p:childTnLst>
                                </p:cTn>
                              </p:par>
                              <p:par>
                                <p:cTn id="441" presetID="2" presetClass="exit" presetSubtype="9" fill="hold" grpId="2" nodeType="withEffect">
                                  <p:stCondLst>
                                    <p:cond delay="0"/>
                                  </p:stCondLst>
                                  <p:childTnLst>
                                    <p:anim calcmode="lin" valueType="num">
                                      <p:cBhvr additive="base">
                                        <p:cTn id="442" dur="5500"/>
                                        <p:tgtEl>
                                          <p:spTgt spid="42"/>
                                        </p:tgtEl>
                                        <p:attrNameLst>
                                          <p:attrName>ppt_x</p:attrName>
                                        </p:attrNameLst>
                                      </p:cBhvr>
                                      <p:tavLst>
                                        <p:tav tm="0">
                                          <p:val>
                                            <p:strVal val="ppt_x"/>
                                          </p:val>
                                        </p:tav>
                                        <p:tav tm="100000">
                                          <p:val>
                                            <p:strVal val="0-ppt_w/2"/>
                                          </p:val>
                                        </p:tav>
                                      </p:tavLst>
                                    </p:anim>
                                    <p:anim calcmode="lin" valueType="num">
                                      <p:cBhvr additive="base">
                                        <p:cTn id="443" dur="5500"/>
                                        <p:tgtEl>
                                          <p:spTgt spid="42"/>
                                        </p:tgtEl>
                                        <p:attrNameLst>
                                          <p:attrName>ppt_y</p:attrName>
                                        </p:attrNameLst>
                                      </p:cBhvr>
                                      <p:tavLst>
                                        <p:tav tm="0">
                                          <p:val>
                                            <p:strVal val="ppt_y"/>
                                          </p:val>
                                        </p:tav>
                                        <p:tav tm="100000">
                                          <p:val>
                                            <p:strVal val="0-ppt_h/2"/>
                                          </p:val>
                                        </p:tav>
                                      </p:tavLst>
                                    </p:anim>
                                    <p:set>
                                      <p:cBhvr>
                                        <p:cTn id="444" dur="1" fill="hold">
                                          <p:stCondLst>
                                            <p:cond delay="5499"/>
                                          </p:stCondLst>
                                        </p:cTn>
                                        <p:tgtEl>
                                          <p:spTgt spid="42"/>
                                        </p:tgtEl>
                                        <p:attrNameLst>
                                          <p:attrName>style.visibility</p:attrName>
                                        </p:attrNameLst>
                                      </p:cBhvr>
                                      <p:to>
                                        <p:strVal val="hidden"/>
                                      </p:to>
                                    </p:set>
                                  </p:childTnLst>
                                </p:cTn>
                              </p:par>
                              <p:par>
                                <p:cTn id="445" presetID="19" presetClass="entr" presetSubtype="5" fill="hold" grpId="0" nodeType="withEffect">
                                  <p:stCondLst>
                                    <p:cond delay="0"/>
                                  </p:stCondLst>
                                  <p:childTnLst>
                                    <p:set>
                                      <p:cBhvr>
                                        <p:cTn id="446" dur="1" fill="hold">
                                          <p:stCondLst>
                                            <p:cond delay="0"/>
                                          </p:stCondLst>
                                        </p:cTn>
                                        <p:tgtEl>
                                          <p:spTgt spid="43"/>
                                        </p:tgtEl>
                                        <p:attrNameLst>
                                          <p:attrName>style.visibility</p:attrName>
                                        </p:attrNameLst>
                                      </p:cBhvr>
                                      <p:to>
                                        <p:strVal val="visible"/>
                                      </p:to>
                                    </p:set>
                                    <p:anim calcmode="lin" valueType="num">
                                      <p:cBhvr>
                                        <p:cTn id="447" dur="4500" fill="hold"/>
                                        <p:tgtEl>
                                          <p:spTgt spid="43"/>
                                        </p:tgtEl>
                                        <p:attrNameLst>
                                          <p:attrName>ppt_w</p:attrName>
                                        </p:attrNameLst>
                                      </p:cBhvr>
                                      <p:tavLst>
                                        <p:tav tm="0">
                                          <p:val>
                                            <p:strVal val="#ppt_w"/>
                                          </p:val>
                                        </p:tav>
                                        <p:tav tm="100000">
                                          <p:val>
                                            <p:strVal val="#ppt_w"/>
                                          </p:val>
                                        </p:tav>
                                      </p:tavLst>
                                    </p:anim>
                                    <p:anim calcmode="lin" valueType="num">
                                      <p:cBhvr>
                                        <p:cTn id="448" dur="4500" fill="hold"/>
                                        <p:tgtEl>
                                          <p:spTgt spid="43"/>
                                        </p:tgtEl>
                                        <p:attrNameLst>
                                          <p:attrName>ppt_h</p:attrName>
                                        </p:attrNameLst>
                                      </p:cBhvr>
                                      <p:tavLst>
                                        <p:tav tm="0" fmla="#ppt_h*sin(2.5*pi*$)">
                                          <p:val>
                                            <p:fltVal val="0"/>
                                          </p:val>
                                        </p:tav>
                                        <p:tav tm="100000">
                                          <p:val>
                                            <p:fltVal val="1"/>
                                          </p:val>
                                        </p:tav>
                                      </p:tavLst>
                                    </p:anim>
                                  </p:childTnLst>
                                </p:cTn>
                              </p:par>
                              <p:par>
                                <p:cTn id="449" presetID="8" presetClass="emph" presetSubtype="0" repeatCount="indefinite" fill="hold" grpId="1" nodeType="withEffect">
                                  <p:stCondLst>
                                    <p:cond delay="0"/>
                                  </p:stCondLst>
                                  <p:childTnLst>
                                    <p:animRot by="21600000">
                                      <p:cBhvr>
                                        <p:cTn id="450" dur="4250" fill="hold"/>
                                        <p:tgtEl>
                                          <p:spTgt spid="43"/>
                                        </p:tgtEl>
                                        <p:attrNameLst>
                                          <p:attrName>r</p:attrName>
                                        </p:attrNameLst>
                                      </p:cBhvr>
                                    </p:animRot>
                                  </p:childTnLst>
                                </p:cTn>
                              </p:par>
                              <p:par>
                                <p:cTn id="451" presetID="2" presetClass="exit" presetSubtype="9" fill="hold" grpId="2" nodeType="withEffect">
                                  <p:stCondLst>
                                    <p:cond delay="0"/>
                                  </p:stCondLst>
                                  <p:childTnLst>
                                    <p:anim calcmode="lin" valueType="num">
                                      <p:cBhvr additive="base">
                                        <p:cTn id="452" dur="5500"/>
                                        <p:tgtEl>
                                          <p:spTgt spid="43"/>
                                        </p:tgtEl>
                                        <p:attrNameLst>
                                          <p:attrName>ppt_x</p:attrName>
                                        </p:attrNameLst>
                                      </p:cBhvr>
                                      <p:tavLst>
                                        <p:tav tm="0">
                                          <p:val>
                                            <p:strVal val="ppt_x"/>
                                          </p:val>
                                        </p:tav>
                                        <p:tav tm="100000">
                                          <p:val>
                                            <p:strVal val="0-ppt_w/2"/>
                                          </p:val>
                                        </p:tav>
                                      </p:tavLst>
                                    </p:anim>
                                    <p:anim calcmode="lin" valueType="num">
                                      <p:cBhvr additive="base">
                                        <p:cTn id="453" dur="5500"/>
                                        <p:tgtEl>
                                          <p:spTgt spid="43"/>
                                        </p:tgtEl>
                                        <p:attrNameLst>
                                          <p:attrName>ppt_y</p:attrName>
                                        </p:attrNameLst>
                                      </p:cBhvr>
                                      <p:tavLst>
                                        <p:tav tm="0">
                                          <p:val>
                                            <p:strVal val="ppt_y"/>
                                          </p:val>
                                        </p:tav>
                                        <p:tav tm="100000">
                                          <p:val>
                                            <p:strVal val="0-ppt_h/2"/>
                                          </p:val>
                                        </p:tav>
                                      </p:tavLst>
                                    </p:anim>
                                    <p:set>
                                      <p:cBhvr>
                                        <p:cTn id="454" dur="1" fill="hold">
                                          <p:stCondLst>
                                            <p:cond delay="5499"/>
                                          </p:stCondLst>
                                        </p:cTn>
                                        <p:tgtEl>
                                          <p:spTgt spid="43"/>
                                        </p:tgtEl>
                                        <p:attrNameLst>
                                          <p:attrName>style.visibility</p:attrName>
                                        </p:attrNameLst>
                                      </p:cBhvr>
                                      <p:to>
                                        <p:strVal val="hidden"/>
                                      </p:to>
                                    </p:set>
                                  </p:childTnLst>
                                </p:cTn>
                              </p:par>
                              <p:par>
                                <p:cTn id="455" presetID="19" presetClass="entr" presetSubtype="5" fill="hold" grpId="0" nodeType="withEffect">
                                  <p:stCondLst>
                                    <p:cond delay="0"/>
                                  </p:stCondLst>
                                  <p:childTnLst>
                                    <p:set>
                                      <p:cBhvr>
                                        <p:cTn id="456" dur="1" fill="hold">
                                          <p:stCondLst>
                                            <p:cond delay="0"/>
                                          </p:stCondLst>
                                        </p:cTn>
                                        <p:tgtEl>
                                          <p:spTgt spid="44"/>
                                        </p:tgtEl>
                                        <p:attrNameLst>
                                          <p:attrName>style.visibility</p:attrName>
                                        </p:attrNameLst>
                                      </p:cBhvr>
                                      <p:to>
                                        <p:strVal val="visible"/>
                                      </p:to>
                                    </p:set>
                                    <p:anim calcmode="lin" valueType="num">
                                      <p:cBhvr>
                                        <p:cTn id="457" dur="4500" fill="hold"/>
                                        <p:tgtEl>
                                          <p:spTgt spid="44"/>
                                        </p:tgtEl>
                                        <p:attrNameLst>
                                          <p:attrName>ppt_w</p:attrName>
                                        </p:attrNameLst>
                                      </p:cBhvr>
                                      <p:tavLst>
                                        <p:tav tm="0">
                                          <p:val>
                                            <p:strVal val="#ppt_w"/>
                                          </p:val>
                                        </p:tav>
                                        <p:tav tm="100000">
                                          <p:val>
                                            <p:strVal val="#ppt_w"/>
                                          </p:val>
                                        </p:tav>
                                      </p:tavLst>
                                    </p:anim>
                                    <p:anim calcmode="lin" valueType="num">
                                      <p:cBhvr>
                                        <p:cTn id="458" dur="4500" fill="hold"/>
                                        <p:tgtEl>
                                          <p:spTgt spid="44"/>
                                        </p:tgtEl>
                                        <p:attrNameLst>
                                          <p:attrName>ppt_h</p:attrName>
                                        </p:attrNameLst>
                                      </p:cBhvr>
                                      <p:tavLst>
                                        <p:tav tm="0" fmla="#ppt_h*sin(2.5*pi*$)">
                                          <p:val>
                                            <p:fltVal val="0"/>
                                          </p:val>
                                        </p:tav>
                                        <p:tav tm="100000">
                                          <p:val>
                                            <p:fltVal val="1"/>
                                          </p:val>
                                        </p:tav>
                                      </p:tavLst>
                                    </p:anim>
                                  </p:childTnLst>
                                </p:cTn>
                              </p:par>
                              <p:par>
                                <p:cTn id="459" presetID="8" presetClass="emph" presetSubtype="0" repeatCount="indefinite" fill="hold" grpId="1" nodeType="withEffect">
                                  <p:stCondLst>
                                    <p:cond delay="0"/>
                                  </p:stCondLst>
                                  <p:childTnLst>
                                    <p:animRot by="21600000">
                                      <p:cBhvr>
                                        <p:cTn id="460" dur="4250" fill="hold"/>
                                        <p:tgtEl>
                                          <p:spTgt spid="44"/>
                                        </p:tgtEl>
                                        <p:attrNameLst>
                                          <p:attrName>r</p:attrName>
                                        </p:attrNameLst>
                                      </p:cBhvr>
                                    </p:animRot>
                                  </p:childTnLst>
                                </p:cTn>
                              </p:par>
                              <p:par>
                                <p:cTn id="461" presetID="2" presetClass="exit" presetSubtype="9" fill="hold" grpId="2" nodeType="withEffect">
                                  <p:stCondLst>
                                    <p:cond delay="0"/>
                                  </p:stCondLst>
                                  <p:childTnLst>
                                    <p:anim calcmode="lin" valueType="num">
                                      <p:cBhvr additive="base">
                                        <p:cTn id="462" dur="5500"/>
                                        <p:tgtEl>
                                          <p:spTgt spid="44"/>
                                        </p:tgtEl>
                                        <p:attrNameLst>
                                          <p:attrName>ppt_x</p:attrName>
                                        </p:attrNameLst>
                                      </p:cBhvr>
                                      <p:tavLst>
                                        <p:tav tm="0">
                                          <p:val>
                                            <p:strVal val="ppt_x"/>
                                          </p:val>
                                        </p:tav>
                                        <p:tav tm="100000">
                                          <p:val>
                                            <p:strVal val="0-ppt_w/2"/>
                                          </p:val>
                                        </p:tav>
                                      </p:tavLst>
                                    </p:anim>
                                    <p:anim calcmode="lin" valueType="num">
                                      <p:cBhvr additive="base">
                                        <p:cTn id="463" dur="5500"/>
                                        <p:tgtEl>
                                          <p:spTgt spid="44"/>
                                        </p:tgtEl>
                                        <p:attrNameLst>
                                          <p:attrName>ppt_y</p:attrName>
                                        </p:attrNameLst>
                                      </p:cBhvr>
                                      <p:tavLst>
                                        <p:tav tm="0">
                                          <p:val>
                                            <p:strVal val="ppt_y"/>
                                          </p:val>
                                        </p:tav>
                                        <p:tav tm="100000">
                                          <p:val>
                                            <p:strVal val="0-ppt_h/2"/>
                                          </p:val>
                                        </p:tav>
                                      </p:tavLst>
                                    </p:anim>
                                    <p:set>
                                      <p:cBhvr>
                                        <p:cTn id="464" dur="1" fill="hold">
                                          <p:stCondLst>
                                            <p:cond delay="5499"/>
                                          </p:stCondLst>
                                        </p:cTn>
                                        <p:tgtEl>
                                          <p:spTgt spid="44"/>
                                        </p:tgtEl>
                                        <p:attrNameLst>
                                          <p:attrName>style.visibility</p:attrName>
                                        </p:attrNameLst>
                                      </p:cBhvr>
                                      <p:to>
                                        <p:strVal val="hidden"/>
                                      </p:to>
                                    </p:set>
                                  </p:childTnLst>
                                </p:cTn>
                              </p:par>
                              <p:par>
                                <p:cTn id="465" presetID="19" presetClass="entr" presetSubtype="5" fill="hold" grpId="0" nodeType="withEffect">
                                  <p:stCondLst>
                                    <p:cond delay="0"/>
                                  </p:stCondLst>
                                  <p:childTnLst>
                                    <p:set>
                                      <p:cBhvr>
                                        <p:cTn id="466" dur="1" fill="hold">
                                          <p:stCondLst>
                                            <p:cond delay="0"/>
                                          </p:stCondLst>
                                        </p:cTn>
                                        <p:tgtEl>
                                          <p:spTgt spid="45"/>
                                        </p:tgtEl>
                                        <p:attrNameLst>
                                          <p:attrName>style.visibility</p:attrName>
                                        </p:attrNameLst>
                                      </p:cBhvr>
                                      <p:to>
                                        <p:strVal val="visible"/>
                                      </p:to>
                                    </p:set>
                                    <p:anim calcmode="lin" valueType="num">
                                      <p:cBhvr>
                                        <p:cTn id="467" dur="4500" fill="hold"/>
                                        <p:tgtEl>
                                          <p:spTgt spid="45"/>
                                        </p:tgtEl>
                                        <p:attrNameLst>
                                          <p:attrName>ppt_w</p:attrName>
                                        </p:attrNameLst>
                                      </p:cBhvr>
                                      <p:tavLst>
                                        <p:tav tm="0">
                                          <p:val>
                                            <p:strVal val="#ppt_w"/>
                                          </p:val>
                                        </p:tav>
                                        <p:tav tm="100000">
                                          <p:val>
                                            <p:strVal val="#ppt_w"/>
                                          </p:val>
                                        </p:tav>
                                      </p:tavLst>
                                    </p:anim>
                                    <p:anim calcmode="lin" valueType="num">
                                      <p:cBhvr>
                                        <p:cTn id="468" dur="4500" fill="hold"/>
                                        <p:tgtEl>
                                          <p:spTgt spid="45"/>
                                        </p:tgtEl>
                                        <p:attrNameLst>
                                          <p:attrName>ppt_h</p:attrName>
                                        </p:attrNameLst>
                                      </p:cBhvr>
                                      <p:tavLst>
                                        <p:tav tm="0" fmla="#ppt_h*sin(2.5*pi*$)">
                                          <p:val>
                                            <p:fltVal val="0"/>
                                          </p:val>
                                        </p:tav>
                                        <p:tav tm="100000">
                                          <p:val>
                                            <p:fltVal val="1"/>
                                          </p:val>
                                        </p:tav>
                                      </p:tavLst>
                                    </p:anim>
                                  </p:childTnLst>
                                </p:cTn>
                              </p:par>
                              <p:par>
                                <p:cTn id="469" presetID="8" presetClass="emph" presetSubtype="0" repeatCount="indefinite" fill="hold" grpId="1" nodeType="withEffect">
                                  <p:stCondLst>
                                    <p:cond delay="0"/>
                                  </p:stCondLst>
                                  <p:childTnLst>
                                    <p:animRot by="21600000">
                                      <p:cBhvr>
                                        <p:cTn id="470" dur="4250" fill="hold"/>
                                        <p:tgtEl>
                                          <p:spTgt spid="45"/>
                                        </p:tgtEl>
                                        <p:attrNameLst>
                                          <p:attrName>r</p:attrName>
                                        </p:attrNameLst>
                                      </p:cBhvr>
                                    </p:animRot>
                                  </p:childTnLst>
                                </p:cTn>
                              </p:par>
                              <p:par>
                                <p:cTn id="471" presetID="2" presetClass="exit" presetSubtype="9" fill="hold" grpId="2" nodeType="withEffect">
                                  <p:stCondLst>
                                    <p:cond delay="0"/>
                                  </p:stCondLst>
                                  <p:childTnLst>
                                    <p:anim calcmode="lin" valueType="num">
                                      <p:cBhvr additive="base">
                                        <p:cTn id="472" dur="5500"/>
                                        <p:tgtEl>
                                          <p:spTgt spid="45"/>
                                        </p:tgtEl>
                                        <p:attrNameLst>
                                          <p:attrName>ppt_x</p:attrName>
                                        </p:attrNameLst>
                                      </p:cBhvr>
                                      <p:tavLst>
                                        <p:tav tm="0">
                                          <p:val>
                                            <p:strVal val="ppt_x"/>
                                          </p:val>
                                        </p:tav>
                                        <p:tav tm="100000">
                                          <p:val>
                                            <p:strVal val="0-ppt_w/2"/>
                                          </p:val>
                                        </p:tav>
                                      </p:tavLst>
                                    </p:anim>
                                    <p:anim calcmode="lin" valueType="num">
                                      <p:cBhvr additive="base">
                                        <p:cTn id="473" dur="5500"/>
                                        <p:tgtEl>
                                          <p:spTgt spid="45"/>
                                        </p:tgtEl>
                                        <p:attrNameLst>
                                          <p:attrName>ppt_y</p:attrName>
                                        </p:attrNameLst>
                                      </p:cBhvr>
                                      <p:tavLst>
                                        <p:tav tm="0">
                                          <p:val>
                                            <p:strVal val="ppt_y"/>
                                          </p:val>
                                        </p:tav>
                                        <p:tav tm="100000">
                                          <p:val>
                                            <p:strVal val="0-ppt_h/2"/>
                                          </p:val>
                                        </p:tav>
                                      </p:tavLst>
                                    </p:anim>
                                    <p:set>
                                      <p:cBhvr>
                                        <p:cTn id="474" dur="1" fill="hold">
                                          <p:stCondLst>
                                            <p:cond delay="5499"/>
                                          </p:stCondLst>
                                        </p:cTn>
                                        <p:tgtEl>
                                          <p:spTgt spid="45"/>
                                        </p:tgtEl>
                                        <p:attrNameLst>
                                          <p:attrName>style.visibility</p:attrName>
                                        </p:attrNameLst>
                                      </p:cBhvr>
                                      <p:to>
                                        <p:strVal val="hidden"/>
                                      </p:to>
                                    </p:set>
                                  </p:childTnLst>
                                </p:cTn>
                              </p:par>
                              <p:par>
                                <p:cTn id="475" presetID="19" presetClass="entr" presetSubtype="5" fill="hold" grpId="0" nodeType="withEffect">
                                  <p:stCondLst>
                                    <p:cond delay="0"/>
                                  </p:stCondLst>
                                  <p:childTnLst>
                                    <p:set>
                                      <p:cBhvr>
                                        <p:cTn id="476" dur="1" fill="hold">
                                          <p:stCondLst>
                                            <p:cond delay="0"/>
                                          </p:stCondLst>
                                        </p:cTn>
                                        <p:tgtEl>
                                          <p:spTgt spid="46"/>
                                        </p:tgtEl>
                                        <p:attrNameLst>
                                          <p:attrName>style.visibility</p:attrName>
                                        </p:attrNameLst>
                                      </p:cBhvr>
                                      <p:to>
                                        <p:strVal val="visible"/>
                                      </p:to>
                                    </p:set>
                                    <p:anim calcmode="lin" valueType="num">
                                      <p:cBhvr>
                                        <p:cTn id="477" dur="4500" fill="hold"/>
                                        <p:tgtEl>
                                          <p:spTgt spid="46"/>
                                        </p:tgtEl>
                                        <p:attrNameLst>
                                          <p:attrName>ppt_w</p:attrName>
                                        </p:attrNameLst>
                                      </p:cBhvr>
                                      <p:tavLst>
                                        <p:tav tm="0">
                                          <p:val>
                                            <p:strVal val="#ppt_w"/>
                                          </p:val>
                                        </p:tav>
                                        <p:tav tm="100000">
                                          <p:val>
                                            <p:strVal val="#ppt_w"/>
                                          </p:val>
                                        </p:tav>
                                      </p:tavLst>
                                    </p:anim>
                                    <p:anim calcmode="lin" valueType="num">
                                      <p:cBhvr>
                                        <p:cTn id="478" dur="4500" fill="hold"/>
                                        <p:tgtEl>
                                          <p:spTgt spid="46"/>
                                        </p:tgtEl>
                                        <p:attrNameLst>
                                          <p:attrName>ppt_h</p:attrName>
                                        </p:attrNameLst>
                                      </p:cBhvr>
                                      <p:tavLst>
                                        <p:tav tm="0" fmla="#ppt_h*sin(2.5*pi*$)">
                                          <p:val>
                                            <p:fltVal val="0"/>
                                          </p:val>
                                        </p:tav>
                                        <p:tav tm="100000">
                                          <p:val>
                                            <p:fltVal val="1"/>
                                          </p:val>
                                        </p:tav>
                                      </p:tavLst>
                                    </p:anim>
                                  </p:childTnLst>
                                </p:cTn>
                              </p:par>
                              <p:par>
                                <p:cTn id="479" presetID="8" presetClass="emph" presetSubtype="0" repeatCount="indefinite" fill="hold" grpId="1" nodeType="withEffect">
                                  <p:stCondLst>
                                    <p:cond delay="0"/>
                                  </p:stCondLst>
                                  <p:childTnLst>
                                    <p:animRot by="21600000">
                                      <p:cBhvr>
                                        <p:cTn id="480" dur="4250" fill="hold"/>
                                        <p:tgtEl>
                                          <p:spTgt spid="46"/>
                                        </p:tgtEl>
                                        <p:attrNameLst>
                                          <p:attrName>r</p:attrName>
                                        </p:attrNameLst>
                                      </p:cBhvr>
                                    </p:animRot>
                                  </p:childTnLst>
                                </p:cTn>
                              </p:par>
                              <p:par>
                                <p:cTn id="481" presetID="2" presetClass="exit" presetSubtype="9" fill="hold" grpId="2" nodeType="withEffect">
                                  <p:stCondLst>
                                    <p:cond delay="0"/>
                                  </p:stCondLst>
                                  <p:childTnLst>
                                    <p:anim calcmode="lin" valueType="num">
                                      <p:cBhvr additive="base">
                                        <p:cTn id="482" dur="5500"/>
                                        <p:tgtEl>
                                          <p:spTgt spid="46"/>
                                        </p:tgtEl>
                                        <p:attrNameLst>
                                          <p:attrName>ppt_x</p:attrName>
                                        </p:attrNameLst>
                                      </p:cBhvr>
                                      <p:tavLst>
                                        <p:tav tm="0">
                                          <p:val>
                                            <p:strVal val="ppt_x"/>
                                          </p:val>
                                        </p:tav>
                                        <p:tav tm="100000">
                                          <p:val>
                                            <p:strVal val="0-ppt_w/2"/>
                                          </p:val>
                                        </p:tav>
                                      </p:tavLst>
                                    </p:anim>
                                    <p:anim calcmode="lin" valueType="num">
                                      <p:cBhvr additive="base">
                                        <p:cTn id="483" dur="5500"/>
                                        <p:tgtEl>
                                          <p:spTgt spid="46"/>
                                        </p:tgtEl>
                                        <p:attrNameLst>
                                          <p:attrName>ppt_y</p:attrName>
                                        </p:attrNameLst>
                                      </p:cBhvr>
                                      <p:tavLst>
                                        <p:tav tm="0">
                                          <p:val>
                                            <p:strVal val="ppt_y"/>
                                          </p:val>
                                        </p:tav>
                                        <p:tav tm="100000">
                                          <p:val>
                                            <p:strVal val="0-ppt_h/2"/>
                                          </p:val>
                                        </p:tav>
                                      </p:tavLst>
                                    </p:anim>
                                    <p:set>
                                      <p:cBhvr>
                                        <p:cTn id="484" dur="1" fill="hold">
                                          <p:stCondLst>
                                            <p:cond delay="5499"/>
                                          </p:stCondLst>
                                        </p:cTn>
                                        <p:tgtEl>
                                          <p:spTgt spid="46"/>
                                        </p:tgtEl>
                                        <p:attrNameLst>
                                          <p:attrName>style.visibility</p:attrName>
                                        </p:attrNameLst>
                                      </p:cBhvr>
                                      <p:to>
                                        <p:strVal val="hidden"/>
                                      </p:to>
                                    </p:set>
                                  </p:childTnLst>
                                </p:cTn>
                              </p:par>
                              <p:par>
                                <p:cTn id="485" presetID="19" presetClass="entr" presetSubtype="5" fill="hold" grpId="0" nodeType="withEffect">
                                  <p:stCondLst>
                                    <p:cond delay="0"/>
                                  </p:stCondLst>
                                  <p:childTnLst>
                                    <p:set>
                                      <p:cBhvr>
                                        <p:cTn id="486" dur="1" fill="hold">
                                          <p:stCondLst>
                                            <p:cond delay="0"/>
                                          </p:stCondLst>
                                        </p:cTn>
                                        <p:tgtEl>
                                          <p:spTgt spid="47"/>
                                        </p:tgtEl>
                                        <p:attrNameLst>
                                          <p:attrName>style.visibility</p:attrName>
                                        </p:attrNameLst>
                                      </p:cBhvr>
                                      <p:to>
                                        <p:strVal val="visible"/>
                                      </p:to>
                                    </p:set>
                                    <p:anim calcmode="lin" valueType="num">
                                      <p:cBhvr>
                                        <p:cTn id="487" dur="4500" fill="hold"/>
                                        <p:tgtEl>
                                          <p:spTgt spid="47"/>
                                        </p:tgtEl>
                                        <p:attrNameLst>
                                          <p:attrName>ppt_w</p:attrName>
                                        </p:attrNameLst>
                                      </p:cBhvr>
                                      <p:tavLst>
                                        <p:tav tm="0">
                                          <p:val>
                                            <p:strVal val="#ppt_w"/>
                                          </p:val>
                                        </p:tav>
                                        <p:tav tm="100000">
                                          <p:val>
                                            <p:strVal val="#ppt_w"/>
                                          </p:val>
                                        </p:tav>
                                      </p:tavLst>
                                    </p:anim>
                                    <p:anim calcmode="lin" valueType="num">
                                      <p:cBhvr>
                                        <p:cTn id="488" dur="4500" fill="hold"/>
                                        <p:tgtEl>
                                          <p:spTgt spid="47"/>
                                        </p:tgtEl>
                                        <p:attrNameLst>
                                          <p:attrName>ppt_h</p:attrName>
                                        </p:attrNameLst>
                                      </p:cBhvr>
                                      <p:tavLst>
                                        <p:tav tm="0" fmla="#ppt_h*sin(2.5*pi*$)">
                                          <p:val>
                                            <p:fltVal val="0"/>
                                          </p:val>
                                        </p:tav>
                                        <p:tav tm="100000">
                                          <p:val>
                                            <p:fltVal val="1"/>
                                          </p:val>
                                        </p:tav>
                                      </p:tavLst>
                                    </p:anim>
                                  </p:childTnLst>
                                </p:cTn>
                              </p:par>
                              <p:par>
                                <p:cTn id="489" presetID="8" presetClass="emph" presetSubtype="0" repeatCount="indefinite" fill="hold" grpId="1" nodeType="withEffect">
                                  <p:stCondLst>
                                    <p:cond delay="0"/>
                                  </p:stCondLst>
                                  <p:childTnLst>
                                    <p:animRot by="21600000">
                                      <p:cBhvr>
                                        <p:cTn id="490" dur="4250" fill="hold"/>
                                        <p:tgtEl>
                                          <p:spTgt spid="47"/>
                                        </p:tgtEl>
                                        <p:attrNameLst>
                                          <p:attrName>r</p:attrName>
                                        </p:attrNameLst>
                                      </p:cBhvr>
                                    </p:animRot>
                                  </p:childTnLst>
                                </p:cTn>
                              </p:par>
                              <p:par>
                                <p:cTn id="491" presetID="2" presetClass="exit" presetSubtype="9" fill="hold" grpId="2" nodeType="withEffect">
                                  <p:stCondLst>
                                    <p:cond delay="0"/>
                                  </p:stCondLst>
                                  <p:childTnLst>
                                    <p:anim calcmode="lin" valueType="num">
                                      <p:cBhvr additive="base">
                                        <p:cTn id="492" dur="5500"/>
                                        <p:tgtEl>
                                          <p:spTgt spid="47"/>
                                        </p:tgtEl>
                                        <p:attrNameLst>
                                          <p:attrName>ppt_x</p:attrName>
                                        </p:attrNameLst>
                                      </p:cBhvr>
                                      <p:tavLst>
                                        <p:tav tm="0">
                                          <p:val>
                                            <p:strVal val="ppt_x"/>
                                          </p:val>
                                        </p:tav>
                                        <p:tav tm="100000">
                                          <p:val>
                                            <p:strVal val="0-ppt_w/2"/>
                                          </p:val>
                                        </p:tav>
                                      </p:tavLst>
                                    </p:anim>
                                    <p:anim calcmode="lin" valueType="num">
                                      <p:cBhvr additive="base">
                                        <p:cTn id="493" dur="5500"/>
                                        <p:tgtEl>
                                          <p:spTgt spid="47"/>
                                        </p:tgtEl>
                                        <p:attrNameLst>
                                          <p:attrName>ppt_y</p:attrName>
                                        </p:attrNameLst>
                                      </p:cBhvr>
                                      <p:tavLst>
                                        <p:tav tm="0">
                                          <p:val>
                                            <p:strVal val="ppt_y"/>
                                          </p:val>
                                        </p:tav>
                                        <p:tav tm="100000">
                                          <p:val>
                                            <p:strVal val="0-ppt_h/2"/>
                                          </p:val>
                                        </p:tav>
                                      </p:tavLst>
                                    </p:anim>
                                    <p:set>
                                      <p:cBhvr>
                                        <p:cTn id="494" dur="1" fill="hold">
                                          <p:stCondLst>
                                            <p:cond delay="5499"/>
                                          </p:stCondLst>
                                        </p:cTn>
                                        <p:tgtEl>
                                          <p:spTgt spid="47"/>
                                        </p:tgtEl>
                                        <p:attrNameLst>
                                          <p:attrName>style.visibility</p:attrName>
                                        </p:attrNameLst>
                                      </p:cBhvr>
                                      <p:to>
                                        <p:strVal val="hidden"/>
                                      </p:to>
                                    </p:set>
                                  </p:childTnLst>
                                </p:cTn>
                              </p:par>
                              <p:par>
                                <p:cTn id="495" presetID="19" presetClass="entr" presetSubtype="5" fill="hold" grpId="0" nodeType="withEffect">
                                  <p:stCondLst>
                                    <p:cond delay="0"/>
                                  </p:stCondLst>
                                  <p:childTnLst>
                                    <p:set>
                                      <p:cBhvr>
                                        <p:cTn id="496" dur="1" fill="hold">
                                          <p:stCondLst>
                                            <p:cond delay="0"/>
                                          </p:stCondLst>
                                        </p:cTn>
                                        <p:tgtEl>
                                          <p:spTgt spid="48"/>
                                        </p:tgtEl>
                                        <p:attrNameLst>
                                          <p:attrName>style.visibility</p:attrName>
                                        </p:attrNameLst>
                                      </p:cBhvr>
                                      <p:to>
                                        <p:strVal val="visible"/>
                                      </p:to>
                                    </p:set>
                                    <p:anim calcmode="lin" valueType="num">
                                      <p:cBhvr>
                                        <p:cTn id="497" dur="4500" fill="hold"/>
                                        <p:tgtEl>
                                          <p:spTgt spid="48"/>
                                        </p:tgtEl>
                                        <p:attrNameLst>
                                          <p:attrName>ppt_w</p:attrName>
                                        </p:attrNameLst>
                                      </p:cBhvr>
                                      <p:tavLst>
                                        <p:tav tm="0">
                                          <p:val>
                                            <p:strVal val="#ppt_w"/>
                                          </p:val>
                                        </p:tav>
                                        <p:tav tm="100000">
                                          <p:val>
                                            <p:strVal val="#ppt_w"/>
                                          </p:val>
                                        </p:tav>
                                      </p:tavLst>
                                    </p:anim>
                                    <p:anim calcmode="lin" valueType="num">
                                      <p:cBhvr>
                                        <p:cTn id="498" dur="4500" fill="hold"/>
                                        <p:tgtEl>
                                          <p:spTgt spid="48"/>
                                        </p:tgtEl>
                                        <p:attrNameLst>
                                          <p:attrName>ppt_h</p:attrName>
                                        </p:attrNameLst>
                                      </p:cBhvr>
                                      <p:tavLst>
                                        <p:tav tm="0" fmla="#ppt_h*sin(2.5*pi*$)">
                                          <p:val>
                                            <p:fltVal val="0"/>
                                          </p:val>
                                        </p:tav>
                                        <p:tav tm="100000">
                                          <p:val>
                                            <p:fltVal val="1"/>
                                          </p:val>
                                        </p:tav>
                                      </p:tavLst>
                                    </p:anim>
                                  </p:childTnLst>
                                </p:cTn>
                              </p:par>
                              <p:par>
                                <p:cTn id="499" presetID="8" presetClass="emph" presetSubtype="0" repeatCount="indefinite" fill="hold" grpId="1" nodeType="withEffect">
                                  <p:stCondLst>
                                    <p:cond delay="0"/>
                                  </p:stCondLst>
                                  <p:childTnLst>
                                    <p:animRot by="21600000">
                                      <p:cBhvr>
                                        <p:cTn id="500" dur="4250" fill="hold"/>
                                        <p:tgtEl>
                                          <p:spTgt spid="48"/>
                                        </p:tgtEl>
                                        <p:attrNameLst>
                                          <p:attrName>r</p:attrName>
                                        </p:attrNameLst>
                                      </p:cBhvr>
                                    </p:animRot>
                                  </p:childTnLst>
                                </p:cTn>
                              </p:par>
                              <p:par>
                                <p:cTn id="501" presetID="2" presetClass="exit" presetSubtype="9" fill="hold" grpId="2" nodeType="withEffect">
                                  <p:stCondLst>
                                    <p:cond delay="0"/>
                                  </p:stCondLst>
                                  <p:childTnLst>
                                    <p:anim calcmode="lin" valueType="num">
                                      <p:cBhvr additive="base">
                                        <p:cTn id="502" dur="5500"/>
                                        <p:tgtEl>
                                          <p:spTgt spid="48"/>
                                        </p:tgtEl>
                                        <p:attrNameLst>
                                          <p:attrName>ppt_x</p:attrName>
                                        </p:attrNameLst>
                                      </p:cBhvr>
                                      <p:tavLst>
                                        <p:tav tm="0">
                                          <p:val>
                                            <p:strVal val="ppt_x"/>
                                          </p:val>
                                        </p:tav>
                                        <p:tav tm="100000">
                                          <p:val>
                                            <p:strVal val="0-ppt_w/2"/>
                                          </p:val>
                                        </p:tav>
                                      </p:tavLst>
                                    </p:anim>
                                    <p:anim calcmode="lin" valueType="num">
                                      <p:cBhvr additive="base">
                                        <p:cTn id="503" dur="5500"/>
                                        <p:tgtEl>
                                          <p:spTgt spid="48"/>
                                        </p:tgtEl>
                                        <p:attrNameLst>
                                          <p:attrName>ppt_y</p:attrName>
                                        </p:attrNameLst>
                                      </p:cBhvr>
                                      <p:tavLst>
                                        <p:tav tm="0">
                                          <p:val>
                                            <p:strVal val="ppt_y"/>
                                          </p:val>
                                        </p:tav>
                                        <p:tav tm="100000">
                                          <p:val>
                                            <p:strVal val="0-ppt_h/2"/>
                                          </p:val>
                                        </p:tav>
                                      </p:tavLst>
                                    </p:anim>
                                    <p:set>
                                      <p:cBhvr>
                                        <p:cTn id="504" dur="1" fill="hold">
                                          <p:stCondLst>
                                            <p:cond delay="5499"/>
                                          </p:stCondLst>
                                        </p:cTn>
                                        <p:tgtEl>
                                          <p:spTgt spid="48"/>
                                        </p:tgtEl>
                                        <p:attrNameLst>
                                          <p:attrName>style.visibility</p:attrName>
                                        </p:attrNameLst>
                                      </p:cBhvr>
                                      <p:to>
                                        <p:strVal val="hidden"/>
                                      </p:to>
                                    </p:set>
                                  </p:childTnLst>
                                </p:cTn>
                              </p:par>
                              <p:par>
                                <p:cTn id="505" presetID="19" presetClass="entr" presetSubtype="5" fill="hold" grpId="0" nodeType="withEffect">
                                  <p:stCondLst>
                                    <p:cond delay="0"/>
                                  </p:stCondLst>
                                  <p:childTnLst>
                                    <p:set>
                                      <p:cBhvr>
                                        <p:cTn id="506" dur="1" fill="hold">
                                          <p:stCondLst>
                                            <p:cond delay="0"/>
                                          </p:stCondLst>
                                        </p:cTn>
                                        <p:tgtEl>
                                          <p:spTgt spid="49"/>
                                        </p:tgtEl>
                                        <p:attrNameLst>
                                          <p:attrName>style.visibility</p:attrName>
                                        </p:attrNameLst>
                                      </p:cBhvr>
                                      <p:to>
                                        <p:strVal val="visible"/>
                                      </p:to>
                                    </p:set>
                                    <p:anim calcmode="lin" valueType="num">
                                      <p:cBhvr>
                                        <p:cTn id="507" dur="4500" fill="hold"/>
                                        <p:tgtEl>
                                          <p:spTgt spid="49"/>
                                        </p:tgtEl>
                                        <p:attrNameLst>
                                          <p:attrName>ppt_w</p:attrName>
                                        </p:attrNameLst>
                                      </p:cBhvr>
                                      <p:tavLst>
                                        <p:tav tm="0">
                                          <p:val>
                                            <p:strVal val="#ppt_w"/>
                                          </p:val>
                                        </p:tav>
                                        <p:tav tm="100000">
                                          <p:val>
                                            <p:strVal val="#ppt_w"/>
                                          </p:val>
                                        </p:tav>
                                      </p:tavLst>
                                    </p:anim>
                                    <p:anim calcmode="lin" valueType="num">
                                      <p:cBhvr>
                                        <p:cTn id="508" dur="4500" fill="hold"/>
                                        <p:tgtEl>
                                          <p:spTgt spid="49"/>
                                        </p:tgtEl>
                                        <p:attrNameLst>
                                          <p:attrName>ppt_h</p:attrName>
                                        </p:attrNameLst>
                                      </p:cBhvr>
                                      <p:tavLst>
                                        <p:tav tm="0" fmla="#ppt_h*sin(2.5*pi*$)">
                                          <p:val>
                                            <p:fltVal val="0"/>
                                          </p:val>
                                        </p:tav>
                                        <p:tav tm="100000">
                                          <p:val>
                                            <p:fltVal val="1"/>
                                          </p:val>
                                        </p:tav>
                                      </p:tavLst>
                                    </p:anim>
                                  </p:childTnLst>
                                </p:cTn>
                              </p:par>
                              <p:par>
                                <p:cTn id="509" presetID="8" presetClass="emph" presetSubtype="0" repeatCount="indefinite" fill="hold" grpId="1" nodeType="withEffect">
                                  <p:stCondLst>
                                    <p:cond delay="0"/>
                                  </p:stCondLst>
                                  <p:childTnLst>
                                    <p:animRot by="21600000">
                                      <p:cBhvr>
                                        <p:cTn id="510" dur="4250" fill="hold"/>
                                        <p:tgtEl>
                                          <p:spTgt spid="49"/>
                                        </p:tgtEl>
                                        <p:attrNameLst>
                                          <p:attrName>r</p:attrName>
                                        </p:attrNameLst>
                                      </p:cBhvr>
                                    </p:animRot>
                                  </p:childTnLst>
                                </p:cTn>
                              </p:par>
                              <p:par>
                                <p:cTn id="511" presetID="2" presetClass="exit" presetSubtype="9" fill="hold" grpId="2" nodeType="withEffect">
                                  <p:stCondLst>
                                    <p:cond delay="0"/>
                                  </p:stCondLst>
                                  <p:childTnLst>
                                    <p:anim calcmode="lin" valueType="num">
                                      <p:cBhvr additive="base">
                                        <p:cTn id="512" dur="5500"/>
                                        <p:tgtEl>
                                          <p:spTgt spid="49"/>
                                        </p:tgtEl>
                                        <p:attrNameLst>
                                          <p:attrName>ppt_x</p:attrName>
                                        </p:attrNameLst>
                                      </p:cBhvr>
                                      <p:tavLst>
                                        <p:tav tm="0">
                                          <p:val>
                                            <p:strVal val="ppt_x"/>
                                          </p:val>
                                        </p:tav>
                                        <p:tav tm="100000">
                                          <p:val>
                                            <p:strVal val="0-ppt_w/2"/>
                                          </p:val>
                                        </p:tav>
                                      </p:tavLst>
                                    </p:anim>
                                    <p:anim calcmode="lin" valueType="num">
                                      <p:cBhvr additive="base">
                                        <p:cTn id="513" dur="5500"/>
                                        <p:tgtEl>
                                          <p:spTgt spid="49"/>
                                        </p:tgtEl>
                                        <p:attrNameLst>
                                          <p:attrName>ppt_y</p:attrName>
                                        </p:attrNameLst>
                                      </p:cBhvr>
                                      <p:tavLst>
                                        <p:tav tm="0">
                                          <p:val>
                                            <p:strVal val="ppt_y"/>
                                          </p:val>
                                        </p:tav>
                                        <p:tav tm="100000">
                                          <p:val>
                                            <p:strVal val="0-ppt_h/2"/>
                                          </p:val>
                                        </p:tav>
                                      </p:tavLst>
                                    </p:anim>
                                    <p:set>
                                      <p:cBhvr>
                                        <p:cTn id="514" dur="1" fill="hold">
                                          <p:stCondLst>
                                            <p:cond delay="5499"/>
                                          </p:stCondLst>
                                        </p:cTn>
                                        <p:tgtEl>
                                          <p:spTgt spid="49"/>
                                        </p:tgtEl>
                                        <p:attrNameLst>
                                          <p:attrName>style.visibility</p:attrName>
                                        </p:attrNameLst>
                                      </p:cBhvr>
                                      <p:to>
                                        <p:strVal val="hidden"/>
                                      </p:to>
                                    </p:set>
                                  </p:childTnLst>
                                </p:cTn>
                              </p:par>
                              <p:par>
                                <p:cTn id="515" presetID="19" presetClass="entr" presetSubtype="5" fill="hold" grpId="0" nodeType="withEffect">
                                  <p:stCondLst>
                                    <p:cond delay="0"/>
                                  </p:stCondLst>
                                  <p:childTnLst>
                                    <p:set>
                                      <p:cBhvr>
                                        <p:cTn id="516" dur="1" fill="hold">
                                          <p:stCondLst>
                                            <p:cond delay="0"/>
                                          </p:stCondLst>
                                        </p:cTn>
                                        <p:tgtEl>
                                          <p:spTgt spid="50"/>
                                        </p:tgtEl>
                                        <p:attrNameLst>
                                          <p:attrName>style.visibility</p:attrName>
                                        </p:attrNameLst>
                                      </p:cBhvr>
                                      <p:to>
                                        <p:strVal val="visible"/>
                                      </p:to>
                                    </p:set>
                                    <p:anim calcmode="lin" valueType="num">
                                      <p:cBhvr>
                                        <p:cTn id="517" dur="4500" fill="hold"/>
                                        <p:tgtEl>
                                          <p:spTgt spid="50"/>
                                        </p:tgtEl>
                                        <p:attrNameLst>
                                          <p:attrName>ppt_w</p:attrName>
                                        </p:attrNameLst>
                                      </p:cBhvr>
                                      <p:tavLst>
                                        <p:tav tm="0">
                                          <p:val>
                                            <p:strVal val="#ppt_w"/>
                                          </p:val>
                                        </p:tav>
                                        <p:tav tm="100000">
                                          <p:val>
                                            <p:strVal val="#ppt_w"/>
                                          </p:val>
                                        </p:tav>
                                      </p:tavLst>
                                    </p:anim>
                                    <p:anim calcmode="lin" valueType="num">
                                      <p:cBhvr>
                                        <p:cTn id="518" dur="4500" fill="hold"/>
                                        <p:tgtEl>
                                          <p:spTgt spid="50"/>
                                        </p:tgtEl>
                                        <p:attrNameLst>
                                          <p:attrName>ppt_h</p:attrName>
                                        </p:attrNameLst>
                                      </p:cBhvr>
                                      <p:tavLst>
                                        <p:tav tm="0" fmla="#ppt_h*sin(2.5*pi*$)">
                                          <p:val>
                                            <p:fltVal val="0"/>
                                          </p:val>
                                        </p:tav>
                                        <p:tav tm="100000">
                                          <p:val>
                                            <p:fltVal val="1"/>
                                          </p:val>
                                        </p:tav>
                                      </p:tavLst>
                                    </p:anim>
                                  </p:childTnLst>
                                </p:cTn>
                              </p:par>
                              <p:par>
                                <p:cTn id="519" presetID="8" presetClass="emph" presetSubtype="0" repeatCount="indefinite" fill="hold" grpId="1" nodeType="withEffect">
                                  <p:stCondLst>
                                    <p:cond delay="0"/>
                                  </p:stCondLst>
                                  <p:childTnLst>
                                    <p:animRot by="21600000">
                                      <p:cBhvr>
                                        <p:cTn id="520" dur="4250" fill="hold"/>
                                        <p:tgtEl>
                                          <p:spTgt spid="50"/>
                                        </p:tgtEl>
                                        <p:attrNameLst>
                                          <p:attrName>r</p:attrName>
                                        </p:attrNameLst>
                                      </p:cBhvr>
                                    </p:animRot>
                                  </p:childTnLst>
                                </p:cTn>
                              </p:par>
                              <p:par>
                                <p:cTn id="521" presetID="2" presetClass="exit" presetSubtype="9" fill="hold" grpId="2" nodeType="withEffect">
                                  <p:stCondLst>
                                    <p:cond delay="0"/>
                                  </p:stCondLst>
                                  <p:childTnLst>
                                    <p:anim calcmode="lin" valueType="num">
                                      <p:cBhvr additive="base">
                                        <p:cTn id="522" dur="5500"/>
                                        <p:tgtEl>
                                          <p:spTgt spid="50"/>
                                        </p:tgtEl>
                                        <p:attrNameLst>
                                          <p:attrName>ppt_x</p:attrName>
                                        </p:attrNameLst>
                                      </p:cBhvr>
                                      <p:tavLst>
                                        <p:tav tm="0">
                                          <p:val>
                                            <p:strVal val="ppt_x"/>
                                          </p:val>
                                        </p:tav>
                                        <p:tav tm="100000">
                                          <p:val>
                                            <p:strVal val="0-ppt_w/2"/>
                                          </p:val>
                                        </p:tav>
                                      </p:tavLst>
                                    </p:anim>
                                    <p:anim calcmode="lin" valueType="num">
                                      <p:cBhvr additive="base">
                                        <p:cTn id="523" dur="5500"/>
                                        <p:tgtEl>
                                          <p:spTgt spid="50"/>
                                        </p:tgtEl>
                                        <p:attrNameLst>
                                          <p:attrName>ppt_y</p:attrName>
                                        </p:attrNameLst>
                                      </p:cBhvr>
                                      <p:tavLst>
                                        <p:tav tm="0">
                                          <p:val>
                                            <p:strVal val="ppt_y"/>
                                          </p:val>
                                        </p:tav>
                                        <p:tav tm="100000">
                                          <p:val>
                                            <p:strVal val="0-ppt_h/2"/>
                                          </p:val>
                                        </p:tav>
                                      </p:tavLst>
                                    </p:anim>
                                    <p:set>
                                      <p:cBhvr>
                                        <p:cTn id="524" dur="1" fill="hold">
                                          <p:stCondLst>
                                            <p:cond delay="5499"/>
                                          </p:stCondLst>
                                        </p:cTn>
                                        <p:tgtEl>
                                          <p:spTgt spid="50"/>
                                        </p:tgtEl>
                                        <p:attrNameLst>
                                          <p:attrName>style.visibility</p:attrName>
                                        </p:attrNameLst>
                                      </p:cBhvr>
                                      <p:to>
                                        <p:strVal val="hidden"/>
                                      </p:to>
                                    </p:set>
                                  </p:childTnLst>
                                </p:cTn>
                              </p:par>
                              <p:par>
                                <p:cTn id="525" presetID="23" presetClass="entr" presetSubtype="272" fill="hold" nodeType="withEffect">
                                  <p:stCondLst>
                                    <p:cond delay="500"/>
                                  </p:stCondLst>
                                  <p:childTnLst>
                                    <p:set>
                                      <p:cBhvr>
                                        <p:cTn id="526" dur="1" fill="hold">
                                          <p:stCondLst>
                                            <p:cond delay="0"/>
                                          </p:stCondLst>
                                        </p:cTn>
                                        <p:tgtEl>
                                          <p:spTgt spid="72"/>
                                        </p:tgtEl>
                                        <p:attrNameLst>
                                          <p:attrName>style.visibility</p:attrName>
                                        </p:attrNameLst>
                                      </p:cBhvr>
                                      <p:to>
                                        <p:strVal val="visible"/>
                                      </p:to>
                                    </p:set>
                                    <p:anim calcmode="lin" valueType="num">
                                      <p:cBhvr>
                                        <p:cTn id="527" dur="5000" fill="hold"/>
                                        <p:tgtEl>
                                          <p:spTgt spid="72"/>
                                        </p:tgtEl>
                                        <p:attrNameLst>
                                          <p:attrName>ppt_w</p:attrName>
                                        </p:attrNameLst>
                                      </p:cBhvr>
                                      <p:tavLst>
                                        <p:tav tm="0">
                                          <p:val>
                                            <p:strVal val="2/3*#ppt_w"/>
                                          </p:val>
                                        </p:tav>
                                        <p:tav tm="100000">
                                          <p:val>
                                            <p:strVal val="#ppt_w"/>
                                          </p:val>
                                        </p:tav>
                                      </p:tavLst>
                                    </p:anim>
                                    <p:anim calcmode="lin" valueType="num">
                                      <p:cBhvr>
                                        <p:cTn id="528" dur="5000" fill="hold"/>
                                        <p:tgtEl>
                                          <p:spTgt spid="72"/>
                                        </p:tgtEl>
                                        <p:attrNameLst>
                                          <p:attrName>ppt_h</p:attrName>
                                        </p:attrNameLst>
                                      </p:cBhvr>
                                      <p:tavLst>
                                        <p:tav tm="0">
                                          <p:val>
                                            <p:strVal val="2/3*#ppt_h"/>
                                          </p:val>
                                        </p:tav>
                                        <p:tav tm="100000">
                                          <p:val>
                                            <p:strVal val="#ppt_h"/>
                                          </p:val>
                                        </p:tav>
                                      </p:tavLst>
                                    </p:anim>
                                  </p:childTnLst>
                                </p:cTn>
                              </p:par>
                              <p:par>
                                <p:cTn id="529" presetID="8" presetClass="entr" presetSubtype="32" fill="hold" nodeType="withEffect">
                                  <p:stCondLst>
                                    <p:cond delay="500"/>
                                  </p:stCondLst>
                                  <p:childTnLst>
                                    <p:set>
                                      <p:cBhvr>
                                        <p:cTn id="530" dur="1" fill="hold">
                                          <p:stCondLst>
                                            <p:cond delay="0"/>
                                          </p:stCondLst>
                                        </p:cTn>
                                        <p:tgtEl>
                                          <p:spTgt spid="72"/>
                                        </p:tgtEl>
                                        <p:attrNameLst>
                                          <p:attrName>style.visibility</p:attrName>
                                        </p:attrNameLst>
                                      </p:cBhvr>
                                      <p:to>
                                        <p:strVal val="visible"/>
                                      </p:to>
                                    </p:set>
                                    <p:animEffect transition="in" filter="diamond(out)">
                                      <p:cBhvr>
                                        <p:cTn id="531" dur="5000"/>
                                        <p:tgtEl>
                                          <p:spTgt spid="72"/>
                                        </p:tgtEl>
                                      </p:cBhvr>
                                    </p:animEffect>
                                  </p:childTnLst>
                                </p:cTn>
                              </p:par>
                              <p:par>
                                <p:cTn id="532" presetID="9" presetClass="emph" presetSubtype="0" nodeType="withEffect">
                                  <p:stCondLst>
                                    <p:cond delay="0"/>
                                  </p:stCondLst>
                                  <p:childTnLst>
                                    <p:set>
                                      <p:cBhvr rctx="PPT">
                                        <p:cTn id="533" dur="indefinite"/>
                                        <p:tgtEl>
                                          <p:spTgt spid="65"/>
                                        </p:tgtEl>
                                        <p:attrNameLst>
                                          <p:attrName>style.opacity</p:attrName>
                                        </p:attrNameLst>
                                      </p:cBhvr>
                                      <p:to>
                                        <p:strVal val="0"/>
                                      </p:to>
                                    </p:set>
                                    <p:animEffect filter="image" prLst="opacity: 0">
                                      <p:cBhvr rctx="IE">
                                        <p:cTn id="534" dur="indefinite"/>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628" y="-2117"/>
            <a:ext cx="9144000" cy="5143500"/>
          </a:xfrm>
          <a:prstGeom prst="rect">
            <a:avLst/>
          </a:prstGeom>
          <a:noFill/>
          <a:ln>
            <a:noFill/>
          </a:ln>
        </p:spPr>
      </p:pic>
      <p:sp>
        <p:nvSpPr>
          <p:cNvPr id="3" name="2 Rectángulo"/>
          <p:cNvSpPr/>
          <p:nvPr/>
        </p:nvSpPr>
        <p:spPr>
          <a:xfrm>
            <a:off x="1115616" y="771550"/>
            <a:ext cx="5184576" cy="3662541"/>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Ayuda a prevenir los accidentes cerebrovasculares</a:t>
            </a:r>
          </a:p>
          <a:p>
            <a:pPr algn="ctr"/>
            <a:r>
              <a:rPr lang="es-ES" sz="1400" dirty="0" smtClean="0">
                <a:solidFill>
                  <a:schemeClr val="bg1"/>
                </a:solidFill>
                <a:latin typeface="Hobo Std" pitchFamily="34" charset="0"/>
              </a:rPr>
              <a:t>El accidente cerebrovascular es provocado por una perturbación del flujo de sangre al cerebro, ya sea debido a un coágulo de sangre o por sangrado. Después de las enfermedades del corazón, es la segunda causa más común de muerte en los países desarrollados.</a:t>
            </a:r>
          </a:p>
          <a:p>
            <a:pPr algn="ctr"/>
            <a:r>
              <a:rPr lang="es-ES" sz="1400" dirty="0" smtClean="0">
                <a:solidFill>
                  <a:schemeClr val="bg1"/>
                </a:solidFill>
                <a:latin typeface="Hobo Std" pitchFamily="34" charset="0"/>
              </a:rPr>
              <a:t>Aquí es donde entra otro de los grandes beneficios del aceite de oliva para la salud pues se ha estudiado ampliamente la relación entre el aceite de oliva y el riesgo de accidente cerebrovascular. Recientes investigaciones han puesto de manifiesto que el aceite de oliva es la única fuente de grasa </a:t>
            </a:r>
            <a:r>
              <a:rPr lang="es-ES" sz="1400" dirty="0" err="1" smtClean="0">
                <a:solidFill>
                  <a:schemeClr val="bg1"/>
                </a:solidFill>
                <a:latin typeface="Hobo Std" pitchFamily="34" charset="0"/>
              </a:rPr>
              <a:t>monoinsaturada</a:t>
            </a:r>
            <a:r>
              <a:rPr lang="es-ES" sz="1400" dirty="0" smtClean="0">
                <a:solidFill>
                  <a:schemeClr val="bg1"/>
                </a:solidFill>
                <a:latin typeface="Hobo Std" pitchFamily="34" charset="0"/>
              </a:rPr>
              <a:t> asociada con un menor riesgo de </a:t>
            </a:r>
          </a:p>
          <a:p>
            <a:pPr algn="ctr"/>
            <a:r>
              <a:rPr lang="es-ES" sz="1400" dirty="0" smtClean="0">
                <a:solidFill>
                  <a:schemeClr val="bg1"/>
                </a:solidFill>
                <a:latin typeface="Hobo Std" pitchFamily="34" charset="0"/>
              </a:rPr>
              <a:t>accidente cerebrovascular y enfermedad </a:t>
            </a:r>
          </a:p>
          <a:p>
            <a:pPr algn="ctr"/>
            <a:r>
              <a:rPr lang="es-ES" sz="1400" dirty="0" smtClean="0">
                <a:solidFill>
                  <a:schemeClr val="bg1"/>
                </a:solidFill>
                <a:latin typeface="Hobo Std" pitchFamily="34" charset="0"/>
              </a:rPr>
              <a:t>cardíaca.</a:t>
            </a:r>
          </a:p>
          <a:p>
            <a:pPr algn="ctr"/>
            <a:endParaRPr lang="es-ES" sz="1400" dirty="0" smtClean="0">
              <a:solidFill>
                <a:schemeClr val="bg1"/>
              </a:solidFill>
              <a:latin typeface="Hobo Std" pitchFamily="34" charset="0"/>
            </a:endParaRPr>
          </a:p>
        </p:txBody>
      </p:sp>
    </p:spTree>
    <p:extLst>
      <p:ext uri="{BB962C8B-B14F-4D97-AF65-F5344CB8AC3E}">
        <p14:creationId xmlns:p14="http://schemas.microsoft.com/office/powerpoint/2010/main" val="141064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64 Imagen" descr="Diapositiva2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1832" y="-23936"/>
            <a:ext cx="9144000" cy="5143500"/>
          </a:xfrm>
          <a:prstGeom prst="rect">
            <a:avLst/>
          </a:prstGeom>
          <a:noFill/>
          <a:ln>
            <a:noFill/>
          </a:ln>
        </p:spPr>
      </p:pic>
      <p:sp>
        <p:nvSpPr>
          <p:cNvPr id="2" name="1 Triángulo isósceles"/>
          <p:cNvSpPr/>
          <p:nvPr/>
        </p:nvSpPr>
        <p:spPr>
          <a:xfrm rot="14184055">
            <a:off x="-190553" y="2658046"/>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14184055">
            <a:off x="468633" y="2679016"/>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14184055">
            <a:off x="1116704" y="2664000"/>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4184055">
            <a:off x="1784349" y="2654319"/>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4184055">
            <a:off x="2443533" y="2675289"/>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4184055">
            <a:off x="3091604" y="2660273"/>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4184055">
            <a:off x="3739214" y="2679015"/>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4184055">
            <a:off x="4381449" y="2678280"/>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14184055">
            <a:off x="5040633" y="2699250"/>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14184055">
            <a:off x="5688704" y="2684234"/>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4184055">
            <a:off x="6356349" y="2674553"/>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4184055">
            <a:off x="7015533" y="2695523"/>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4184055">
            <a:off x="7663604" y="2680507"/>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4184055">
            <a:off x="8311214" y="2699249"/>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3384055">
            <a:off x="8599215" y="1615402"/>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3384055">
            <a:off x="7940031" y="1594432"/>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3384055">
            <a:off x="7291960" y="1609448"/>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3384055">
            <a:off x="6624315" y="1619129"/>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3384055">
            <a:off x="5965131" y="1598159"/>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3384055">
            <a:off x="5317059" y="1613175"/>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3384055">
            <a:off x="4669450" y="1594433"/>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3384055">
            <a:off x="4027215" y="1595168"/>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3384055">
            <a:off x="3368031" y="1574198"/>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3384055">
            <a:off x="2719960" y="1589214"/>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3384055">
            <a:off x="2052315" y="1598895"/>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3384055">
            <a:off x="1393131" y="1577925"/>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3384055">
            <a:off x="745060" y="1592941"/>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3384055">
            <a:off x="97449" y="1574199"/>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7415945" flipV="1">
            <a:off x="-190553" y="2983554"/>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7415945" flipV="1">
            <a:off x="468633" y="2962584"/>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7415945" flipV="1">
            <a:off x="1116704" y="2977600"/>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7415945" flipV="1">
            <a:off x="1784349" y="2987281"/>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7415945" flipV="1">
            <a:off x="2443533" y="2966311"/>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7415945" flipV="1">
            <a:off x="3091604" y="2981327"/>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7415945" flipV="1">
            <a:off x="3739214" y="2962585"/>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7415945" flipV="1">
            <a:off x="4381449" y="2963320"/>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7415945" flipV="1">
            <a:off x="5040633" y="2942350"/>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7415945" flipV="1">
            <a:off x="5688704" y="2957366"/>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7415945" flipV="1">
            <a:off x="6356349" y="2967047"/>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7415945" flipV="1">
            <a:off x="7015533" y="2946077"/>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7415945" flipV="1">
            <a:off x="7663604" y="2961093"/>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7415945" flipV="1">
            <a:off x="8311214" y="2942351"/>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Triángulo isósceles"/>
          <p:cNvSpPr/>
          <p:nvPr/>
        </p:nvSpPr>
        <p:spPr>
          <a:xfrm rot="18215945" flipV="1">
            <a:off x="8599215" y="1289894"/>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Triángulo isósceles"/>
          <p:cNvSpPr/>
          <p:nvPr/>
        </p:nvSpPr>
        <p:spPr>
          <a:xfrm rot="18215945" flipV="1">
            <a:off x="7940031" y="1310864"/>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Triángulo isósceles"/>
          <p:cNvSpPr/>
          <p:nvPr/>
        </p:nvSpPr>
        <p:spPr>
          <a:xfrm rot="18215945" flipV="1">
            <a:off x="7291960" y="1295848"/>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Triángulo isósceles"/>
          <p:cNvSpPr/>
          <p:nvPr/>
        </p:nvSpPr>
        <p:spPr>
          <a:xfrm rot="18215945" flipV="1">
            <a:off x="6624315" y="1286167"/>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Triángulo isósceles"/>
          <p:cNvSpPr/>
          <p:nvPr/>
        </p:nvSpPr>
        <p:spPr>
          <a:xfrm rot="18215945" flipV="1">
            <a:off x="5965131" y="1307137"/>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Triángulo isósceles"/>
          <p:cNvSpPr/>
          <p:nvPr/>
        </p:nvSpPr>
        <p:spPr>
          <a:xfrm rot="18215945" flipV="1">
            <a:off x="5317059" y="1292121"/>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18215945" flipV="1">
            <a:off x="4669450" y="1310863"/>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isósceles"/>
          <p:cNvSpPr/>
          <p:nvPr/>
        </p:nvSpPr>
        <p:spPr>
          <a:xfrm rot="18215945" flipV="1">
            <a:off x="4027215" y="1310128"/>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18215945" flipV="1">
            <a:off x="3368031" y="1331098"/>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18215945" flipV="1">
            <a:off x="2719960" y="1316082"/>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18215945" flipV="1">
            <a:off x="2052315" y="1306401"/>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18215945" flipV="1">
            <a:off x="1393131" y="1327371"/>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18215945" flipV="1">
            <a:off x="745060" y="1312355"/>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riángulo isósceles"/>
          <p:cNvSpPr/>
          <p:nvPr/>
        </p:nvSpPr>
        <p:spPr>
          <a:xfrm rot="18215945" flipV="1">
            <a:off x="97449" y="1331097"/>
            <a:ext cx="697421" cy="820316"/>
          </a:xfrm>
          <a:prstGeom prst="triangle">
            <a:avLst/>
          </a:prstGeom>
          <a:gradFill flip="none" rotWithShape="1">
            <a:gsLst>
              <a:gs pos="18000">
                <a:srgbClr val="C1D54B"/>
              </a:gs>
              <a:gs pos="11000">
                <a:srgbClr val="CCFF33">
                  <a:alpha val="0"/>
                </a:srgbClr>
              </a:gs>
              <a:gs pos="34000">
                <a:srgbClr val="00B050"/>
              </a:gs>
              <a:gs pos="3000">
                <a:srgbClr val="CCFF33"/>
              </a:gs>
              <a:gs pos="25000">
                <a:schemeClr val="accent1">
                  <a:tint val="44500"/>
                  <a:satMod val="160000"/>
                  <a:alpha val="0"/>
                </a:schemeClr>
              </a:gs>
              <a:gs pos="45000">
                <a:srgbClr val="CAF754">
                  <a:alpha val="0"/>
                </a:srgbClr>
              </a:gs>
              <a:gs pos="63000">
                <a:srgbClr val="CCFF33">
                  <a:alpha val="0"/>
                </a:srgbClr>
              </a:gs>
              <a:gs pos="53000">
                <a:schemeClr val="accent3">
                  <a:lumMod val="75000"/>
                </a:schemeClr>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6" name="65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173798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4000" fill="hold"/>
                                        <p:tgtEl>
                                          <p:spTgt spid="83"/>
                                        </p:tgtEl>
                                        <p:attrNameLst>
                                          <p:attrName>ppt_x</p:attrName>
                                        </p:attrNameLst>
                                      </p:cBhvr>
                                      <p:tavLst>
                                        <p:tav tm="0">
                                          <p:val>
                                            <p:strVal val="#ppt_x"/>
                                          </p:val>
                                        </p:tav>
                                        <p:tav tm="100000">
                                          <p:val>
                                            <p:strVal val="#ppt_x"/>
                                          </p:val>
                                        </p:tav>
                                      </p:tavLst>
                                    </p:anim>
                                    <p:anim calcmode="lin" valueType="num">
                                      <p:cBhvr additive="base">
                                        <p:cTn id="8" dur="4000" fill="hold"/>
                                        <p:tgtEl>
                                          <p:spTgt spid="83"/>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3"/>
                                        </p:tgtEl>
                                        <p:attrNameLst>
                                          <p:attrName>style.visibility</p:attrName>
                                        </p:attrNameLst>
                                      </p:cBhvr>
                                      <p:to>
                                        <p:strVal val="visible"/>
                                      </p:to>
                                    </p:set>
                                    <p:anim calcmode="lin" valueType="num">
                                      <p:cBhvr>
                                        <p:cTn id="11" dur="4000" fill="hold"/>
                                        <p:tgtEl>
                                          <p:spTgt spid="83"/>
                                        </p:tgtEl>
                                        <p:attrNameLst>
                                          <p:attrName>ppt_w</p:attrName>
                                        </p:attrNameLst>
                                      </p:cBhvr>
                                      <p:tavLst>
                                        <p:tav tm="0" fmla="#ppt_w*sin(2.5*pi*$)">
                                          <p:val>
                                            <p:fltVal val="0"/>
                                          </p:val>
                                        </p:tav>
                                        <p:tav tm="100000">
                                          <p:val>
                                            <p:fltVal val="1"/>
                                          </p:val>
                                        </p:tav>
                                      </p:tavLst>
                                    </p:anim>
                                    <p:anim calcmode="lin" valueType="num">
                                      <p:cBhvr>
                                        <p:cTn id="12" dur="4000" fill="hold"/>
                                        <p:tgtEl>
                                          <p:spTgt spid="83"/>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3"/>
                                        </p:tgtEl>
                                        <p:attrNameLst>
                                          <p:attrName>ppt_x</p:attrName>
                                        </p:attrNameLst>
                                      </p:cBhvr>
                                      <p:tavLst>
                                        <p:tav tm="0">
                                          <p:val>
                                            <p:strVal val="ppt_x"/>
                                          </p:val>
                                        </p:tav>
                                        <p:tav tm="100000">
                                          <p:val>
                                            <p:strVal val="ppt_x"/>
                                          </p:val>
                                        </p:tav>
                                      </p:tavLst>
                                    </p:anim>
                                    <p:anim calcmode="lin" valueType="num">
                                      <p:cBhvr additive="base">
                                        <p:cTn id="15" dur="4500"/>
                                        <p:tgtEl>
                                          <p:spTgt spid="83"/>
                                        </p:tgtEl>
                                        <p:attrNameLst>
                                          <p:attrName>ppt_y</p:attrName>
                                        </p:attrNameLst>
                                      </p:cBhvr>
                                      <p:tavLst>
                                        <p:tav tm="0">
                                          <p:val>
                                            <p:strVal val="ppt_y"/>
                                          </p:val>
                                        </p:tav>
                                        <p:tav tm="100000">
                                          <p:val>
                                            <p:strVal val="1+ppt_h/2"/>
                                          </p:val>
                                        </p:tav>
                                      </p:tavLst>
                                    </p:anim>
                                    <p:set>
                                      <p:cBhvr>
                                        <p:cTn id="16" dur="1" fill="hold">
                                          <p:stCondLst>
                                            <p:cond delay="4499"/>
                                          </p:stCondLst>
                                        </p:cTn>
                                        <p:tgtEl>
                                          <p:spTgt spid="83"/>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3"/>
                                        </p:tgtEl>
                                      </p:cBhvr>
                                    </p:animEffect>
                                    <p:set>
                                      <p:cBhvr>
                                        <p:cTn id="19" dur="1" fill="hold">
                                          <p:stCondLst>
                                            <p:cond delay="5999"/>
                                          </p:stCondLst>
                                        </p:cTn>
                                        <p:tgtEl>
                                          <p:spTgt spid="83"/>
                                        </p:tgtEl>
                                        <p:attrNameLst>
                                          <p:attrName>style.visibility</p:attrName>
                                        </p:attrNameLst>
                                      </p:cBhvr>
                                      <p:to>
                                        <p:strVal val="hidden"/>
                                      </p:to>
                                    </p:set>
                                  </p:childTnLst>
                                </p:cTn>
                              </p:par>
                              <p:par>
                                <p:cTn id="20" presetID="8" presetClass="emph" presetSubtype="0" fill="hold" grpId="4" nodeType="withEffect">
                                  <p:stCondLst>
                                    <p:cond delay="0"/>
                                  </p:stCondLst>
                                  <p:childTnLst>
                                    <p:animRot by="-21600000">
                                      <p:cBhvr>
                                        <p:cTn id="21" dur="5000" fill="hold"/>
                                        <p:tgtEl>
                                          <p:spTgt spid="83"/>
                                        </p:tgtEl>
                                        <p:attrNameLst>
                                          <p:attrName>r</p:attrName>
                                        </p:attrNameLst>
                                      </p:cBhvr>
                                    </p:animRot>
                                  </p:childTnLst>
                                </p:cTn>
                              </p:par>
                              <p:par>
                                <p:cTn id="22" presetID="45" presetClass="exit" presetSubtype="0" fill="hold" grpId="5" nodeType="withEffect">
                                  <p:stCondLst>
                                    <p:cond delay="0"/>
                                  </p:stCondLst>
                                  <p:childTnLst>
                                    <p:animEffect transition="out" filter="fade">
                                      <p:cBhvr>
                                        <p:cTn id="23" dur="5000"/>
                                        <p:tgtEl>
                                          <p:spTgt spid="83"/>
                                        </p:tgtEl>
                                      </p:cBhvr>
                                    </p:animEffect>
                                    <p:anim calcmode="lin" valueType="num">
                                      <p:cBhvr>
                                        <p:cTn id="24" dur="5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5" dur="5000"/>
                                        <p:tgtEl>
                                          <p:spTgt spid="83"/>
                                        </p:tgtEl>
                                        <p:attrNameLst>
                                          <p:attrName>ppt_h</p:attrName>
                                        </p:attrNameLst>
                                      </p:cBhvr>
                                      <p:tavLst>
                                        <p:tav tm="0">
                                          <p:val>
                                            <p:strVal val="ppt_h"/>
                                          </p:val>
                                        </p:tav>
                                        <p:tav tm="100000">
                                          <p:val>
                                            <p:strVal val="ppt_h"/>
                                          </p:val>
                                        </p:tav>
                                      </p:tavLst>
                                    </p:anim>
                                    <p:set>
                                      <p:cBhvr>
                                        <p:cTn id="26" dur="1" fill="hold">
                                          <p:stCondLst>
                                            <p:cond delay="4999"/>
                                          </p:stCondLst>
                                        </p:cTn>
                                        <p:tgtEl>
                                          <p:spTgt spid="83"/>
                                        </p:tgtEl>
                                        <p:attrNameLst>
                                          <p:attrName>style.visibility</p:attrName>
                                        </p:attrNameLst>
                                      </p:cBhvr>
                                      <p:to>
                                        <p:strVal val="hidden"/>
                                      </p:to>
                                    </p:set>
                                  </p:childTnLst>
                                </p:cTn>
                              </p:par>
                              <p:par>
                                <p:cTn id="27" presetID="2" presetClass="entr" presetSubtype="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cBhvr additive="base">
                                        <p:cTn id="29" dur="4000" fill="hold"/>
                                        <p:tgtEl>
                                          <p:spTgt spid="84"/>
                                        </p:tgtEl>
                                        <p:attrNameLst>
                                          <p:attrName>ppt_x</p:attrName>
                                        </p:attrNameLst>
                                      </p:cBhvr>
                                      <p:tavLst>
                                        <p:tav tm="0">
                                          <p:val>
                                            <p:strVal val="#ppt_x"/>
                                          </p:val>
                                        </p:tav>
                                        <p:tav tm="100000">
                                          <p:val>
                                            <p:strVal val="#ppt_x"/>
                                          </p:val>
                                        </p:tav>
                                      </p:tavLst>
                                    </p:anim>
                                    <p:anim calcmode="lin" valueType="num">
                                      <p:cBhvr additive="base">
                                        <p:cTn id="30" dur="4000" fill="hold"/>
                                        <p:tgtEl>
                                          <p:spTgt spid="84"/>
                                        </p:tgtEl>
                                        <p:attrNameLst>
                                          <p:attrName>ppt_y</p:attrName>
                                        </p:attrNameLst>
                                      </p:cBhvr>
                                      <p:tavLst>
                                        <p:tav tm="0">
                                          <p:val>
                                            <p:strVal val="0-#ppt_h/2"/>
                                          </p:val>
                                        </p:tav>
                                        <p:tav tm="100000">
                                          <p:val>
                                            <p:strVal val="#ppt_y"/>
                                          </p:val>
                                        </p:tav>
                                      </p:tavLst>
                                    </p:anim>
                                  </p:childTnLst>
                                </p:cTn>
                              </p:par>
                              <p:par>
                                <p:cTn id="31" presetID="19" presetClass="entr" presetSubtype="10" fill="hold" grpId="1" nodeType="withEffect">
                                  <p:stCondLst>
                                    <p:cond delay="0"/>
                                  </p:stCondLst>
                                  <p:childTnLst>
                                    <p:set>
                                      <p:cBhvr>
                                        <p:cTn id="32" dur="1" fill="hold">
                                          <p:stCondLst>
                                            <p:cond delay="0"/>
                                          </p:stCondLst>
                                        </p:cTn>
                                        <p:tgtEl>
                                          <p:spTgt spid="84"/>
                                        </p:tgtEl>
                                        <p:attrNameLst>
                                          <p:attrName>style.visibility</p:attrName>
                                        </p:attrNameLst>
                                      </p:cBhvr>
                                      <p:to>
                                        <p:strVal val="visible"/>
                                      </p:to>
                                    </p:set>
                                    <p:anim calcmode="lin" valueType="num">
                                      <p:cBhvr>
                                        <p:cTn id="33" dur="4000" fill="hold"/>
                                        <p:tgtEl>
                                          <p:spTgt spid="84"/>
                                        </p:tgtEl>
                                        <p:attrNameLst>
                                          <p:attrName>ppt_w</p:attrName>
                                        </p:attrNameLst>
                                      </p:cBhvr>
                                      <p:tavLst>
                                        <p:tav tm="0" fmla="#ppt_w*sin(2.5*pi*$)">
                                          <p:val>
                                            <p:fltVal val="0"/>
                                          </p:val>
                                        </p:tav>
                                        <p:tav tm="100000">
                                          <p:val>
                                            <p:fltVal val="1"/>
                                          </p:val>
                                        </p:tav>
                                      </p:tavLst>
                                    </p:anim>
                                    <p:anim calcmode="lin" valueType="num">
                                      <p:cBhvr>
                                        <p:cTn id="34" dur="4000" fill="hold"/>
                                        <p:tgtEl>
                                          <p:spTgt spid="84"/>
                                        </p:tgtEl>
                                        <p:attrNameLst>
                                          <p:attrName>ppt_h</p:attrName>
                                        </p:attrNameLst>
                                      </p:cBhvr>
                                      <p:tavLst>
                                        <p:tav tm="0">
                                          <p:val>
                                            <p:strVal val="#ppt_h"/>
                                          </p:val>
                                        </p:tav>
                                        <p:tav tm="100000">
                                          <p:val>
                                            <p:strVal val="#ppt_h"/>
                                          </p:val>
                                        </p:tav>
                                      </p:tavLst>
                                    </p:anim>
                                  </p:childTnLst>
                                </p:cTn>
                              </p:par>
                              <p:par>
                                <p:cTn id="35" presetID="2" presetClass="exit" presetSubtype="4" fill="hold" grpId="2" nodeType="withEffect">
                                  <p:stCondLst>
                                    <p:cond delay="0"/>
                                  </p:stCondLst>
                                  <p:childTnLst>
                                    <p:anim calcmode="lin" valueType="num">
                                      <p:cBhvr additive="base">
                                        <p:cTn id="36" dur="4500"/>
                                        <p:tgtEl>
                                          <p:spTgt spid="84"/>
                                        </p:tgtEl>
                                        <p:attrNameLst>
                                          <p:attrName>ppt_x</p:attrName>
                                        </p:attrNameLst>
                                      </p:cBhvr>
                                      <p:tavLst>
                                        <p:tav tm="0">
                                          <p:val>
                                            <p:strVal val="ppt_x"/>
                                          </p:val>
                                        </p:tav>
                                        <p:tav tm="100000">
                                          <p:val>
                                            <p:strVal val="ppt_x"/>
                                          </p:val>
                                        </p:tav>
                                      </p:tavLst>
                                    </p:anim>
                                    <p:anim calcmode="lin" valueType="num">
                                      <p:cBhvr additive="base">
                                        <p:cTn id="37" dur="4500"/>
                                        <p:tgtEl>
                                          <p:spTgt spid="84"/>
                                        </p:tgtEl>
                                        <p:attrNameLst>
                                          <p:attrName>ppt_y</p:attrName>
                                        </p:attrNameLst>
                                      </p:cBhvr>
                                      <p:tavLst>
                                        <p:tav tm="0">
                                          <p:val>
                                            <p:strVal val="ppt_y"/>
                                          </p:val>
                                        </p:tav>
                                        <p:tav tm="100000">
                                          <p:val>
                                            <p:strVal val="1+ppt_h/2"/>
                                          </p:val>
                                        </p:tav>
                                      </p:tavLst>
                                    </p:anim>
                                    <p:set>
                                      <p:cBhvr>
                                        <p:cTn id="38" dur="1" fill="hold">
                                          <p:stCondLst>
                                            <p:cond delay="4499"/>
                                          </p:stCondLst>
                                        </p:cTn>
                                        <p:tgtEl>
                                          <p:spTgt spid="84"/>
                                        </p:tgtEl>
                                        <p:attrNameLst>
                                          <p:attrName>style.visibility</p:attrName>
                                        </p:attrNameLst>
                                      </p:cBhvr>
                                      <p:to>
                                        <p:strVal val="hidden"/>
                                      </p:to>
                                    </p:set>
                                  </p:childTnLst>
                                </p:cTn>
                              </p:par>
                              <p:par>
                                <p:cTn id="39" presetID="3" presetClass="exit" presetSubtype="10" fill="hold" grpId="3" nodeType="withEffect">
                                  <p:stCondLst>
                                    <p:cond delay="0"/>
                                  </p:stCondLst>
                                  <p:childTnLst>
                                    <p:animEffect transition="out" filter="blinds(horizontal)">
                                      <p:cBhvr>
                                        <p:cTn id="40" dur="6000"/>
                                        <p:tgtEl>
                                          <p:spTgt spid="84"/>
                                        </p:tgtEl>
                                      </p:cBhvr>
                                    </p:animEffect>
                                    <p:set>
                                      <p:cBhvr>
                                        <p:cTn id="41" dur="1" fill="hold">
                                          <p:stCondLst>
                                            <p:cond delay="5999"/>
                                          </p:stCondLst>
                                        </p:cTn>
                                        <p:tgtEl>
                                          <p:spTgt spid="84"/>
                                        </p:tgtEl>
                                        <p:attrNameLst>
                                          <p:attrName>style.visibility</p:attrName>
                                        </p:attrNameLst>
                                      </p:cBhvr>
                                      <p:to>
                                        <p:strVal val="hidden"/>
                                      </p:to>
                                    </p:set>
                                  </p:childTnLst>
                                </p:cTn>
                              </p:par>
                              <p:par>
                                <p:cTn id="42" presetID="8" presetClass="emph" presetSubtype="0" fill="hold" grpId="4" nodeType="withEffect">
                                  <p:stCondLst>
                                    <p:cond delay="0"/>
                                  </p:stCondLst>
                                  <p:childTnLst>
                                    <p:animRot by="-21600000">
                                      <p:cBhvr>
                                        <p:cTn id="43" dur="5000" fill="hold"/>
                                        <p:tgtEl>
                                          <p:spTgt spid="84"/>
                                        </p:tgtEl>
                                        <p:attrNameLst>
                                          <p:attrName>r</p:attrName>
                                        </p:attrNameLst>
                                      </p:cBhvr>
                                    </p:animRot>
                                  </p:childTnLst>
                                </p:cTn>
                              </p:par>
                              <p:par>
                                <p:cTn id="44" presetID="45" presetClass="exit" presetSubtype="0" fill="hold" grpId="5" nodeType="withEffect">
                                  <p:stCondLst>
                                    <p:cond delay="0"/>
                                  </p:stCondLst>
                                  <p:childTnLst>
                                    <p:animEffect transition="out" filter="fade">
                                      <p:cBhvr>
                                        <p:cTn id="45" dur="5000"/>
                                        <p:tgtEl>
                                          <p:spTgt spid="84"/>
                                        </p:tgtEl>
                                      </p:cBhvr>
                                    </p:animEffect>
                                    <p:anim calcmode="lin" valueType="num">
                                      <p:cBhvr>
                                        <p:cTn id="46" dur="5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7" dur="5000"/>
                                        <p:tgtEl>
                                          <p:spTgt spid="84"/>
                                        </p:tgtEl>
                                        <p:attrNameLst>
                                          <p:attrName>ppt_h</p:attrName>
                                        </p:attrNameLst>
                                      </p:cBhvr>
                                      <p:tavLst>
                                        <p:tav tm="0">
                                          <p:val>
                                            <p:strVal val="ppt_h"/>
                                          </p:val>
                                        </p:tav>
                                        <p:tav tm="100000">
                                          <p:val>
                                            <p:strVal val="ppt_h"/>
                                          </p:val>
                                        </p:tav>
                                      </p:tavLst>
                                    </p:anim>
                                    <p:set>
                                      <p:cBhvr>
                                        <p:cTn id="48" dur="1" fill="hold">
                                          <p:stCondLst>
                                            <p:cond delay="4999"/>
                                          </p:stCondLst>
                                        </p:cTn>
                                        <p:tgtEl>
                                          <p:spTgt spid="84"/>
                                        </p:tgtEl>
                                        <p:attrNameLst>
                                          <p:attrName>style.visibility</p:attrName>
                                        </p:attrNameLst>
                                      </p:cBhvr>
                                      <p:to>
                                        <p:strVal val="hidden"/>
                                      </p:to>
                                    </p:set>
                                  </p:childTnLst>
                                </p:cTn>
                              </p:par>
                              <p:par>
                                <p:cTn id="49" presetID="2" presetClass="entr" presetSubtype="1" fill="hold" grpId="0" nodeType="withEffect">
                                  <p:stCondLst>
                                    <p:cond delay="0"/>
                                  </p:stCondLst>
                                  <p:childTnLst>
                                    <p:set>
                                      <p:cBhvr>
                                        <p:cTn id="50" dur="1" fill="hold">
                                          <p:stCondLst>
                                            <p:cond delay="0"/>
                                          </p:stCondLst>
                                        </p:cTn>
                                        <p:tgtEl>
                                          <p:spTgt spid="85"/>
                                        </p:tgtEl>
                                        <p:attrNameLst>
                                          <p:attrName>style.visibility</p:attrName>
                                        </p:attrNameLst>
                                      </p:cBhvr>
                                      <p:to>
                                        <p:strVal val="visible"/>
                                      </p:to>
                                    </p:set>
                                    <p:anim calcmode="lin" valueType="num">
                                      <p:cBhvr additive="base">
                                        <p:cTn id="51" dur="4000" fill="hold"/>
                                        <p:tgtEl>
                                          <p:spTgt spid="85"/>
                                        </p:tgtEl>
                                        <p:attrNameLst>
                                          <p:attrName>ppt_x</p:attrName>
                                        </p:attrNameLst>
                                      </p:cBhvr>
                                      <p:tavLst>
                                        <p:tav tm="0">
                                          <p:val>
                                            <p:strVal val="#ppt_x"/>
                                          </p:val>
                                        </p:tav>
                                        <p:tav tm="100000">
                                          <p:val>
                                            <p:strVal val="#ppt_x"/>
                                          </p:val>
                                        </p:tav>
                                      </p:tavLst>
                                    </p:anim>
                                    <p:anim calcmode="lin" valueType="num">
                                      <p:cBhvr additive="base">
                                        <p:cTn id="52" dur="4000" fill="hold"/>
                                        <p:tgtEl>
                                          <p:spTgt spid="85"/>
                                        </p:tgtEl>
                                        <p:attrNameLst>
                                          <p:attrName>ppt_y</p:attrName>
                                        </p:attrNameLst>
                                      </p:cBhvr>
                                      <p:tavLst>
                                        <p:tav tm="0">
                                          <p:val>
                                            <p:strVal val="0-#ppt_h/2"/>
                                          </p:val>
                                        </p:tav>
                                        <p:tav tm="100000">
                                          <p:val>
                                            <p:strVal val="#ppt_y"/>
                                          </p:val>
                                        </p:tav>
                                      </p:tavLst>
                                    </p:anim>
                                  </p:childTnLst>
                                </p:cTn>
                              </p:par>
                              <p:par>
                                <p:cTn id="53" presetID="19" presetClass="entr" presetSubtype="10" fill="hold" grpId="1" nodeType="withEffect">
                                  <p:stCondLst>
                                    <p:cond delay="0"/>
                                  </p:stCondLst>
                                  <p:childTnLst>
                                    <p:set>
                                      <p:cBhvr>
                                        <p:cTn id="54" dur="1" fill="hold">
                                          <p:stCondLst>
                                            <p:cond delay="0"/>
                                          </p:stCondLst>
                                        </p:cTn>
                                        <p:tgtEl>
                                          <p:spTgt spid="85"/>
                                        </p:tgtEl>
                                        <p:attrNameLst>
                                          <p:attrName>style.visibility</p:attrName>
                                        </p:attrNameLst>
                                      </p:cBhvr>
                                      <p:to>
                                        <p:strVal val="visible"/>
                                      </p:to>
                                    </p:set>
                                    <p:anim calcmode="lin" valueType="num">
                                      <p:cBhvr>
                                        <p:cTn id="55" dur="4000" fill="hold"/>
                                        <p:tgtEl>
                                          <p:spTgt spid="85"/>
                                        </p:tgtEl>
                                        <p:attrNameLst>
                                          <p:attrName>ppt_w</p:attrName>
                                        </p:attrNameLst>
                                      </p:cBhvr>
                                      <p:tavLst>
                                        <p:tav tm="0" fmla="#ppt_w*sin(2.5*pi*$)">
                                          <p:val>
                                            <p:fltVal val="0"/>
                                          </p:val>
                                        </p:tav>
                                        <p:tav tm="100000">
                                          <p:val>
                                            <p:fltVal val="1"/>
                                          </p:val>
                                        </p:tav>
                                      </p:tavLst>
                                    </p:anim>
                                    <p:anim calcmode="lin" valueType="num">
                                      <p:cBhvr>
                                        <p:cTn id="56" dur="4000" fill="hold"/>
                                        <p:tgtEl>
                                          <p:spTgt spid="85"/>
                                        </p:tgtEl>
                                        <p:attrNameLst>
                                          <p:attrName>ppt_h</p:attrName>
                                        </p:attrNameLst>
                                      </p:cBhvr>
                                      <p:tavLst>
                                        <p:tav tm="0">
                                          <p:val>
                                            <p:strVal val="#ppt_h"/>
                                          </p:val>
                                        </p:tav>
                                        <p:tav tm="100000">
                                          <p:val>
                                            <p:strVal val="#ppt_h"/>
                                          </p:val>
                                        </p:tav>
                                      </p:tavLst>
                                    </p:anim>
                                  </p:childTnLst>
                                </p:cTn>
                              </p:par>
                              <p:par>
                                <p:cTn id="57" presetID="2" presetClass="exit" presetSubtype="4" fill="hold" grpId="2" nodeType="withEffect">
                                  <p:stCondLst>
                                    <p:cond delay="0"/>
                                  </p:stCondLst>
                                  <p:childTnLst>
                                    <p:anim calcmode="lin" valueType="num">
                                      <p:cBhvr additive="base">
                                        <p:cTn id="58" dur="4500"/>
                                        <p:tgtEl>
                                          <p:spTgt spid="85"/>
                                        </p:tgtEl>
                                        <p:attrNameLst>
                                          <p:attrName>ppt_x</p:attrName>
                                        </p:attrNameLst>
                                      </p:cBhvr>
                                      <p:tavLst>
                                        <p:tav tm="0">
                                          <p:val>
                                            <p:strVal val="ppt_x"/>
                                          </p:val>
                                        </p:tav>
                                        <p:tav tm="100000">
                                          <p:val>
                                            <p:strVal val="ppt_x"/>
                                          </p:val>
                                        </p:tav>
                                      </p:tavLst>
                                    </p:anim>
                                    <p:anim calcmode="lin" valueType="num">
                                      <p:cBhvr additive="base">
                                        <p:cTn id="59" dur="4500"/>
                                        <p:tgtEl>
                                          <p:spTgt spid="85"/>
                                        </p:tgtEl>
                                        <p:attrNameLst>
                                          <p:attrName>ppt_y</p:attrName>
                                        </p:attrNameLst>
                                      </p:cBhvr>
                                      <p:tavLst>
                                        <p:tav tm="0">
                                          <p:val>
                                            <p:strVal val="ppt_y"/>
                                          </p:val>
                                        </p:tav>
                                        <p:tav tm="100000">
                                          <p:val>
                                            <p:strVal val="1+ppt_h/2"/>
                                          </p:val>
                                        </p:tav>
                                      </p:tavLst>
                                    </p:anim>
                                    <p:set>
                                      <p:cBhvr>
                                        <p:cTn id="60" dur="1" fill="hold">
                                          <p:stCondLst>
                                            <p:cond delay="4499"/>
                                          </p:stCondLst>
                                        </p:cTn>
                                        <p:tgtEl>
                                          <p:spTgt spid="85"/>
                                        </p:tgtEl>
                                        <p:attrNameLst>
                                          <p:attrName>style.visibility</p:attrName>
                                        </p:attrNameLst>
                                      </p:cBhvr>
                                      <p:to>
                                        <p:strVal val="hidden"/>
                                      </p:to>
                                    </p:set>
                                  </p:childTnLst>
                                </p:cTn>
                              </p:par>
                              <p:par>
                                <p:cTn id="61" presetID="3" presetClass="exit" presetSubtype="10" fill="hold" grpId="3" nodeType="withEffect">
                                  <p:stCondLst>
                                    <p:cond delay="0"/>
                                  </p:stCondLst>
                                  <p:childTnLst>
                                    <p:animEffect transition="out" filter="blinds(horizontal)">
                                      <p:cBhvr>
                                        <p:cTn id="62" dur="6000"/>
                                        <p:tgtEl>
                                          <p:spTgt spid="85"/>
                                        </p:tgtEl>
                                      </p:cBhvr>
                                    </p:animEffect>
                                    <p:set>
                                      <p:cBhvr>
                                        <p:cTn id="63" dur="1" fill="hold">
                                          <p:stCondLst>
                                            <p:cond delay="5999"/>
                                          </p:stCondLst>
                                        </p:cTn>
                                        <p:tgtEl>
                                          <p:spTgt spid="85"/>
                                        </p:tgtEl>
                                        <p:attrNameLst>
                                          <p:attrName>style.visibility</p:attrName>
                                        </p:attrNameLst>
                                      </p:cBhvr>
                                      <p:to>
                                        <p:strVal val="hidden"/>
                                      </p:to>
                                    </p:set>
                                  </p:childTnLst>
                                </p:cTn>
                              </p:par>
                              <p:par>
                                <p:cTn id="64" presetID="8" presetClass="emph" presetSubtype="0" fill="hold" grpId="4" nodeType="withEffect">
                                  <p:stCondLst>
                                    <p:cond delay="0"/>
                                  </p:stCondLst>
                                  <p:childTnLst>
                                    <p:animRot by="-21600000">
                                      <p:cBhvr>
                                        <p:cTn id="65" dur="5000" fill="hold"/>
                                        <p:tgtEl>
                                          <p:spTgt spid="85"/>
                                        </p:tgtEl>
                                        <p:attrNameLst>
                                          <p:attrName>r</p:attrName>
                                        </p:attrNameLst>
                                      </p:cBhvr>
                                    </p:animRot>
                                  </p:childTnLst>
                                </p:cTn>
                              </p:par>
                              <p:par>
                                <p:cTn id="66" presetID="45" presetClass="exit" presetSubtype="0" fill="hold" grpId="5" nodeType="withEffect">
                                  <p:stCondLst>
                                    <p:cond delay="0"/>
                                  </p:stCondLst>
                                  <p:childTnLst>
                                    <p:animEffect transition="out" filter="fade">
                                      <p:cBhvr>
                                        <p:cTn id="67" dur="5000"/>
                                        <p:tgtEl>
                                          <p:spTgt spid="85"/>
                                        </p:tgtEl>
                                      </p:cBhvr>
                                    </p:animEffect>
                                    <p:anim calcmode="lin" valueType="num">
                                      <p:cBhvr>
                                        <p:cTn id="68" dur="5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9" dur="5000"/>
                                        <p:tgtEl>
                                          <p:spTgt spid="85"/>
                                        </p:tgtEl>
                                        <p:attrNameLst>
                                          <p:attrName>ppt_h</p:attrName>
                                        </p:attrNameLst>
                                      </p:cBhvr>
                                      <p:tavLst>
                                        <p:tav tm="0">
                                          <p:val>
                                            <p:strVal val="ppt_h"/>
                                          </p:val>
                                        </p:tav>
                                        <p:tav tm="100000">
                                          <p:val>
                                            <p:strVal val="ppt_h"/>
                                          </p:val>
                                        </p:tav>
                                      </p:tavLst>
                                    </p:anim>
                                    <p:set>
                                      <p:cBhvr>
                                        <p:cTn id="70" dur="1" fill="hold">
                                          <p:stCondLst>
                                            <p:cond delay="4999"/>
                                          </p:stCondLst>
                                        </p:cTn>
                                        <p:tgtEl>
                                          <p:spTgt spid="85"/>
                                        </p:tgtEl>
                                        <p:attrNameLst>
                                          <p:attrName>style.visibility</p:attrName>
                                        </p:attrNameLst>
                                      </p:cBhvr>
                                      <p:to>
                                        <p:strVal val="hidden"/>
                                      </p:to>
                                    </p:set>
                                  </p:childTnLst>
                                </p:cTn>
                              </p:par>
                              <p:par>
                                <p:cTn id="71" presetID="2" presetClass="entr" presetSubtype="1" fill="hold" grpId="0" nodeType="withEffect">
                                  <p:stCondLst>
                                    <p:cond delay="0"/>
                                  </p:stCondLst>
                                  <p:childTnLst>
                                    <p:set>
                                      <p:cBhvr>
                                        <p:cTn id="72" dur="1" fill="hold">
                                          <p:stCondLst>
                                            <p:cond delay="0"/>
                                          </p:stCondLst>
                                        </p:cTn>
                                        <p:tgtEl>
                                          <p:spTgt spid="80"/>
                                        </p:tgtEl>
                                        <p:attrNameLst>
                                          <p:attrName>style.visibility</p:attrName>
                                        </p:attrNameLst>
                                      </p:cBhvr>
                                      <p:to>
                                        <p:strVal val="visible"/>
                                      </p:to>
                                    </p:set>
                                    <p:anim calcmode="lin" valueType="num">
                                      <p:cBhvr additive="base">
                                        <p:cTn id="73" dur="4000" fill="hold"/>
                                        <p:tgtEl>
                                          <p:spTgt spid="80"/>
                                        </p:tgtEl>
                                        <p:attrNameLst>
                                          <p:attrName>ppt_x</p:attrName>
                                        </p:attrNameLst>
                                      </p:cBhvr>
                                      <p:tavLst>
                                        <p:tav tm="0">
                                          <p:val>
                                            <p:strVal val="#ppt_x"/>
                                          </p:val>
                                        </p:tav>
                                        <p:tav tm="100000">
                                          <p:val>
                                            <p:strVal val="#ppt_x"/>
                                          </p:val>
                                        </p:tav>
                                      </p:tavLst>
                                    </p:anim>
                                    <p:anim calcmode="lin" valueType="num">
                                      <p:cBhvr additive="base">
                                        <p:cTn id="74" dur="4000" fill="hold"/>
                                        <p:tgtEl>
                                          <p:spTgt spid="80"/>
                                        </p:tgtEl>
                                        <p:attrNameLst>
                                          <p:attrName>ppt_y</p:attrName>
                                        </p:attrNameLst>
                                      </p:cBhvr>
                                      <p:tavLst>
                                        <p:tav tm="0">
                                          <p:val>
                                            <p:strVal val="0-#ppt_h/2"/>
                                          </p:val>
                                        </p:tav>
                                        <p:tav tm="100000">
                                          <p:val>
                                            <p:strVal val="#ppt_y"/>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0"/>
                                        </p:tgtEl>
                                        <p:attrNameLst>
                                          <p:attrName>style.visibility</p:attrName>
                                        </p:attrNameLst>
                                      </p:cBhvr>
                                      <p:to>
                                        <p:strVal val="visible"/>
                                      </p:to>
                                    </p:set>
                                    <p:anim calcmode="lin" valueType="num">
                                      <p:cBhvr>
                                        <p:cTn id="77" dur="4000" fill="hold"/>
                                        <p:tgtEl>
                                          <p:spTgt spid="80"/>
                                        </p:tgtEl>
                                        <p:attrNameLst>
                                          <p:attrName>ppt_w</p:attrName>
                                        </p:attrNameLst>
                                      </p:cBhvr>
                                      <p:tavLst>
                                        <p:tav tm="0" fmla="#ppt_w*sin(2.5*pi*$)">
                                          <p:val>
                                            <p:fltVal val="0"/>
                                          </p:val>
                                        </p:tav>
                                        <p:tav tm="100000">
                                          <p:val>
                                            <p:fltVal val="1"/>
                                          </p:val>
                                        </p:tav>
                                      </p:tavLst>
                                    </p:anim>
                                    <p:anim calcmode="lin" valueType="num">
                                      <p:cBhvr>
                                        <p:cTn id="78" dur="4000" fill="hold"/>
                                        <p:tgtEl>
                                          <p:spTgt spid="80"/>
                                        </p:tgtEl>
                                        <p:attrNameLst>
                                          <p:attrName>ppt_h</p:attrName>
                                        </p:attrNameLst>
                                      </p:cBhvr>
                                      <p:tavLst>
                                        <p:tav tm="0">
                                          <p:val>
                                            <p:strVal val="#ppt_h"/>
                                          </p:val>
                                        </p:tav>
                                        <p:tav tm="100000">
                                          <p:val>
                                            <p:strVal val="#ppt_h"/>
                                          </p:val>
                                        </p:tav>
                                      </p:tavLst>
                                    </p:anim>
                                  </p:childTnLst>
                                </p:cTn>
                              </p:par>
                              <p:par>
                                <p:cTn id="79" presetID="2" presetClass="exit" presetSubtype="4" fill="hold" grpId="2" nodeType="withEffect">
                                  <p:stCondLst>
                                    <p:cond delay="0"/>
                                  </p:stCondLst>
                                  <p:childTnLst>
                                    <p:anim calcmode="lin" valueType="num">
                                      <p:cBhvr additive="base">
                                        <p:cTn id="80" dur="4500"/>
                                        <p:tgtEl>
                                          <p:spTgt spid="80"/>
                                        </p:tgtEl>
                                        <p:attrNameLst>
                                          <p:attrName>ppt_x</p:attrName>
                                        </p:attrNameLst>
                                      </p:cBhvr>
                                      <p:tavLst>
                                        <p:tav tm="0">
                                          <p:val>
                                            <p:strVal val="ppt_x"/>
                                          </p:val>
                                        </p:tav>
                                        <p:tav tm="100000">
                                          <p:val>
                                            <p:strVal val="ppt_x"/>
                                          </p:val>
                                        </p:tav>
                                      </p:tavLst>
                                    </p:anim>
                                    <p:anim calcmode="lin" valueType="num">
                                      <p:cBhvr additive="base">
                                        <p:cTn id="81" dur="4500"/>
                                        <p:tgtEl>
                                          <p:spTgt spid="80"/>
                                        </p:tgtEl>
                                        <p:attrNameLst>
                                          <p:attrName>ppt_y</p:attrName>
                                        </p:attrNameLst>
                                      </p:cBhvr>
                                      <p:tavLst>
                                        <p:tav tm="0">
                                          <p:val>
                                            <p:strVal val="ppt_y"/>
                                          </p:val>
                                        </p:tav>
                                        <p:tav tm="100000">
                                          <p:val>
                                            <p:strVal val="1+ppt_h/2"/>
                                          </p:val>
                                        </p:tav>
                                      </p:tavLst>
                                    </p:anim>
                                    <p:set>
                                      <p:cBhvr>
                                        <p:cTn id="82" dur="1" fill="hold">
                                          <p:stCondLst>
                                            <p:cond delay="4499"/>
                                          </p:stCondLst>
                                        </p:cTn>
                                        <p:tgtEl>
                                          <p:spTgt spid="80"/>
                                        </p:tgtEl>
                                        <p:attrNameLst>
                                          <p:attrName>style.visibility</p:attrName>
                                        </p:attrNameLst>
                                      </p:cBhvr>
                                      <p:to>
                                        <p:strVal val="hidden"/>
                                      </p:to>
                                    </p:set>
                                  </p:childTnLst>
                                </p:cTn>
                              </p:par>
                              <p:par>
                                <p:cTn id="83" presetID="3" presetClass="exit" presetSubtype="10" fill="hold" grpId="3" nodeType="withEffect">
                                  <p:stCondLst>
                                    <p:cond delay="0"/>
                                  </p:stCondLst>
                                  <p:childTnLst>
                                    <p:animEffect transition="out" filter="blinds(horizontal)">
                                      <p:cBhvr>
                                        <p:cTn id="84" dur="6000"/>
                                        <p:tgtEl>
                                          <p:spTgt spid="80"/>
                                        </p:tgtEl>
                                      </p:cBhvr>
                                    </p:animEffect>
                                    <p:set>
                                      <p:cBhvr>
                                        <p:cTn id="85" dur="1" fill="hold">
                                          <p:stCondLst>
                                            <p:cond delay="5999"/>
                                          </p:stCondLst>
                                        </p:cTn>
                                        <p:tgtEl>
                                          <p:spTgt spid="80"/>
                                        </p:tgtEl>
                                        <p:attrNameLst>
                                          <p:attrName>style.visibility</p:attrName>
                                        </p:attrNameLst>
                                      </p:cBhvr>
                                      <p:to>
                                        <p:strVal val="hidden"/>
                                      </p:to>
                                    </p:set>
                                  </p:childTnLst>
                                </p:cTn>
                              </p:par>
                              <p:par>
                                <p:cTn id="86" presetID="8" presetClass="emph" presetSubtype="0" fill="hold" grpId="4" nodeType="withEffect">
                                  <p:stCondLst>
                                    <p:cond delay="0"/>
                                  </p:stCondLst>
                                  <p:childTnLst>
                                    <p:animRot by="-21600000">
                                      <p:cBhvr>
                                        <p:cTn id="87" dur="5000" fill="hold"/>
                                        <p:tgtEl>
                                          <p:spTgt spid="80"/>
                                        </p:tgtEl>
                                        <p:attrNameLst>
                                          <p:attrName>r</p:attrName>
                                        </p:attrNameLst>
                                      </p:cBhvr>
                                    </p:animRot>
                                  </p:childTnLst>
                                </p:cTn>
                              </p:par>
                              <p:par>
                                <p:cTn id="88" presetID="45" presetClass="exit" presetSubtype="0" fill="hold" grpId="5" nodeType="withEffect">
                                  <p:stCondLst>
                                    <p:cond delay="0"/>
                                  </p:stCondLst>
                                  <p:childTnLst>
                                    <p:animEffect transition="out" filter="fade">
                                      <p:cBhvr>
                                        <p:cTn id="89" dur="5000"/>
                                        <p:tgtEl>
                                          <p:spTgt spid="80"/>
                                        </p:tgtEl>
                                      </p:cBhvr>
                                    </p:animEffect>
                                    <p:anim calcmode="lin" valueType="num">
                                      <p:cBhvr>
                                        <p:cTn id="90" dur="5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1" dur="5000"/>
                                        <p:tgtEl>
                                          <p:spTgt spid="80"/>
                                        </p:tgtEl>
                                        <p:attrNameLst>
                                          <p:attrName>ppt_h</p:attrName>
                                        </p:attrNameLst>
                                      </p:cBhvr>
                                      <p:tavLst>
                                        <p:tav tm="0">
                                          <p:val>
                                            <p:strVal val="ppt_h"/>
                                          </p:val>
                                        </p:tav>
                                        <p:tav tm="100000">
                                          <p:val>
                                            <p:strVal val="ppt_h"/>
                                          </p:val>
                                        </p:tav>
                                      </p:tavLst>
                                    </p:anim>
                                    <p:set>
                                      <p:cBhvr>
                                        <p:cTn id="92" dur="1" fill="hold">
                                          <p:stCondLst>
                                            <p:cond delay="4999"/>
                                          </p:stCondLst>
                                        </p:cTn>
                                        <p:tgtEl>
                                          <p:spTgt spid="80"/>
                                        </p:tgtEl>
                                        <p:attrNameLst>
                                          <p:attrName>style.visibility</p:attrName>
                                        </p:attrNameLst>
                                      </p:cBhvr>
                                      <p:to>
                                        <p:strVal val="hidden"/>
                                      </p:to>
                                    </p:set>
                                  </p:childTnLst>
                                </p:cTn>
                              </p:par>
                              <p:par>
                                <p:cTn id="93" presetID="2" presetClass="entr" presetSubtype="1" fill="hold" grpId="0" nodeType="withEffect">
                                  <p:stCondLst>
                                    <p:cond delay="0"/>
                                  </p:stCondLst>
                                  <p:childTnLst>
                                    <p:set>
                                      <p:cBhvr>
                                        <p:cTn id="94" dur="1" fill="hold">
                                          <p:stCondLst>
                                            <p:cond delay="0"/>
                                          </p:stCondLst>
                                        </p:cTn>
                                        <p:tgtEl>
                                          <p:spTgt spid="81"/>
                                        </p:tgtEl>
                                        <p:attrNameLst>
                                          <p:attrName>style.visibility</p:attrName>
                                        </p:attrNameLst>
                                      </p:cBhvr>
                                      <p:to>
                                        <p:strVal val="visible"/>
                                      </p:to>
                                    </p:set>
                                    <p:anim calcmode="lin" valueType="num">
                                      <p:cBhvr additive="base">
                                        <p:cTn id="95" dur="4000" fill="hold"/>
                                        <p:tgtEl>
                                          <p:spTgt spid="81"/>
                                        </p:tgtEl>
                                        <p:attrNameLst>
                                          <p:attrName>ppt_x</p:attrName>
                                        </p:attrNameLst>
                                      </p:cBhvr>
                                      <p:tavLst>
                                        <p:tav tm="0">
                                          <p:val>
                                            <p:strVal val="#ppt_x"/>
                                          </p:val>
                                        </p:tav>
                                        <p:tav tm="100000">
                                          <p:val>
                                            <p:strVal val="#ppt_x"/>
                                          </p:val>
                                        </p:tav>
                                      </p:tavLst>
                                    </p:anim>
                                    <p:anim calcmode="lin" valueType="num">
                                      <p:cBhvr additive="base">
                                        <p:cTn id="96" dur="4000" fill="hold"/>
                                        <p:tgtEl>
                                          <p:spTgt spid="81"/>
                                        </p:tgtEl>
                                        <p:attrNameLst>
                                          <p:attrName>ppt_y</p:attrName>
                                        </p:attrNameLst>
                                      </p:cBhvr>
                                      <p:tavLst>
                                        <p:tav tm="0">
                                          <p:val>
                                            <p:strVal val="0-#ppt_h/2"/>
                                          </p:val>
                                        </p:tav>
                                        <p:tav tm="100000">
                                          <p:val>
                                            <p:strVal val="#ppt_y"/>
                                          </p:val>
                                        </p:tav>
                                      </p:tavLst>
                                    </p:anim>
                                  </p:childTnLst>
                                </p:cTn>
                              </p:par>
                              <p:par>
                                <p:cTn id="97" presetID="19" presetClass="entr" presetSubtype="10" fill="hold" grpId="1" nodeType="withEffect">
                                  <p:stCondLst>
                                    <p:cond delay="0"/>
                                  </p:stCondLst>
                                  <p:childTnLst>
                                    <p:set>
                                      <p:cBhvr>
                                        <p:cTn id="98" dur="1" fill="hold">
                                          <p:stCondLst>
                                            <p:cond delay="0"/>
                                          </p:stCondLst>
                                        </p:cTn>
                                        <p:tgtEl>
                                          <p:spTgt spid="81"/>
                                        </p:tgtEl>
                                        <p:attrNameLst>
                                          <p:attrName>style.visibility</p:attrName>
                                        </p:attrNameLst>
                                      </p:cBhvr>
                                      <p:to>
                                        <p:strVal val="visible"/>
                                      </p:to>
                                    </p:set>
                                    <p:anim calcmode="lin" valueType="num">
                                      <p:cBhvr>
                                        <p:cTn id="99" dur="4000" fill="hold"/>
                                        <p:tgtEl>
                                          <p:spTgt spid="81"/>
                                        </p:tgtEl>
                                        <p:attrNameLst>
                                          <p:attrName>ppt_w</p:attrName>
                                        </p:attrNameLst>
                                      </p:cBhvr>
                                      <p:tavLst>
                                        <p:tav tm="0" fmla="#ppt_w*sin(2.5*pi*$)">
                                          <p:val>
                                            <p:fltVal val="0"/>
                                          </p:val>
                                        </p:tav>
                                        <p:tav tm="100000">
                                          <p:val>
                                            <p:fltVal val="1"/>
                                          </p:val>
                                        </p:tav>
                                      </p:tavLst>
                                    </p:anim>
                                    <p:anim calcmode="lin" valueType="num">
                                      <p:cBhvr>
                                        <p:cTn id="100" dur="4000" fill="hold"/>
                                        <p:tgtEl>
                                          <p:spTgt spid="81"/>
                                        </p:tgtEl>
                                        <p:attrNameLst>
                                          <p:attrName>ppt_h</p:attrName>
                                        </p:attrNameLst>
                                      </p:cBhvr>
                                      <p:tavLst>
                                        <p:tav tm="0">
                                          <p:val>
                                            <p:strVal val="#ppt_h"/>
                                          </p:val>
                                        </p:tav>
                                        <p:tav tm="100000">
                                          <p:val>
                                            <p:strVal val="#ppt_h"/>
                                          </p:val>
                                        </p:tav>
                                      </p:tavLst>
                                    </p:anim>
                                  </p:childTnLst>
                                </p:cTn>
                              </p:par>
                              <p:par>
                                <p:cTn id="101" presetID="2" presetClass="exit" presetSubtype="4" fill="hold" grpId="2" nodeType="withEffect">
                                  <p:stCondLst>
                                    <p:cond delay="0"/>
                                  </p:stCondLst>
                                  <p:childTnLst>
                                    <p:anim calcmode="lin" valueType="num">
                                      <p:cBhvr additive="base">
                                        <p:cTn id="102" dur="4500"/>
                                        <p:tgtEl>
                                          <p:spTgt spid="81"/>
                                        </p:tgtEl>
                                        <p:attrNameLst>
                                          <p:attrName>ppt_x</p:attrName>
                                        </p:attrNameLst>
                                      </p:cBhvr>
                                      <p:tavLst>
                                        <p:tav tm="0">
                                          <p:val>
                                            <p:strVal val="ppt_x"/>
                                          </p:val>
                                        </p:tav>
                                        <p:tav tm="100000">
                                          <p:val>
                                            <p:strVal val="ppt_x"/>
                                          </p:val>
                                        </p:tav>
                                      </p:tavLst>
                                    </p:anim>
                                    <p:anim calcmode="lin" valueType="num">
                                      <p:cBhvr additive="base">
                                        <p:cTn id="103" dur="4500"/>
                                        <p:tgtEl>
                                          <p:spTgt spid="81"/>
                                        </p:tgtEl>
                                        <p:attrNameLst>
                                          <p:attrName>ppt_y</p:attrName>
                                        </p:attrNameLst>
                                      </p:cBhvr>
                                      <p:tavLst>
                                        <p:tav tm="0">
                                          <p:val>
                                            <p:strVal val="ppt_y"/>
                                          </p:val>
                                        </p:tav>
                                        <p:tav tm="100000">
                                          <p:val>
                                            <p:strVal val="1+ppt_h/2"/>
                                          </p:val>
                                        </p:tav>
                                      </p:tavLst>
                                    </p:anim>
                                    <p:set>
                                      <p:cBhvr>
                                        <p:cTn id="104" dur="1" fill="hold">
                                          <p:stCondLst>
                                            <p:cond delay="4499"/>
                                          </p:stCondLst>
                                        </p:cTn>
                                        <p:tgtEl>
                                          <p:spTgt spid="81"/>
                                        </p:tgtEl>
                                        <p:attrNameLst>
                                          <p:attrName>style.visibility</p:attrName>
                                        </p:attrNameLst>
                                      </p:cBhvr>
                                      <p:to>
                                        <p:strVal val="hidden"/>
                                      </p:to>
                                    </p:set>
                                  </p:childTnLst>
                                </p:cTn>
                              </p:par>
                              <p:par>
                                <p:cTn id="105" presetID="3" presetClass="exit" presetSubtype="10" fill="hold" grpId="3" nodeType="withEffect">
                                  <p:stCondLst>
                                    <p:cond delay="0"/>
                                  </p:stCondLst>
                                  <p:childTnLst>
                                    <p:animEffect transition="out" filter="blinds(horizontal)">
                                      <p:cBhvr>
                                        <p:cTn id="106" dur="6000"/>
                                        <p:tgtEl>
                                          <p:spTgt spid="81"/>
                                        </p:tgtEl>
                                      </p:cBhvr>
                                    </p:animEffect>
                                    <p:set>
                                      <p:cBhvr>
                                        <p:cTn id="107" dur="1" fill="hold">
                                          <p:stCondLst>
                                            <p:cond delay="5999"/>
                                          </p:stCondLst>
                                        </p:cTn>
                                        <p:tgtEl>
                                          <p:spTgt spid="81"/>
                                        </p:tgtEl>
                                        <p:attrNameLst>
                                          <p:attrName>style.visibility</p:attrName>
                                        </p:attrNameLst>
                                      </p:cBhvr>
                                      <p:to>
                                        <p:strVal val="hidden"/>
                                      </p:to>
                                    </p:set>
                                  </p:childTnLst>
                                </p:cTn>
                              </p:par>
                              <p:par>
                                <p:cTn id="108" presetID="8" presetClass="emph" presetSubtype="0" fill="hold" grpId="4" nodeType="withEffect">
                                  <p:stCondLst>
                                    <p:cond delay="0"/>
                                  </p:stCondLst>
                                  <p:childTnLst>
                                    <p:animRot by="-21600000">
                                      <p:cBhvr>
                                        <p:cTn id="109" dur="5000" fill="hold"/>
                                        <p:tgtEl>
                                          <p:spTgt spid="81"/>
                                        </p:tgtEl>
                                        <p:attrNameLst>
                                          <p:attrName>r</p:attrName>
                                        </p:attrNameLst>
                                      </p:cBhvr>
                                    </p:animRot>
                                  </p:childTnLst>
                                </p:cTn>
                              </p:par>
                              <p:par>
                                <p:cTn id="110" presetID="45" presetClass="exit" presetSubtype="0" fill="hold" grpId="5" nodeType="withEffect">
                                  <p:stCondLst>
                                    <p:cond delay="0"/>
                                  </p:stCondLst>
                                  <p:childTnLst>
                                    <p:animEffect transition="out" filter="fade">
                                      <p:cBhvr>
                                        <p:cTn id="111" dur="5000"/>
                                        <p:tgtEl>
                                          <p:spTgt spid="81"/>
                                        </p:tgtEl>
                                      </p:cBhvr>
                                    </p:animEffect>
                                    <p:anim calcmode="lin" valueType="num">
                                      <p:cBhvr>
                                        <p:cTn id="112" dur="5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 dur="5000"/>
                                        <p:tgtEl>
                                          <p:spTgt spid="81"/>
                                        </p:tgtEl>
                                        <p:attrNameLst>
                                          <p:attrName>ppt_h</p:attrName>
                                        </p:attrNameLst>
                                      </p:cBhvr>
                                      <p:tavLst>
                                        <p:tav tm="0">
                                          <p:val>
                                            <p:strVal val="ppt_h"/>
                                          </p:val>
                                        </p:tav>
                                        <p:tav tm="100000">
                                          <p:val>
                                            <p:strVal val="ppt_h"/>
                                          </p:val>
                                        </p:tav>
                                      </p:tavLst>
                                    </p:anim>
                                    <p:set>
                                      <p:cBhvr>
                                        <p:cTn id="114" dur="1" fill="hold">
                                          <p:stCondLst>
                                            <p:cond delay="4999"/>
                                          </p:stCondLst>
                                        </p:cTn>
                                        <p:tgtEl>
                                          <p:spTgt spid="81"/>
                                        </p:tgtEl>
                                        <p:attrNameLst>
                                          <p:attrName>style.visibility</p:attrName>
                                        </p:attrNameLst>
                                      </p:cBhvr>
                                      <p:to>
                                        <p:strVal val="hidden"/>
                                      </p:to>
                                    </p:set>
                                  </p:childTnLst>
                                </p:cTn>
                              </p:par>
                              <p:par>
                                <p:cTn id="115" presetID="2" presetClass="entr" presetSubtype="1" fill="hold" grpId="0" nodeType="withEffect">
                                  <p:stCondLst>
                                    <p:cond delay="0"/>
                                  </p:stCondLst>
                                  <p:childTnLst>
                                    <p:set>
                                      <p:cBhvr>
                                        <p:cTn id="116" dur="1" fill="hold">
                                          <p:stCondLst>
                                            <p:cond delay="0"/>
                                          </p:stCondLst>
                                        </p:cTn>
                                        <p:tgtEl>
                                          <p:spTgt spid="82"/>
                                        </p:tgtEl>
                                        <p:attrNameLst>
                                          <p:attrName>style.visibility</p:attrName>
                                        </p:attrNameLst>
                                      </p:cBhvr>
                                      <p:to>
                                        <p:strVal val="visible"/>
                                      </p:to>
                                    </p:set>
                                    <p:anim calcmode="lin" valueType="num">
                                      <p:cBhvr additive="base">
                                        <p:cTn id="117" dur="4000" fill="hold"/>
                                        <p:tgtEl>
                                          <p:spTgt spid="82"/>
                                        </p:tgtEl>
                                        <p:attrNameLst>
                                          <p:attrName>ppt_x</p:attrName>
                                        </p:attrNameLst>
                                      </p:cBhvr>
                                      <p:tavLst>
                                        <p:tav tm="0">
                                          <p:val>
                                            <p:strVal val="#ppt_x"/>
                                          </p:val>
                                        </p:tav>
                                        <p:tav tm="100000">
                                          <p:val>
                                            <p:strVal val="#ppt_x"/>
                                          </p:val>
                                        </p:tav>
                                      </p:tavLst>
                                    </p:anim>
                                    <p:anim calcmode="lin" valueType="num">
                                      <p:cBhvr additive="base">
                                        <p:cTn id="118" dur="4000" fill="hold"/>
                                        <p:tgtEl>
                                          <p:spTgt spid="82"/>
                                        </p:tgtEl>
                                        <p:attrNameLst>
                                          <p:attrName>ppt_y</p:attrName>
                                        </p:attrNameLst>
                                      </p:cBhvr>
                                      <p:tavLst>
                                        <p:tav tm="0">
                                          <p:val>
                                            <p:strVal val="0-#ppt_h/2"/>
                                          </p:val>
                                        </p:tav>
                                        <p:tav tm="100000">
                                          <p:val>
                                            <p:strVal val="#ppt_y"/>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82"/>
                                        </p:tgtEl>
                                        <p:attrNameLst>
                                          <p:attrName>style.visibility</p:attrName>
                                        </p:attrNameLst>
                                      </p:cBhvr>
                                      <p:to>
                                        <p:strVal val="visible"/>
                                      </p:to>
                                    </p:set>
                                    <p:anim calcmode="lin" valueType="num">
                                      <p:cBhvr>
                                        <p:cTn id="121" dur="4000" fill="hold"/>
                                        <p:tgtEl>
                                          <p:spTgt spid="82"/>
                                        </p:tgtEl>
                                        <p:attrNameLst>
                                          <p:attrName>ppt_w</p:attrName>
                                        </p:attrNameLst>
                                      </p:cBhvr>
                                      <p:tavLst>
                                        <p:tav tm="0" fmla="#ppt_w*sin(2.5*pi*$)">
                                          <p:val>
                                            <p:fltVal val="0"/>
                                          </p:val>
                                        </p:tav>
                                        <p:tav tm="100000">
                                          <p:val>
                                            <p:fltVal val="1"/>
                                          </p:val>
                                        </p:tav>
                                      </p:tavLst>
                                    </p:anim>
                                    <p:anim calcmode="lin" valueType="num">
                                      <p:cBhvr>
                                        <p:cTn id="122" dur="4000" fill="hold"/>
                                        <p:tgtEl>
                                          <p:spTgt spid="82"/>
                                        </p:tgtEl>
                                        <p:attrNameLst>
                                          <p:attrName>ppt_h</p:attrName>
                                        </p:attrNameLst>
                                      </p:cBhvr>
                                      <p:tavLst>
                                        <p:tav tm="0">
                                          <p:val>
                                            <p:strVal val="#ppt_h"/>
                                          </p:val>
                                        </p:tav>
                                        <p:tav tm="100000">
                                          <p:val>
                                            <p:strVal val="#ppt_h"/>
                                          </p:val>
                                        </p:tav>
                                      </p:tavLst>
                                    </p:anim>
                                  </p:childTnLst>
                                </p:cTn>
                              </p:par>
                              <p:par>
                                <p:cTn id="123" presetID="2" presetClass="exit" presetSubtype="4" fill="hold" grpId="2" nodeType="withEffect">
                                  <p:stCondLst>
                                    <p:cond delay="0"/>
                                  </p:stCondLst>
                                  <p:childTnLst>
                                    <p:anim calcmode="lin" valueType="num">
                                      <p:cBhvr additive="base">
                                        <p:cTn id="124" dur="4500"/>
                                        <p:tgtEl>
                                          <p:spTgt spid="82"/>
                                        </p:tgtEl>
                                        <p:attrNameLst>
                                          <p:attrName>ppt_x</p:attrName>
                                        </p:attrNameLst>
                                      </p:cBhvr>
                                      <p:tavLst>
                                        <p:tav tm="0">
                                          <p:val>
                                            <p:strVal val="ppt_x"/>
                                          </p:val>
                                        </p:tav>
                                        <p:tav tm="100000">
                                          <p:val>
                                            <p:strVal val="ppt_x"/>
                                          </p:val>
                                        </p:tav>
                                      </p:tavLst>
                                    </p:anim>
                                    <p:anim calcmode="lin" valueType="num">
                                      <p:cBhvr additive="base">
                                        <p:cTn id="125" dur="4500"/>
                                        <p:tgtEl>
                                          <p:spTgt spid="82"/>
                                        </p:tgtEl>
                                        <p:attrNameLst>
                                          <p:attrName>ppt_y</p:attrName>
                                        </p:attrNameLst>
                                      </p:cBhvr>
                                      <p:tavLst>
                                        <p:tav tm="0">
                                          <p:val>
                                            <p:strVal val="ppt_y"/>
                                          </p:val>
                                        </p:tav>
                                        <p:tav tm="100000">
                                          <p:val>
                                            <p:strVal val="1+ppt_h/2"/>
                                          </p:val>
                                        </p:tav>
                                      </p:tavLst>
                                    </p:anim>
                                    <p:set>
                                      <p:cBhvr>
                                        <p:cTn id="126" dur="1" fill="hold">
                                          <p:stCondLst>
                                            <p:cond delay="4499"/>
                                          </p:stCondLst>
                                        </p:cTn>
                                        <p:tgtEl>
                                          <p:spTgt spid="82"/>
                                        </p:tgtEl>
                                        <p:attrNameLst>
                                          <p:attrName>style.visibility</p:attrName>
                                        </p:attrNameLst>
                                      </p:cBhvr>
                                      <p:to>
                                        <p:strVal val="hidden"/>
                                      </p:to>
                                    </p:set>
                                  </p:childTnLst>
                                </p:cTn>
                              </p:par>
                              <p:par>
                                <p:cTn id="127" presetID="3" presetClass="exit" presetSubtype="10" fill="hold" grpId="3" nodeType="withEffect">
                                  <p:stCondLst>
                                    <p:cond delay="0"/>
                                  </p:stCondLst>
                                  <p:childTnLst>
                                    <p:animEffect transition="out" filter="blinds(horizontal)">
                                      <p:cBhvr>
                                        <p:cTn id="128" dur="6000"/>
                                        <p:tgtEl>
                                          <p:spTgt spid="82"/>
                                        </p:tgtEl>
                                      </p:cBhvr>
                                    </p:animEffect>
                                    <p:set>
                                      <p:cBhvr>
                                        <p:cTn id="129" dur="1" fill="hold">
                                          <p:stCondLst>
                                            <p:cond delay="5999"/>
                                          </p:stCondLst>
                                        </p:cTn>
                                        <p:tgtEl>
                                          <p:spTgt spid="82"/>
                                        </p:tgtEl>
                                        <p:attrNameLst>
                                          <p:attrName>style.visibility</p:attrName>
                                        </p:attrNameLst>
                                      </p:cBhvr>
                                      <p:to>
                                        <p:strVal val="hidden"/>
                                      </p:to>
                                    </p:set>
                                  </p:childTnLst>
                                </p:cTn>
                              </p:par>
                              <p:par>
                                <p:cTn id="130" presetID="8" presetClass="emph" presetSubtype="0" fill="hold" grpId="4" nodeType="withEffect">
                                  <p:stCondLst>
                                    <p:cond delay="0"/>
                                  </p:stCondLst>
                                  <p:childTnLst>
                                    <p:animRot by="-21600000">
                                      <p:cBhvr>
                                        <p:cTn id="131" dur="5000" fill="hold"/>
                                        <p:tgtEl>
                                          <p:spTgt spid="82"/>
                                        </p:tgtEl>
                                        <p:attrNameLst>
                                          <p:attrName>r</p:attrName>
                                        </p:attrNameLst>
                                      </p:cBhvr>
                                    </p:animRot>
                                  </p:childTnLst>
                                </p:cTn>
                              </p:par>
                              <p:par>
                                <p:cTn id="132" presetID="45" presetClass="exit" presetSubtype="0" fill="hold" grpId="5" nodeType="withEffect">
                                  <p:stCondLst>
                                    <p:cond delay="0"/>
                                  </p:stCondLst>
                                  <p:childTnLst>
                                    <p:animEffect transition="out" filter="fade">
                                      <p:cBhvr>
                                        <p:cTn id="133" dur="5000"/>
                                        <p:tgtEl>
                                          <p:spTgt spid="82"/>
                                        </p:tgtEl>
                                      </p:cBhvr>
                                    </p:animEffect>
                                    <p:anim calcmode="lin" valueType="num">
                                      <p:cBhvr>
                                        <p:cTn id="134" dur="5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5" dur="5000"/>
                                        <p:tgtEl>
                                          <p:spTgt spid="82"/>
                                        </p:tgtEl>
                                        <p:attrNameLst>
                                          <p:attrName>ppt_h</p:attrName>
                                        </p:attrNameLst>
                                      </p:cBhvr>
                                      <p:tavLst>
                                        <p:tav tm="0">
                                          <p:val>
                                            <p:strVal val="ppt_h"/>
                                          </p:val>
                                        </p:tav>
                                        <p:tav tm="100000">
                                          <p:val>
                                            <p:strVal val="ppt_h"/>
                                          </p:val>
                                        </p:tav>
                                      </p:tavLst>
                                    </p:anim>
                                    <p:set>
                                      <p:cBhvr>
                                        <p:cTn id="136" dur="1" fill="hold">
                                          <p:stCondLst>
                                            <p:cond delay="4999"/>
                                          </p:stCondLst>
                                        </p:cTn>
                                        <p:tgtEl>
                                          <p:spTgt spid="82"/>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4000" fill="hold"/>
                                        <p:tgtEl>
                                          <p:spTgt spid="79"/>
                                        </p:tgtEl>
                                        <p:attrNameLst>
                                          <p:attrName>ppt_x</p:attrName>
                                        </p:attrNameLst>
                                      </p:cBhvr>
                                      <p:tavLst>
                                        <p:tav tm="0">
                                          <p:val>
                                            <p:strVal val="#ppt_x"/>
                                          </p:val>
                                        </p:tav>
                                        <p:tav tm="100000">
                                          <p:val>
                                            <p:strVal val="#ppt_x"/>
                                          </p:val>
                                        </p:tav>
                                      </p:tavLst>
                                    </p:anim>
                                    <p:anim calcmode="lin" valueType="num">
                                      <p:cBhvr additive="base">
                                        <p:cTn id="140" dur="4000" fill="hold"/>
                                        <p:tgtEl>
                                          <p:spTgt spid="79"/>
                                        </p:tgtEl>
                                        <p:attrNameLst>
                                          <p:attrName>ppt_y</p:attrName>
                                        </p:attrNameLst>
                                      </p:cBhvr>
                                      <p:tavLst>
                                        <p:tav tm="0">
                                          <p:val>
                                            <p:strVal val="0-#ppt_h/2"/>
                                          </p:val>
                                        </p:tav>
                                        <p:tav tm="100000">
                                          <p:val>
                                            <p:strVal val="#ppt_y"/>
                                          </p:val>
                                        </p:tav>
                                      </p:tavLst>
                                    </p:anim>
                                  </p:childTnLst>
                                </p:cTn>
                              </p:par>
                              <p:par>
                                <p:cTn id="141" presetID="19" presetClass="entr" presetSubtype="10" fill="hold" grpId="1" nodeType="withEffect">
                                  <p:stCondLst>
                                    <p:cond delay="0"/>
                                  </p:stCondLst>
                                  <p:childTnLst>
                                    <p:set>
                                      <p:cBhvr>
                                        <p:cTn id="142" dur="1" fill="hold">
                                          <p:stCondLst>
                                            <p:cond delay="0"/>
                                          </p:stCondLst>
                                        </p:cTn>
                                        <p:tgtEl>
                                          <p:spTgt spid="79"/>
                                        </p:tgtEl>
                                        <p:attrNameLst>
                                          <p:attrName>style.visibility</p:attrName>
                                        </p:attrNameLst>
                                      </p:cBhvr>
                                      <p:to>
                                        <p:strVal val="visible"/>
                                      </p:to>
                                    </p:set>
                                    <p:anim calcmode="lin" valueType="num">
                                      <p:cBhvr>
                                        <p:cTn id="143" dur="4000" fill="hold"/>
                                        <p:tgtEl>
                                          <p:spTgt spid="79"/>
                                        </p:tgtEl>
                                        <p:attrNameLst>
                                          <p:attrName>ppt_w</p:attrName>
                                        </p:attrNameLst>
                                      </p:cBhvr>
                                      <p:tavLst>
                                        <p:tav tm="0" fmla="#ppt_w*sin(2.5*pi*$)">
                                          <p:val>
                                            <p:fltVal val="0"/>
                                          </p:val>
                                        </p:tav>
                                        <p:tav tm="100000">
                                          <p:val>
                                            <p:fltVal val="1"/>
                                          </p:val>
                                        </p:tav>
                                      </p:tavLst>
                                    </p:anim>
                                    <p:anim calcmode="lin" valueType="num">
                                      <p:cBhvr>
                                        <p:cTn id="144" dur="4000" fill="hold"/>
                                        <p:tgtEl>
                                          <p:spTgt spid="79"/>
                                        </p:tgtEl>
                                        <p:attrNameLst>
                                          <p:attrName>ppt_h</p:attrName>
                                        </p:attrNameLst>
                                      </p:cBhvr>
                                      <p:tavLst>
                                        <p:tav tm="0">
                                          <p:val>
                                            <p:strVal val="#ppt_h"/>
                                          </p:val>
                                        </p:tav>
                                        <p:tav tm="100000">
                                          <p:val>
                                            <p:strVal val="#ppt_h"/>
                                          </p:val>
                                        </p:tav>
                                      </p:tavLst>
                                    </p:anim>
                                  </p:childTnLst>
                                </p:cTn>
                              </p:par>
                              <p:par>
                                <p:cTn id="145" presetID="2" presetClass="exit" presetSubtype="4" fill="hold" grpId="2" nodeType="withEffect">
                                  <p:stCondLst>
                                    <p:cond delay="0"/>
                                  </p:stCondLst>
                                  <p:childTnLst>
                                    <p:anim calcmode="lin" valueType="num">
                                      <p:cBhvr additive="base">
                                        <p:cTn id="146" dur="4500"/>
                                        <p:tgtEl>
                                          <p:spTgt spid="79"/>
                                        </p:tgtEl>
                                        <p:attrNameLst>
                                          <p:attrName>ppt_x</p:attrName>
                                        </p:attrNameLst>
                                      </p:cBhvr>
                                      <p:tavLst>
                                        <p:tav tm="0">
                                          <p:val>
                                            <p:strVal val="ppt_x"/>
                                          </p:val>
                                        </p:tav>
                                        <p:tav tm="100000">
                                          <p:val>
                                            <p:strVal val="ppt_x"/>
                                          </p:val>
                                        </p:tav>
                                      </p:tavLst>
                                    </p:anim>
                                    <p:anim calcmode="lin" valueType="num">
                                      <p:cBhvr additive="base">
                                        <p:cTn id="147" dur="4500"/>
                                        <p:tgtEl>
                                          <p:spTgt spid="79"/>
                                        </p:tgtEl>
                                        <p:attrNameLst>
                                          <p:attrName>ppt_y</p:attrName>
                                        </p:attrNameLst>
                                      </p:cBhvr>
                                      <p:tavLst>
                                        <p:tav tm="0">
                                          <p:val>
                                            <p:strVal val="ppt_y"/>
                                          </p:val>
                                        </p:tav>
                                        <p:tav tm="100000">
                                          <p:val>
                                            <p:strVal val="1+ppt_h/2"/>
                                          </p:val>
                                        </p:tav>
                                      </p:tavLst>
                                    </p:anim>
                                    <p:set>
                                      <p:cBhvr>
                                        <p:cTn id="148" dur="1" fill="hold">
                                          <p:stCondLst>
                                            <p:cond delay="4499"/>
                                          </p:stCondLst>
                                        </p:cTn>
                                        <p:tgtEl>
                                          <p:spTgt spid="79"/>
                                        </p:tgtEl>
                                        <p:attrNameLst>
                                          <p:attrName>style.visibility</p:attrName>
                                        </p:attrNameLst>
                                      </p:cBhvr>
                                      <p:to>
                                        <p:strVal val="hidden"/>
                                      </p:to>
                                    </p:set>
                                  </p:childTnLst>
                                </p:cTn>
                              </p:par>
                              <p:par>
                                <p:cTn id="149" presetID="3" presetClass="exit" presetSubtype="10" fill="hold" grpId="3" nodeType="withEffect">
                                  <p:stCondLst>
                                    <p:cond delay="0"/>
                                  </p:stCondLst>
                                  <p:childTnLst>
                                    <p:animEffect transition="out" filter="blinds(horizontal)">
                                      <p:cBhvr>
                                        <p:cTn id="150" dur="6000"/>
                                        <p:tgtEl>
                                          <p:spTgt spid="79"/>
                                        </p:tgtEl>
                                      </p:cBhvr>
                                    </p:animEffect>
                                    <p:set>
                                      <p:cBhvr>
                                        <p:cTn id="151" dur="1" fill="hold">
                                          <p:stCondLst>
                                            <p:cond delay="5999"/>
                                          </p:stCondLst>
                                        </p:cTn>
                                        <p:tgtEl>
                                          <p:spTgt spid="79"/>
                                        </p:tgtEl>
                                        <p:attrNameLst>
                                          <p:attrName>style.visibility</p:attrName>
                                        </p:attrNameLst>
                                      </p:cBhvr>
                                      <p:to>
                                        <p:strVal val="hidden"/>
                                      </p:to>
                                    </p:set>
                                  </p:childTnLst>
                                </p:cTn>
                              </p:par>
                              <p:par>
                                <p:cTn id="152" presetID="8" presetClass="emph" presetSubtype="0" fill="hold" grpId="4" nodeType="withEffect">
                                  <p:stCondLst>
                                    <p:cond delay="0"/>
                                  </p:stCondLst>
                                  <p:childTnLst>
                                    <p:animRot by="-21600000">
                                      <p:cBhvr>
                                        <p:cTn id="153" dur="5000" fill="hold"/>
                                        <p:tgtEl>
                                          <p:spTgt spid="79"/>
                                        </p:tgtEl>
                                        <p:attrNameLst>
                                          <p:attrName>r</p:attrName>
                                        </p:attrNameLst>
                                      </p:cBhvr>
                                    </p:animRot>
                                  </p:childTnLst>
                                </p:cTn>
                              </p:par>
                              <p:par>
                                <p:cTn id="154" presetID="45" presetClass="exit" presetSubtype="0" fill="hold" grpId="5" nodeType="withEffect">
                                  <p:stCondLst>
                                    <p:cond delay="0"/>
                                  </p:stCondLst>
                                  <p:childTnLst>
                                    <p:animEffect transition="out" filter="fade">
                                      <p:cBhvr>
                                        <p:cTn id="155" dur="5000"/>
                                        <p:tgtEl>
                                          <p:spTgt spid="79"/>
                                        </p:tgtEl>
                                      </p:cBhvr>
                                    </p:animEffect>
                                    <p:anim calcmode="lin" valueType="num">
                                      <p:cBhvr>
                                        <p:cTn id="156" dur="5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7" dur="5000"/>
                                        <p:tgtEl>
                                          <p:spTgt spid="79"/>
                                        </p:tgtEl>
                                        <p:attrNameLst>
                                          <p:attrName>ppt_h</p:attrName>
                                        </p:attrNameLst>
                                      </p:cBhvr>
                                      <p:tavLst>
                                        <p:tav tm="0">
                                          <p:val>
                                            <p:strVal val="ppt_h"/>
                                          </p:val>
                                        </p:tav>
                                        <p:tav tm="100000">
                                          <p:val>
                                            <p:strVal val="ppt_h"/>
                                          </p:val>
                                        </p:tav>
                                      </p:tavLst>
                                    </p:anim>
                                    <p:set>
                                      <p:cBhvr>
                                        <p:cTn id="158" dur="1" fill="hold">
                                          <p:stCondLst>
                                            <p:cond delay="4999"/>
                                          </p:stCondLst>
                                        </p:cTn>
                                        <p:tgtEl>
                                          <p:spTgt spid="79"/>
                                        </p:tgtEl>
                                        <p:attrNameLst>
                                          <p:attrName>style.visibility</p:attrName>
                                        </p:attrNameLst>
                                      </p:cBhvr>
                                      <p:to>
                                        <p:strVal val="hidden"/>
                                      </p:to>
                                    </p:set>
                                  </p:childTnLst>
                                </p:cTn>
                              </p:par>
                              <p:par>
                                <p:cTn id="159" presetID="2" presetClass="entr" presetSubtype="1" fill="hold" grpId="0" nodeType="withEffect">
                                  <p:stCondLst>
                                    <p:cond delay="0"/>
                                  </p:stCondLst>
                                  <p:childTnLst>
                                    <p:set>
                                      <p:cBhvr>
                                        <p:cTn id="160" dur="1" fill="hold">
                                          <p:stCondLst>
                                            <p:cond delay="0"/>
                                          </p:stCondLst>
                                        </p:cTn>
                                        <p:tgtEl>
                                          <p:spTgt spid="74"/>
                                        </p:tgtEl>
                                        <p:attrNameLst>
                                          <p:attrName>style.visibility</p:attrName>
                                        </p:attrNameLst>
                                      </p:cBhvr>
                                      <p:to>
                                        <p:strVal val="visible"/>
                                      </p:to>
                                    </p:set>
                                    <p:anim calcmode="lin" valueType="num">
                                      <p:cBhvr additive="base">
                                        <p:cTn id="161" dur="4000" fill="hold"/>
                                        <p:tgtEl>
                                          <p:spTgt spid="74"/>
                                        </p:tgtEl>
                                        <p:attrNameLst>
                                          <p:attrName>ppt_x</p:attrName>
                                        </p:attrNameLst>
                                      </p:cBhvr>
                                      <p:tavLst>
                                        <p:tav tm="0">
                                          <p:val>
                                            <p:strVal val="#ppt_x"/>
                                          </p:val>
                                        </p:tav>
                                        <p:tav tm="100000">
                                          <p:val>
                                            <p:strVal val="#ppt_x"/>
                                          </p:val>
                                        </p:tav>
                                      </p:tavLst>
                                    </p:anim>
                                    <p:anim calcmode="lin" valueType="num">
                                      <p:cBhvr additive="base">
                                        <p:cTn id="162" dur="4000" fill="hold"/>
                                        <p:tgtEl>
                                          <p:spTgt spid="74"/>
                                        </p:tgtEl>
                                        <p:attrNameLst>
                                          <p:attrName>ppt_y</p:attrName>
                                        </p:attrNameLst>
                                      </p:cBhvr>
                                      <p:tavLst>
                                        <p:tav tm="0">
                                          <p:val>
                                            <p:strVal val="0-#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74"/>
                                        </p:tgtEl>
                                        <p:attrNameLst>
                                          <p:attrName>style.visibility</p:attrName>
                                        </p:attrNameLst>
                                      </p:cBhvr>
                                      <p:to>
                                        <p:strVal val="visible"/>
                                      </p:to>
                                    </p:set>
                                    <p:anim calcmode="lin" valueType="num">
                                      <p:cBhvr>
                                        <p:cTn id="165" dur="4000" fill="hold"/>
                                        <p:tgtEl>
                                          <p:spTgt spid="74"/>
                                        </p:tgtEl>
                                        <p:attrNameLst>
                                          <p:attrName>ppt_w</p:attrName>
                                        </p:attrNameLst>
                                      </p:cBhvr>
                                      <p:tavLst>
                                        <p:tav tm="0" fmla="#ppt_w*sin(2.5*pi*$)">
                                          <p:val>
                                            <p:fltVal val="0"/>
                                          </p:val>
                                        </p:tav>
                                        <p:tav tm="100000">
                                          <p:val>
                                            <p:fltVal val="1"/>
                                          </p:val>
                                        </p:tav>
                                      </p:tavLst>
                                    </p:anim>
                                    <p:anim calcmode="lin" valueType="num">
                                      <p:cBhvr>
                                        <p:cTn id="166" dur="4000" fill="hold"/>
                                        <p:tgtEl>
                                          <p:spTgt spid="74"/>
                                        </p:tgtEl>
                                        <p:attrNameLst>
                                          <p:attrName>ppt_h</p:attrName>
                                        </p:attrNameLst>
                                      </p:cBhvr>
                                      <p:tavLst>
                                        <p:tav tm="0">
                                          <p:val>
                                            <p:strVal val="#ppt_h"/>
                                          </p:val>
                                        </p:tav>
                                        <p:tav tm="100000">
                                          <p:val>
                                            <p:strVal val="#ppt_h"/>
                                          </p:val>
                                        </p:tav>
                                      </p:tavLst>
                                    </p:anim>
                                  </p:childTnLst>
                                </p:cTn>
                              </p:par>
                              <p:par>
                                <p:cTn id="167" presetID="2" presetClass="exit" presetSubtype="4" fill="hold" grpId="2" nodeType="withEffect">
                                  <p:stCondLst>
                                    <p:cond delay="0"/>
                                  </p:stCondLst>
                                  <p:childTnLst>
                                    <p:anim calcmode="lin" valueType="num">
                                      <p:cBhvr additive="base">
                                        <p:cTn id="168" dur="4500"/>
                                        <p:tgtEl>
                                          <p:spTgt spid="74"/>
                                        </p:tgtEl>
                                        <p:attrNameLst>
                                          <p:attrName>ppt_x</p:attrName>
                                        </p:attrNameLst>
                                      </p:cBhvr>
                                      <p:tavLst>
                                        <p:tav tm="0">
                                          <p:val>
                                            <p:strVal val="ppt_x"/>
                                          </p:val>
                                        </p:tav>
                                        <p:tav tm="100000">
                                          <p:val>
                                            <p:strVal val="ppt_x"/>
                                          </p:val>
                                        </p:tav>
                                      </p:tavLst>
                                    </p:anim>
                                    <p:anim calcmode="lin" valueType="num">
                                      <p:cBhvr additive="base">
                                        <p:cTn id="169" dur="4500"/>
                                        <p:tgtEl>
                                          <p:spTgt spid="74"/>
                                        </p:tgtEl>
                                        <p:attrNameLst>
                                          <p:attrName>ppt_y</p:attrName>
                                        </p:attrNameLst>
                                      </p:cBhvr>
                                      <p:tavLst>
                                        <p:tav tm="0">
                                          <p:val>
                                            <p:strVal val="ppt_y"/>
                                          </p:val>
                                        </p:tav>
                                        <p:tav tm="100000">
                                          <p:val>
                                            <p:strVal val="1+ppt_h/2"/>
                                          </p:val>
                                        </p:tav>
                                      </p:tavLst>
                                    </p:anim>
                                    <p:set>
                                      <p:cBhvr>
                                        <p:cTn id="170" dur="1" fill="hold">
                                          <p:stCondLst>
                                            <p:cond delay="4499"/>
                                          </p:stCondLst>
                                        </p:cTn>
                                        <p:tgtEl>
                                          <p:spTgt spid="74"/>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6000"/>
                                        <p:tgtEl>
                                          <p:spTgt spid="74"/>
                                        </p:tgtEl>
                                      </p:cBhvr>
                                    </p:animEffect>
                                    <p:set>
                                      <p:cBhvr>
                                        <p:cTn id="173" dur="1" fill="hold">
                                          <p:stCondLst>
                                            <p:cond delay="5999"/>
                                          </p:stCondLst>
                                        </p:cTn>
                                        <p:tgtEl>
                                          <p:spTgt spid="74"/>
                                        </p:tgtEl>
                                        <p:attrNameLst>
                                          <p:attrName>style.visibility</p:attrName>
                                        </p:attrNameLst>
                                      </p:cBhvr>
                                      <p:to>
                                        <p:strVal val="hidden"/>
                                      </p:to>
                                    </p:set>
                                  </p:childTnLst>
                                </p:cTn>
                              </p:par>
                              <p:par>
                                <p:cTn id="174" presetID="8" presetClass="emph" presetSubtype="0" fill="hold" grpId="4" nodeType="withEffect">
                                  <p:stCondLst>
                                    <p:cond delay="0"/>
                                  </p:stCondLst>
                                  <p:childTnLst>
                                    <p:animRot by="-21600000">
                                      <p:cBhvr>
                                        <p:cTn id="175" dur="5000" fill="hold"/>
                                        <p:tgtEl>
                                          <p:spTgt spid="74"/>
                                        </p:tgtEl>
                                        <p:attrNameLst>
                                          <p:attrName>r</p:attrName>
                                        </p:attrNameLst>
                                      </p:cBhvr>
                                    </p:animRot>
                                  </p:childTnLst>
                                </p:cTn>
                              </p:par>
                              <p:par>
                                <p:cTn id="176" presetID="45" presetClass="exit" presetSubtype="0" fill="hold" grpId="5" nodeType="withEffect">
                                  <p:stCondLst>
                                    <p:cond delay="0"/>
                                  </p:stCondLst>
                                  <p:childTnLst>
                                    <p:animEffect transition="out" filter="fade">
                                      <p:cBhvr>
                                        <p:cTn id="177" dur="5000"/>
                                        <p:tgtEl>
                                          <p:spTgt spid="74"/>
                                        </p:tgtEl>
                                      </p:cBhvr>
                                    </p:animEffect>
                                    <p:anim calcmode="lin" valueType="num">
                                      <p:cBhvr>
                                        <p:cTn id="178" dur="5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9" dur="5000"/>
                                        <p:tgtEl>
                                          <p:spTgt spid="74"/>
                                        </p:tgtEl>
                                        <p:attrNameLst>
                                          <p:attrName>ppt_h</p:attrName>
                                        </p:attrNameLst>
                                      </p:cBhvr>
                                      <p:tavLst>
                                        <p:tav tm="0">
                                          <p:val>
                                            <p:strVal val="ppt_h"/>
                                          </p:val>
                                        </p:tav>
                                        <p:tav tm="100000">
                                          <p:val>
                                            <p:strVal val="ppt_h"/>
                                          </p:val>
                                        </p:tav>
                                      </p:tavLst>
                                    </p:anim>
                                    <p:set>
                                      <p:cBhvr>
                                        <p:cTn id="180" dur="1" fill="hold">
                                          <p:stCondLst>
                                            <p:cond delay="4999"/>
                                          </p:stCondLst>
                                        </p:cTn>
                                        <p:tgtEl>
                                          <p:spTgt spid="74"/>
                                        </p:tgtEl>
                                        <p:attrNameLst>
                                          <p:attrName>style.visibility</p:attrName>
                                        </p:attrNameLst>
                                      </p:cBhvr>
                                      <p:to>
                                        <p:strVal val="hidden"/>
                                      </p:to>
                                    </p:set>
                                  </p:childTnLst>
                                </p:cTn>
                              </p:par>
                              <p:par>
                                <p:cTn id="181" presetID="2" presetClass="entr" presetSubtype="1" fill="hold" grpId="0" nodeType="withEffect">
                                  <p:stCondLst>
                                    <p:cond delay="0"/>
                                  </p:stCondLst>
                                  <p:childTnLst>
                                    <p:set>
                                      <p:cBhvr>
                                        <p:cTn id="182" dur="1" fill="hold">
                                          <p:stCondLst>
                                            <p:cond delay="0"/>
                                          </p:stCondLst>
                                        </p:cTn>
                                        <p:tgtEl>
                                          <p:spTgt spid="75"/>
                                        </p:tgtEl>
                                        <p:attrNameLst>
                                          <p:attrName>style.visibility</p:attrName>
                                        </p:attrNameLst>
                                      </p:cBhvr>
                                      <p:to>
                                        <p:strVal val="visible"/>
                                      </p:to>
                                    </p:set>
                                    <p:anim calcmode="lin" valueType="num">
                                      <p:cBhvr additive="base">
                                        <p:cTn id="183" dur="4000" fill="hold"/>
                                        <p:tgtEl>
                                          <p:spTgt spid="75"/>
                                        </p:tgtEl>
                                        <p:attrNameLst>
                                          <p:attrName>ppt_x</p:attrName>
                                        </p:attrNameLst>
                                      </p:cBhvr>
                                      <p:tavLst>
                                        <p:tav tm="0">
                                          <p:val>
                                            <p:strVal val="#ppt_x"/>
                                          </p:val>
                                        </p:tav>
                                        <p:tav tm="100000">
                                          <p:val>
                                            <p:strVal val="#ppt_x"/>
                                          </p:val>
                                        </p:tav>
                                      </p:tavLst>
                                    </p:anim>
                                    <p:anim calcmode="lin" valueType="num">
                                      <p:cBhvr additive="base">
                                        <p:cTn id="184" dur="4000" fill="hold"/>
                                        <p:tgtEl>
                                          <p:spTgt spid="75"/>
                                        </p:tgtEl>
                                        <p:attrNameLst>
                                          <p:attrName>ppt_y</p:attrName>
                                        </p:attrNameLst>
                                      </p:cBhvr>
                                      <p:tavLst>
                                        <p:tav tm="0">
                                          <p:val>
                                            <p:strVal val="0-#ppt_h/2"/>
                                          </p:val>
                                        </p:tav>
                                        <p:tav tm="100000">
                                          <p:val>
                                            <p:strVal val="#ppt_y"/>
                                          </p:val>
                                        </p:tav>
                                      </p:tavLst>
                                    </p:anim>
                                  </p:childTnLst>
                                </p:cTn>
                              </p:par>
                              <p:par>
                                <p:cTn id="185" presetID="19" presetClass="entr" presetSubtype="10" fill="hold" grpId="1" nodeType="withEffect">
                                  <p:stCondLst>
                                    <p:cond delay="0"/>
                                  </p:stCondLst>
                                  <p:childTnLst>
                                    <p:set>
                                      <p:cBhvr>
                                        <p:cTn id="186" dur="1" fill="hold">
                                          <p:stCondLst>
                                            <p:cond delay="0"/>
                                          </p:stCondLst>
                                        </p:cTn>
                                        <p:tgtEl>
                                          <p:spTgt spid="75"/>
                                        </p:tgtEl>
                                        <p:attrNameLst>
                                          <p:attrName>style.visibility</p:attrName>
                                        </p:attrNameLst>
                                      </p:cBhvr>
                                      <p:to>
                                        <p:strVal val="visible"/>
                                      </p:to>
                                    </p:set>
                                    <p:anim calcmode="lin" valueType="num">
                                      <p:cBhvr>
                                        <p:cTn id="187" dur="4000" fill="hold"/>
                                        <p:tgtEl>
                                          <p:spTgt spid="75"/>
                                        </p:tgtEl>
                                        <p:attrNameLst>
                                          <p:attrName>ppt_w</p:attrName>
                                        </p:attrNameLst>
                                      </p:cBhvr>
                                      <p:tavLst>
                                        <p:tav tm="0" fmla="#ppt_w*sin(2.5*pi*$)">
                                          <p:val>
                                            <p:fltVal val="0"/>
                                          </p:val>
                                        </p:tav>
                                        <p:tav tm="100000">
                                          <p:val>
                                            <p:fltVal val="1"/>
                                          </p:val>
                                        </p:tav>
                                      </p:tavLst>
                                    </p:anim>
                                    <p:anim calcmode="lin" valueType="num">
                                      <p:cBhvr>
                                        <p:cTn id="188" dur="4000" fill="hold"/>
                                        <p:tgtEl>
                                          <p:spTgt spid="75"/>
                                        </p:tgtEl>
                                        <p:attrNameLst>
                                          <p:attrName>ppt_h</p:attrName>
                                        </p:attrNameLst>
                                      </p:cBhvr>
                                      <p:tavLst>
                                        <p:tav tm="0">
                                          <p:val>
                                            <p:strVal val="#ppt_h"/>
                                          </p:val>
                                        </p:tav>
                                        <p:tav tm="100000">
                                          <p:val>
                                            <p:strVal val="#ppt_h"/>
                                          </p:val>
                                        </p:tav>
                                      </p:tavLst>
                                    </p:anim>
                                  </p:childTnLst>
                                </p:cTn>
                              </p:par>
                              <p:par>
                                <p:cTn id="189" presetID="2" presetClass="exit" presetSubtype="4" fill="hold" grpId="2" nodeType="withEffect">
                                  <p:stCondLst>
                                    <p:cond delay="0"/>
                                  </p:stCondLst>
                                  <p:childTnLst>
                                    <p:anim calcmode="lin" valueType="num">
                                      <p:cBhvr additive="base">
                                        <p:cTn id="190" dur="4500"/>
                                        <p:tgtEl>
                                          <p:spTgt spid="75"/>
                                        </p:tgtEl>
                                        <p:attrNameLst>
                                          <p:attrName>ppt_x</p:attrName>
                                        </p:attrNameLst>
                                      </p:cBhvr>
                                      <p:tavLst>
                                        <p:tav tm="0">
                                          <p:val>
                                            <p:strVal val="ppt_x"/>
                                          </p:val>
                                        </p:tav>
                                        <p:tav tm="100000">
                                          <p:val>
                                            <p:strVal val="ppt_x"/>
                                          </p:val>
                                        </p:tav>
                                      </p:tavLst>
                                    </p:anim>
                                    <p:anim calcmode="lin" valueType="num">
                                      <p:cBhvr additive="base">
                                        <p:cTn id="191" dur="4500"/>
                                        <p:tgtEl>
                                          <p:spTgt spid="75"/>
                                        </p:tgtEl>
                                        <p:attrNameLst>
                                          <p:attrName>ppt_y</p:attrName>
                                        </p:attrNameLst>
                                      </p:cBhvr>
                                      <p:tavLst>
                                        <p:tav tm="0">
                                          <p:val>
                                            <p:strVal val="ppt_y"/>
                                          </p:val>
                                        </p:tav>
                                        <p:tav tm="100000">
                                          <p:val>
                                            <p:strVal val="1+ppt_h/2"/>
                                          </p:val>
                                        </p:tav>
                                      </p:tavLst>
                                    </p:anim>
                                    <p:set>
                                      <p:cBhvr>
                                        <p:cTn id="192" dur="1" fill="hold">
                                          <p:stCondLst>
                                            <p:cond delay="4499"/>
                                          </p:stCondLst>
                                        </p:cTn>
                                        <p:tgtEl>
                                          <p:spTgt spid="75"/>
                                        </p:tgtEl>
                                        <p:attrNameLst>
                                          <p:attrName>style.visibility</p:attrName>
                                        </p:attrNameLst>
                                      </p:cBhvr>
                                      <p:to>
                                        <p:strVal val="hidden"/>
                                      </p:to>
                                    </p:set>
                                  </p:childTnLst>
                                </p:cTn>
                              </p:par>
                              <p:par>
                                <p:cTn id="193" presetID="3" presetClass="exit" presetSubtype="10" fill="hold" grpId="3" nodeType="withEffect">
                                  <p:stCondLst>
                                    <p:cond delay="0"/>
                                  </p:stCondLst>
                                  <p:childTnLst>
                                    <p:animEffect transition="out" filter="blinds(horizontal)">
                                      <p:cBhvr>
                                        <p:cTn id="194" dur="6000"/>
                                        <p:tgtEl>
                                          <p:spTgt spid="75"/>
                                        </p:tgtEl>
                                      </p:cBhvr>
                                    </p:animEffect>
                                    <p:set>
                                      <p:cBhvr>
                                        <p:cTn id="195" dur="1" fill="hold">
                                          <p:stCondLst>
                                            <p:cond delay="5999"/>
                                          </p:stCondLst>
                                        </p:cTn>
                                        <p:tgtEl>
                                          <p:spTgt spid="75"/>
                                        </p:tgtEl>
                                        <p:attrNameLst>
                                          <p:attrName>style.visibility</p:attrName>
                                        </p:attrNameLst>
                                      </p:cBhvr>
                                      <p:to>
                                        <p:strVal val="hidden"/>
                                      </p:to>
                                    </p:set>
                                  </p:childTnLst>
                                </p:cTn>
                              </p:par>
                              <p:par>
                                <p:cTn id="196" presetID="8" presetClass="emph" presetSubtype="0" fill="hold" grpId="4" nodeType="withEffect">
                                  <p:stCondLst>
                                    <p:cond delay="0"/>
                                  </p:stCondLst>
                                  <p:childTnLst>
                                    <p:animRot by="-21600000">
                                      <p:cBhvr>
                                        <p:cTn id="197" dur="5000" fill="hold"/>
                                        <p:tgtEl>
                                          <p:spTgt spid="75"/>
                                        </p:tgtEl>
                                        <p:attrNameLst>
                                          <p:attrName>r</p:attrName>
                                        </p:attrNameLst>
                                      </p:cBhvr>
                                    </p:animRot>
                                  </p:childTnLst>
                                </p:cTn>
                              </p:par>
                              <p:par>
                                <p:cTn id="198" presetID="45" presetClass="exit" presetSubtype="0" fill="hold" grpId="5" nodeType="withEffect">
                                  <p:stCondLst>
                                    <p:cond delay="0"/>
                                  </p:stCondLst>
                                  <p:childTnLst>
                                    <p:animEffect transition="out" filter="fade">
                                      <p:cBhvr>
                                        <p:cTn id="199" dur="5000"/>
                                        <p:tgtEl>
                                          <p:spTgt spid="75"/>
                                        </p:tgtEl>
                                      </p:cBhvr>
                                    </p:animEffect>
                                    <p:anim calcmode="lin" valueType="num">
                                      <p:cBhvr>
                                        <p:cTn id="200" dur="5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1" dur="5000"/>
                                        <p:tgtEl>
                                          <p:spTgt spid="75"/>
                                        </p:tgtEl>
                                        <p:attrNameLst>
                                          <p:attrName>ppt_h</p:attrName>
                                        </p:attrNameLst>
                                      </p:cBhvr>
                                      <p:tavLst>
                                        <p:tav tm="0">
                                          <p:val>
                                            <p:strVal val="ppt_h"/>
                                          </p:val>
                                        </p:tav>
                                        <p:tav tm="100000">
                                          <p:val>
                                            <p:strVal val="ppt_h"/>
                                          </p:val>
                                        </p:tav>
                                      </p:tavLst>
                                    </p:anim>
                                    <p:set>
                                      <p:cBhvr>
                                        <p:cTn id="202" dur="1" fill="hold">
                                          <p:stCondLst>
                                            <p:cond delay="4999"/>
                                          </p:stCondLst>
                                        </p:cTn>
                                        <p:tgtEl>
                                          <p:spTgt spid="75"/>
                                        </p:tgtEl>
                                        <p:attrNameLst>
                                          <p:attrName>style.visibility</p:attrName>
                                        </p:attrNameLst>
                                      </p:cBhvr>
                                      <p:to>
                                        <p:strVal val="hidden"/>
                                      </p:to>
                                    </p:set>
                                  </p:childTnLst>
                                </p:cTn>
                              </p:par>
                              <p:par>
                                <p:cTn id="203" presetID="2" presetClass="entr" presetSubtype="1" fill="hold" grpId="0" nodeType="withEffect">
                                  <p:stCondLst>
                                    <p:cond delay="0"/>
                                  </p:stCondLst>
                                  <p:childTnLst>
                                    <p:set>
                                      <p:cBhvr>
                                        <p:cTn id="204" dur="1" fill="hold">
                                          <p:stCondLst>
                                            <p:cond delay="0"/>
                                          </p:stCondLst>
                                        </p:cTn>
                                        <p:tgtEl>
                                          <p:spTgt spid="76"/>
                                        </p:tgtEl>
                                        <p:attrNameLst>
                                          <p:attrName>style.visibility</p:attrName>
                                        </p:attrNameLst>
                                      </p:cBhvr>
                                      <p:to>
                                        <p:strVal val="visible"/>
                                      </p:to>
                                    </p:set>
                                    <p:anim calcmode="lin" valueType="num">
                                      <p:cBhvr additive="base">
                                        <p:cTn id="205" dur="4000" fill="hold"/>
                                        <p:tgtEl>
                                          <p:spTgt spid="76"/>
                                        </p:tgtEl>
                                        <p:attrNameLst>
                                          <p:attrName>ppt_x</p:attrName>
                                        </p:attrNameLst>
                                      </p:cBhvr>
                                      <p:tavLst>
                                        <p:tav tm="0">
                                          <p:val>
                                            <p:strVal val="#ppt_x"/>
                                          </p:val>
                                        </p:tav>
                                        <p:tav tm="100000">
                                          <p:val>
                                            <p:strVal val="#ppt_x"/>
                                          </p:val>
                                        </p:tav>
                                      </p:tavLst>
                                    </p:anim>
                                    <p:anim calcmode="lin" valueType="num">
                                      <p:cBhvr additive="base">
                                        <p:cTn id="206" dur="4000" fill="hold"/>
                                        <p:tgtEl>
                                          <p:spTgt spid="76"/>
                                        </p:tgtEl>
                                        <p:attrNameLst>
                                          <p:attrName>ppt_y</p:attrName>
                                        </p:attrNameLst>
                                      </p:cBhvr>
                                      <p:tavLst>
                                        <p:tav tm="0">
                                          <p:val>
                                            <p:strVal val="0-#ppt_h/2"/>
                                          </p:val>
                                        </p:tav>
                                        <p:tav tm="100000">
                                          <p:val>
                                            <p:strVal val="#ppt_y"/>
                                          </p:val>
                                        </p:tav>
                                      </p:tavLst>
                                    </p:anim>
                                  </p:childTnLst>
                                </p:cTn>
                              </p:par>
                              <p:par>
                                <p:cTn id="207" presetID="19" presetClass="entr" presetSubtype="10" fill="hold" grpId="1" nodeType="withEffect">
                                  <p:stCondLst>
                                    <p:cond delay="0"/>
                                  </p:stCondLst>
                                  <p:childTnLst>
                                    <p:set>
                                      <p:cBhvr>
                                        <p:cTn id="208" dur="1" fill="hold">
                                          <p:stCondLst>
                                            <p:cond delay="0"/>
                                          </p:stCondLst>
                                        </p:cTn>
                                        <p:tgtEl>
                                          <p:spTgt spid="76"/>
                                        </p:tgtEl>
                                        <p:attrNameLst>
                                          <p:attrName>style.visibility</p:attrName>
                                        </p:attrNameLst>
                                      </p:cBhvr>
                                      <p:to>
                                        <p:strVal val="visible"/>
                                      </p:to>
                                    </p:set>
                                    <p:anim calcmode="lin" valueType="num">
                                      <p:cBhvr>
                                        <p:cTn id="209" dur="4000" fill="hold"/>
                                        <p:tgtEl>
                                          <p:spTgt spid="76"/>
                                        </p:tgtEl>
                                        <p:attrNameLst>
                                          <p:attrName>ppt_w</p:attrName>
                                        </p:attrNameLst>
                                      </p:cBhvr>
                                      <p:tavLst>
                                        <p:tav tm="0" fmla="#ppt_w*sin(2.5*pi*$)">
                                          <p:val>
                                            <p:fltVal val="0"/>
                                          </p:val>
                                        </p:tav>
                                        <p:tav tm="100000">
                                          <p:val>
                                            <p:fltVal val="1"/>
                                          </p:val>
                                        </p:tav>
                                      </p:tavLst>
                                    </p:anim>
                                    <p:anim calcmode="lin" valueType="num">
                                      <p:cBhvr>
                                        <p:cTn id="210" dur="4000" fill="hold"/>
                                        <p:tgtEl>
                                          <p:spTgt spid="76"/>
                                        </p:tgtEl>
                                        <p:attrNameLst>
                                          <p:attrName>ppt_h</p:attrName>
                                        </p:attrNameLst>
                                      </p:cBhvr>
                                      <p:tavLst>
                                        <p:tav tm="0">
                                          <p:val>
                                            <p:strVal val="#ppt_h"/>
                                          </p:val>
                                        </p:tav>
                                        <p:tav tm="100000">
                                          <p:val>
                                            <p:strVal val="#ppt_h"/>
                                          </p:val>
                                        </p:tav>
                                      </p:tavLst>
                                    </p:anim>
                                  </p:childTnLst>
                                </p:cTn>
                              </p:par>
                              <p:par>
                                <p:cTn id="211" presetID="2" presetClass="exit" presetSubtype="4" fill="hold" grpId="2" nodeType="withEffect">
                                  <p:stCondLst>
                                    <p:cond delay="0"/>
                                  </p:stCondLst>
                                  <p:childTnLst>
                                    <p:anim calcmode="lin" valueType="num">
                                      <p:cBhvr additive="base">
                                        <p:cTn id="212" dur="4500"/>
                                        <p:tgtEl>
                                          <p:spTgt spid="76"/>
                                        </p:tgtEl>
                                        <p:attrNameLst>
                                          <p:attrName>ppt_x</p:attrName>
                                        </p:attrNameLst>
                                      </p:cBhvr>
                                      <p:tavLst>
                                        <p:tav tm="0">
                                          <p:val>
                                            <p:strVal val="ppt_x"/>
                                          </p:val>
                                        </p:tav>
                                        <p:tav tm="100000">
                                          <p:val>
                                            <p:strVal val="ppt_x"/>
                                          </p:val>
                                        </p:tav>
                                      </p:tavLst>
                                    </p:anim>
                                    <p:anim calcmode="lin" valueType="num">
                                      <p:cBhvr additive="base">
                                        <p:cTn id="213" dur="4500"/>
                                        <p:tgtEl>
                                          <p:spTgt spid="76"/>
                                        </p:tgtEl>
                                        <p:attrNameLst>
                                          <p:attrName>ppt_y</p:attrName>
                                        </p:attrNameLst>
                                      </p:cBhvr>
                                      <p:tavLst>
                                        <p:tav tm="0">
                                          <p:val>
                                            <p:strVal val="ppt_y"/>
                                          </p:val>
                                        </p:tav>
                                        <p:tav tm="100000">
                                          <p:val>
                                            <p:strVal val="1+ppt_h/2"/>
                                          </p:val>
                                        </p:tav>
                                      </p:tavLst>
                                    </p:anim>
                                    <p:set>
                                      <p:cBhvr>
                                        <p:cTn id="214" dur="1" fill="hold">
                                          <p:stCondLst>
                                            <p:cond delay="4499"/>
                                          </p:stCondLst>
                                        </p:cTn>
                                        <p:tgtEl>
                                          <p:spTgt spid="76"/>
                                        </p:tgtEl>
                                        <p:attrNameLst>
                                          <p:attrName>style.visibility</p:attrName>
                                        </p:attrNameLst>
                                      </p:cBhvr>
                                      <p:to>
                                        <p:strVal val="hidden"/>
                                      </p:to>
                                    </p:set>
                                  </p:childTnLst>
                                </p:cTn>
                              </p:par>
                              <p:par>
                                <p:cTn id="215" presetID="3" presetClass="exit" presetSubtype="10" fill="hold" grpId="3" nodeType="withEffect">
                                  <p:stCondLst>
                                    <p:cond delay="0"/>
                                  </p:stCondLst>
                                  <p:childTnLst>
                                    <p:animEffect transition="out" filter="blinds(horizontal)">
                                      <p:cBhvr>
                                        <p:cTn id="216" dur="6000"/>
                                        <p:tgtEl>
                                          <p:spTgt spid="76"/>
                                        </p:tgtEl>
                                      </p:cBhvr>
                                    </p:animEffect>
                                    <p:set>
                                      <p:cBhvr>
                                        <p:cTn id="217" dur="1" fill="hold">
                                          <p:stCondLst>
                                            <p:cond delay="5999"/>
                                          </p:stCondLst>
                                        </p:cTn>
                                        <p:tgtEl>
                                          <p:spTgt spid="76"/>
                                        </p:tgtEl>
                                        <p:attrNameLst>
                                          <p:attrName>style.visibility</p:attrName>
                                        </p:attrNameLst>
                                      </p:cBhvr>
                                      <p:to>
                                        <p:strVal val="hidden"/>
                                      </p:to>
                                    </p:set>
                                  </p:childTnLst>
                                </p:cTn>
                              </p:par>
                              <p:par>
                                <p:cTn id="218" presetID="8" presetClass="emph" presetSubtype="0" fill="hold" grpId="4" nodeType="withEffect">
                                  <p:stCondLst>
                                    <p:cond delay="0"/>
                                  </p:stCondLst>
                                  <p:childTnLst>
                                    <p:animRot by="-21600000">
                                      <p:cBhvr>
                                        <p:cTn id="219" dur="5000" fill="hold"/>
                                        <p:tgtEl>
                                          <p:spTgt spid="76"/>
                                        </p:tgtEl>
                                        <p:attrNameLst>
                                          <p:attrName>r</p:attrName>
                                        </p:attrNameLst>
                                      </p:cBhvr>
                                    </p:animRot>
                                  </p:childTnLst>
                                </p:cTn>
                              </p:par>
                              <p:par>
                                <p:cTn id="220" presetID="45" presetClass="exit" presetSubtype="0" fill="hold" grpId="5" nodeType="withEffect">
                                  <p:stCondLst>
                                    <p:cond delay="0"/>
                                  </p:stCondLst>
                                  <p:childTnLst>
                                    <p:animEffect transition="out" filter="fade">
                                      <p:cBhvr>
                                        <p:cTn id="221" dur="5000"/>
                                        <p:tgtEl>
                                          <p:spTgt spid="76"/>
                                        </p:tgtEl>
                                      </p:cBhvr>
                                    </p:animEffect>
                                    <p:anim calcmode="lin" valueType="num">
                                      <p:cBhvr>
                                        <p:cTn id="222" dur="5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3" dur="5000"/>
                                        <p:tgtEl>
                                          <p:spTgt spid="76"/>
                                        </p:tgtEl>
                                        <p:attrNameLst>
                                          <p:attrName>ppt_h</p:attrName>
                                        </p:attrNameLst>
                                      </p:cBhvr>
                                      <p:tavLst>
                                        <p:tav tm="0">
                                          <p:val>
                                            <p:strVal val="ppt_h"/>
                                          </p:val>
                                        </p:tav>
                                        <p:tav tm="100000">
                                          <p:val>
                                            <p:strVal val="ppt_h"/>
                                          </p:val>
                                        </p:tav>
                                      </p:tavLst>
                                    </p:anim>
                                    <p:set>
                                      <p:cBhvr>
                                        <p:cTn id="224" dur="1" fill="hold">
                                          <p:stCondLst>
                                            <p:cond delay="4999"/>
                                          </p:stCondLst>
                                        </p:cTn>
                                        <p:tgtEl>
                                          <p:spTgt spid="76"/>
                                        </p:tgtEl>
                                        <p:attrNameLst>
                                          <p:attrName>style.visibility</p:attrName>
                                        </p:attrNameLst>
                                      </p:cBhvr>
                                      <p:to>
                                        <p:strVal val="hidden"/>
                                      </p:to>
                                    </p:set>
                                  </p:childTnLst>
                                </p:cTn>
                              </p:par>
                              <p:par>
                                <p:cTn id="225" presetID="2" presetClass="entr" presetSubtype="1" fill="hold" grpId="0" nodeType="withEffect">
                                  <p:stCondLst>
                                    <p:cond delay="0"/>
                                  </p:stCondLst>
                                  <p:childTnLst>
                                    <p:set>
                                      <p:cBhvr>
                                        <p:cTn id="226" dur="1" fill="hold">
                                          <p:stCondLst>
                                            <p:cond delay="0"/>
                                          </p:stCondLst>
                                        </p:cTn>
                                        <p:tgtEl>
                                          <p:spTgt spid="71"/>
                                        </p:tgtEl>
                                        <p:attrNameLst>
                                          <p:attrName>style.visibility</p:attrName>
                                        </p:attrNameLst>
                                      </p:cBhvr>
                                      <p:to>
                                        <p:strVal val="visible"/>
                                      </p:to>
                                    </p:set>
                                    <p:anim calcmode="lin" valueType="num">
                                      <p:cBhvr additive="base">
                                        <p:cTn id="227" dur="4000" fill="hold"/>
                                        <p:tgtEl>
                                          <p:spTgt spid="71"/>
                                        </p:tgtEl>
                                        <p:attrNameLst>
                                          <p:attrName>ppt_x</p:attrName>
                                        </p:attrNameLst>
                                      </p:cBhvr>
                                      <p:tavLst>
                                        <p:tav tm="0">
                                          <p:val>
                                            <p:strVal val="#ppt_x"/>
                                          </p:val>
                                        </p:tav>
                                        <p:tav tm="100000">
                                          <p:val>
                                            <p:strVal val="#ppt_x"/>
                                          </p:val>
                                        </p:tav>
                                      </p:tavLst>
                                    </p:anim>
                                    <p:anim calcmode="lin" valueType="num">
                                      <p:cBhvr additive="base">
                                        <p:cTn id="228" dur="4000" fill="hold"/>
                                        <p:tgtEl>
                                          <p:spTgt spid="71"/>
                                        </p:tgtEl>
                                        <p:attrNameLst>
                                          <p:attrName>ppt_y</p:attrName>
                                        </p:attrNameLst>
                                      </p:cBhvr>
                                      <p:tavLst>
                                        <p:tav tm="0">
                                          <p:val>
                                            <p:strVal val="0-#ppt_h/2"/>
                                          </p:val>
                                        </p:tav>
                                        <p:tav tm="100000">
                                          <p:val>
                                            <p:strVal val="#ppt_y"/>
                                          </p:val>
                                        </p:tav>
                                      </p:tavLst>
                                    </p:anim>
                                  </p:childTnLst>
                                </p:cTn>
                              </p:par>
                              <p:par>
                                <p:cTn id="229" presetID="19" presetClass="entr" presetSubtype="10" fill="hold" grpId="1" nodeType="withEffect">
                                  <p:stCondLst>
                                    <p:cond delay="0"/>
                                  </p:stCondLst>
                                  <p:childTnLst>
                                    <p:set>
                                      <p:cBhvr>
                                        <p:cTn id="230" dur="1" fill="hold">
                                          <p:stCondLst>
                                            <p:cond delay="0"/>
                                          </p:stCondLst>
                                        </p:cTn>
                                        <p:tgtEl>
                                          <p:spTgt spid="71"/>
                                        </p:tgtEl>
                                        <p:attrNameLst>
                                          <p:attrName>style.visibility</p:attrName>
                                        </p:attrNameLst>
                                      </p:cBhvr>
                                      <p:to>
                                        <p:strVal val="visible"/>
                                      </p:to>
                                    </p:set>
                                    <p:anim calcmode="lin" valueType="num">
                                      <p:cBhvr>
                                        <p:cTn id="231" dur="4000" fill="hold"/>
                                        <p:tgtEl>
                                          <p:spTgt spid="71"/>
                                        </p:tgtEl>
                                        <p:attrNameLst>
                                          <p:attrName>ppt_w</p:attrName>
                                        </p:attrNameLst>
                                      </p:cBhvr>
                                      <p:tavLst>
                                        <p:tav tm="0" fmla="#ppt_w*sin(2.5*pi*$)">
                                          <p:val>
                                            <p:fltVal val="0"/>
                                          </p:val>
                                        </p:tav>
                                        <p:tav tm="100000">
                                          <p:val>
                                            <p:fltVal val="1"/>
                                          </p:val>
                                        </p:tav>
                                      </p:tavLst>
                                    </p:anim>
                                    <p:anim calcmode="lin" valueType="num">
                                      <p:cBhvr>
                                        <p:cTn id="232" dur="4000" fill="hold"/>
                                        <p:tgtEl>
                                          <p:spTgt spid="71"/>
                                        </p:tgtEl>
                                        <p:attrNameLst>
                                          <p:attrName>ppt_h</p:attrName>
                                        </p:attrNameLst>
                                      </p:cBhvr>
                                      <p:tavLst>
                                        <p:tav tm="0">
                                          <p:val>
                                            <p:strVal val="#ppt_h"/>
                                          </p:val>
                                        </p:tav>
                                        <p:tav tm="100000">
                                          <p:val>
                                            <p:strVal val="#ppt_h"/>
                                          </p:val>
                                        </p:tav>
                                      </p:tavLst>
                                    </p:anim>
                                  </p:childTnLst>
                                </p:cTn>
                              </p:par>
                              <p:par>
                                <p:cTn id="233" presetID="2" presetClass="exit" presetSubtype="4" fill="hold" grpId="2" nodeType="withEffect">
                                  <p:stCondLst>
                                    <p:cond delay="0"/>
                                  </p:stCondLst>
                                  <p:childTnLst>
                                    <p:anim calcmode="lin" valueType="num">
                                      <p:cBhvr additive="base">
                                        <p:cTn id="234" dur="4500"/>
                                        <p:tgtEl>
                                          <p:spTgt spid="71"/>
                                        </p:tgtEl>
                                        <p:attrNameLst>
                                          <p:attrName>ppt_x</p:attrName>
                                        </p:attrNameLst>
                                      </p:cBhvr>
                                      <p:tavLst>
                                        <p:tav tm="0">
                                          <p:val>
                                            <p:strVal val="ppt_x"/>
                                          </p:val>
                                        </p:tav>
                                        <p:tav tm="100000">
                                          <p:val>
                                            <p:strVal val="ppt_x"/>
                                          </p:val>
                                        </p:tav>
                                      </p:tavLst>
                                    </p:anim>
                                    <p:anim calcmode="lin" valueType="num">
                                      <p:cBhvr additive="base">
                                        <p:cTn id="235" dur="4500"/>
                                        <p:tgtEl>
                                          <p:spTgt spid="71"/>
                                        </p:tgtEl>
                                        <p:attrNameLst>
                                          <p:attrName>ppt_y</p:attrName>
                                        </p:attrNameLst>
                                      </p:cBhvr>
                                      <p:tavLst>
                                        <p:tav tm="0">
                                          <p:val>
                                            <p:strVal val="ppt_y"/>
                                          </p:val>
                                        </p:tav>
                                        <p:tav tm="100000">
                                          <p:val>
                                            <p:strVal val="1+ppt_h/2"/>
                                          </p:val>
                                        </p:tav>
                                      </p:tavLst>
                                    </p:anim>
                                    <p:set>
                                      <p:cBhvr>
                                        <p:cTn id="236" dur="1" fill="hold">
                                          <p:stCondLst>
                                            <p:cond delay="4499"/>
                                          </p:stCondLst>
                                        </p:cTn>
                                        <p:tgtEl>
                                          <p:spTgt spid="71"/>
                                        </p:tgtEl>
                                        <p:attrNameLst>
                                          <p:attrName>style.visibility</p:attrName>
                                        </p:attrNameLst>
                                      </p:cBhvr>
                                      <p:to>
                                        <p:strVal val="hidden"/>
                                      </p:to>
                                    </p:set>
                                  </p:childTnLst>
                                </p:cTn>
                              </p:par>
                              <p:par>
                                <p:cTn id="237" presetID="3" presetClass="exit" presetSubtype="10" fill="hold" grpId="3" nodeType="withEffect">
                                  <p:stCondLst>
                                    <p:cond delay="0"/>
                                  </p:stCondLst>
                                  <p:childTnLst>
                                    <p:animEffect transition="out" filter="blinds(horizontal)">
                                      <p:cBhvr>
                                        <p:cTn id="238" dur="6000"/>
                                        <p:tgtEl>
                                          <p:spTgt spid="71"/>
                                        </p:tgtEl>
                                      </p:cBhvr>
                                    </p:animEffect>
                                    <p:set>
                                      <p:cBhvr>
                                        <p:cTn id="239" dur="1" fill="hold">
                                          <p:stCondLst>
                                            <p:cond delay="5999"/>
                                          </p:stCondLst>
                                        </p:cTn>
                                        <p:tgtEl>
                                          <p:spTgt spid="71"/>
                                        </p:tgtEl>
                                        <p:attrNameLst>
                                          <p:attrName>style.visibility</p:attrName>
                                        </p:attrNameLst>
                                      </p:cBhvr>
                                      <p:to>
                                        <p:strVal val="hidden"/>
                                      </p:to>
                                    </p:set>
                                  </p:childTnLst>
                                </p:cTn>
                              </p:par>
                              <p:par>
                                <p:cTn id="240" presetID="8" presetClass="emph" presetSubtype="0" fill="hold" grpId="4" nodeType="withEffect">
                                  <p:stCondLst>
                                    <p:cond delay="0"/>
                                  </p:stCondLst>
                                  <p:childTnLst>
                                    <p:animRot by="-21600000">
                                      <p:cBhvr>
                                        <p:cTn id="241" dur="5000" fill="hold"/>
                                        <p:tgtEl>
                                          <p:spTgt spid="71"/>
                                        </p:tgtEl>
                                        <p:attrNameLst>
                                          <p:attrName>r</p:attrName>
                                        </p:attrNameLst>
                                      </p:cBhvr>
                                    </p:animRot>
                                  </p:childTnLst>
                                </p:cTn>
                              </p:par>
                              <p:par>
                                <p:cTn id="242" presetID="45" presetClass="exit" presetSubtype="0" fill="hold" grpId="5" nodeType="withEffect">
                                  <p:stCondLst>
                                    <p:cond delay="0"/>
                                  </p:stCondLst>
                                  <p:childTnLst>
                                    <p:animEffect transition="out" filter="fade">
                                      <p:cBhvr>
                                        <p:cTn id="243" dur="5000"/>
                                        <p:tgtEl>
                                          <p:spTgt spid="71"/>
                                        </p:tgtEl>
                                      </p:cBhvr>
                                    </p:animEffect>
                                    <p:anim calcmode="lin" valueType="num">
                                      <p:cBhvr>
                                        <p:cTn id="244" dur="5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45" dur="5000"/>
                                        <p:tgtEl>
                                          <p:spTgt spid="71"/>
                                        </p:tgtEl>
                                        <p:attrNameLst>
                                          <p:attrName>ppt_h</p:attrName>
                                        </p:attrNameLst>
                                      </p:cBhvr>
                                      <p:tavLst>
                                        <p:tav tm="0">
                                          <p:val>
                                            <p:strVal val="ppt_h"/>
                                          </p:val>
                                        </p:tav>
                                        <p:tav tm="100000">
                                          <p:val>
                                            <p:strVal val="ppt_h"/>
                                          </p:val>
                                        </p:tav>
                                      </p:tavLst>
                                    </p:anim>
                                    <p:set>
                                      <p:cBhvr>
                                        <p:cTn id="246" dur="1" fill="hold">
                                          <p:stCondLst>
                                            <p:cond delay="4999"/>
                                          </p:stCondLst>
                                        </p:cTn>
                                        <p:tgtEl>
                                          <p:spTgt spid="71"/>
                                        </p:tgtEl>
                                        <p:attrNameLst>
                                          <p:attrName>style.visibility</p:attrName>
                                        </p:attrNameLst>
                                      </p:cBhvr>
                                      <p:to>
                                        <p:strVal val="hidden"/>
                                      </p:to>
                                    </p:set>
                                  </p:childTnLst>
                                </p:cTn>
                              </p:par>
                              <p:par>
                                <p:cTn id="247" presetID="2" presetClass="entr" presetSubtype="1" fill="hold" grpId="0" nodeType="withEffect">
                                  <p:stCondLst>
                                    <p:cond delay="0"/>
                                  </p:stCondLst>
                                  <p:childTnLst>
                                    <p:set>
                                      <p:cBhvr>
                                        <p:cTn id="248" dur="1" fill="hold">
                                          <p:stCondLst>
                                            <p:cond delay="0"/>
                                          </p:stCondLst>
                                        </p:cTn>
                                        <p:tgtEl>
                                          <p:spTgt spid="72"/>
                                        </p:tgtEl>
                                        <p:attrNameLst>
                                          <p:attrName>style.visibility</p:attrName>
                                        </p:attrNameLst>
                                      </p:cBhvr>
                                      <p:to>
                                        <p:strVal val="visible"/>
                                      </p:to>
                                    </p:set>
                                    <p:anim calcmode="lin" valueType="num">
                                      <p:cBhvr additive="base">
                                        <p:cTn id="249" dur="4000" fill="hold"/>
                                        <p:tgtEl>
                                          <p:spTgt spid="72"/>
                                        </p:tgtEl>
                                        <p:attrNameLst>
                                          <p:attrName>ppt_x</p:attrName>
                                        </p:attrNameLst>
                                      </p:cBhvr>
                                      <p:tavLst>
                                        <p:tav tm="0">
                                          <p:val>
                                            <p:strVal val="#ppt_x"/>
                                          </p:val>
                                        </p:tav>
                                        <p:tav tm="100000">
                                          <p:val>
                                            <p:strVal val="#ppt_x"/>
                                          </p:val>
                                        </p:tav>
                                      </p:tavLst>
                                    </p:anim>
                                    <p:anim calcmode="lin" valueType="num">
                                      <p:cBhvr additive="base">
                                        <p:cTn id="250" dur="4000" fill="hold"/>
                                        <p:tgtEl>
                                          <p:spTgt spid="72"/>
                                        </p:tgtEl>
                                        <p:attrNameLst>
                                          <p:attrName>ppt_y</p:attrName>
                                        </p:attrNameLst>
                                      </p:cBhvr>
                                      <p:tavLst>
                                        <p:tav tm="0">
                                          <p:val>
                                            <p:strVal val="0-#ppt_h/2"/>
                                          </p:val>
                                        </p:tav>
                                        <p:tav tm="100000">
                                          <p:val>
                                            <p:strVal val="#ppt_y"/>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72"/>
                                        </p:tgtEl>
                                        <p:attrNameLst>
                                          <p:attrName>style.visibility</p:attrName>
                                        </p:attrNameLst>
                                      </p:cBhvr>
                                      <p:to>
                                        <p:strVal val="visible"/>
                                      </p:to>
                                    </p:set>
                                    <p:anim calcmode="lin" valueType="num">
                                      <p:cBhvr>
                                        <p:cTn id="253" dur="4000" fill="hold"/>
                                        <p:tgtEl>
                                          <p:spTgt spid="72"/>
                                        </p:tgtEl>
                                        <p:attrNameLst>
                                          <p:attrName>ppt_w</p:attrName>
                                        </p:attrNameLst>
                                      </p:cBhvr>
                                      <p:tavLst>
                                        <p:tav tm="0" fmla="#ppt_w*sin(2.5*pi*$)">
                                          <p:val>
                                            <p:fltVal val="0"/>
                                          </p:val>
                                        </p:tav>
                                        <p:tav tm="100000">
                                          <p:val>
                                            <p:fltVal val="1"/>
                                          </p:val>
                                        </p:tav>
                                      </p:tavLst>
                                    </p:anim>
                                    <p:anim calcmode="lin" valueType="num">
                                      <p:cBhvr>
                                        <p:cTn id="254" dur="4000" fill="hold"/>
                                        <p:tgtEl>
                                          <p:spTgt spid="72"/>
                                        </p:tgtEl>
                                        <p:attrNameLst>
                                          <p:attrName>ppt_h</p:attrName>
                                        </p:attrNameLst>
                                      </p:cBhvr>
                                      <p:tavLst>
                                        <p:tav tm="0">
                                          <p:val>
                                            <p:strVal val="#ppt_h"/>
                                          </p:val>
                                        </p:tav>
                                        <p:tav tm="100000">
                                          <p:val>
                                            <p:strVal val="#ppt_h"/>
                                          </p:val>
                                        </p:tav>
                                      </p:tavLst>
                                    </p:anim>
                                  </p:childTnLst>
                                </p:cTn>
                              </p:par>
                              <p:par>
                                <p:cTn id="255" presetID="2" presetClass="exit" presetSubtype="4" fill="hold" grpId="2" nodeType="withEffect">
                                  <p:stCondLst>
                                    <p:cond delay="0"/>
                                  </p:stCondLst>
                                  <p:childTnLst>
                                    <p:anim calcmode="lin" valueType="num">
                                      <p:cBhvr additive="base">
                                        <p:cTn id="256" dur="4500"/>
                                        <p:tgtEl>
                                          <p:spTgt spid="72"/>
                                        </p:tgtEl>
                                        <p:attrNameLst>
                                          <p:attrName>ppt_x</p:attrName>
                                        </p:attrNameLst>
                                      </p:cBhvr>
                                      <p:tavLst>
                                        <p:tav tm="0">
                                          <p:val>
                                            <p:strVal val="ppt_x"/>
                                          </p:val>
                                        </p:tav>
                                        <p:tav tm="100000">
                                          <p:val>
                                            <p:strVal val="ppt_x"/>
                                          </p:val>
                                        </p:tav>
                                      </p:tavLst>
                                    </p:anim>
                                    <p:anim calcmode="lin" valueType="num">
                                      <p:cBhvr additive="base">
                                        <p:cTn id="257" dur="4500"/>
                                        <p:tgtEl>
                                          <p:spTgt spid="72"/>
                                        </p:tgtEl>
                                        <p:attrNameLst>
                                          <p:attrName>ppt_y</p:attrName>
                                        </p:attrNameLst>
                                      </p:cBhvr>
                                      <p:tavLst>
                                        <p:tav tm="0">
                                          <p:val>
                                            <p:strVal val="ppt_y"/>
                                          </p:val>
                                        </p:tav>
                                        <p:tav tm="100000">
                                          <p:val>
                                            <p:strVal val="1+ppt_h/2"/>
                                          </p:val>
                                        </p:tav>
                                      </p:tavLst>
                                    </p:anim>
                                    <p:set>
                                      <p:cBhvr>
                                        <p:cTn id="258" dur="1" fill="hold">
                                          <p:stCondLst>
                                            <p:cond delay="4499"/>
                                          </p:stCondLst>
                                        </p:cTn>
                                        <p:tgtEl>
                                          <p:spTgt spid="72"/>
                                        </p:tgtEl>
                                        <p:attrNameLst>
                                          <p:attrName>style.visibility</p:attrName>
                                        </p:attrNameLst>
                                      </p:cBhvr>
                                      <p:to>
                                        <p:strVal val="hidden"/>
                                      </p:to>
                                    </p:set>
                                  </p:childTnLst>
                                </p:cTn>
                              </p:par>
                              <p:par>
                                <p:cTn id="259" presetID="3" presetClass="exit" presetSubtype="10" fill="hold" grpId="3" nodeType="withEffect">
                                  <p:stCondLst>
                                    <p:cond delay="0"/>
                                  </p:stCondLst>
                                  <p:childTnLst>
                                    <p:animEffect transition="out" filter="blinds(horizontal)">
                                      <p:cBhvr>
                                        <p:cTn id="260" dur="6000"/>
                                        <p:tgtEl>
                                          <p:spTgt spid="72"/>
                                        </p:tgtEl>
                                      </p:cBhvr>
                                    </p:animEffect>
                                    <p:set>
                                      <p:cBhvr>
                                        <p:cTn id="261" dur="1" fill="hold">
                                          <p:stCondLst>
                                            <p:cond delay="5999"/>
                                          </p:stCondLst>
                                        </p:cTn>
                                        <p:tgtEl>
                                          <p:spTgt spid="72"/>
                                        </p:tgtEl>
                                        <p:attrNameLst>
                                          <p:attrName>style.visibility</p:attrName>
                                        </p:attrNameLst>
                                      </p:cBhvr>
                                      <p:to>
                                        <p:strVal val="hidden"/>
                                      </p:to>
                                    </p:set>
                                  </p:childTnLst>
                                </p:cTn>
                              </p:par>
                              <p:par>
                                <p:cTn id="262" presetID="8" presetClass="emph" presetSubtype="0" fill="hold" grpId="4" nodeType="withEffect">
                                  <p:stCondLst>
                                    <p:cond delay="0"/>
                                  </p:stCondLst>
                                  <p:childTnLst>
                                    <p:animRot by="-21600000">
                                      <p:cBhvr>
                                        <p:cTn id="263" dur="5000" fill="hold"/>
                                        <p:tgtEl>
                                          <p:spTgt spid="72"/>
                                        </p:tgtEl>
                                        <p:attrNameLst>
                                          <p:attrName>r</p:attrName>
                                        </p:attrNameLst>
                                      </p:cBhvr>
                                    </p:animRot>
                                  </p:childTnLst>
                                </p:cTn>
                              </p:par>
                              <p:par>
                                <p:cTn id="264" presetID="45" presetClass="exit" presetSubtype="0" fill="hold" grpId="5" nodeType="withEffect">
                                  <p:stCondLst>
                                    <p:cond delay="0"/>
                                  </p:stCondLst>
                                  <p:childTnLst>
                                    <p:animEffect transition="out" filter="fade">
                                      <p:cBhvr>
                                        <p:cTn id="265" dur="5000"/>
                                        <p:tgtEl>
                                          <p:spTgt spid="72"/>
                                        </p:tgtEl>
                                      </p:cBhvr>
                                    </p:animEffect>
                                    <p:anim calcmode="lin" valueType="num">
                                      <p:cBhvr>
                                        <p:cTn id="266" dur="5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67" dur="5000"/>
                                        <p:tgtEl>
                                          <p:spTgt spid="72"/>
                                        </p:tgtEl>
                                        <p:attrNameLst>
                                          <p:attrName>ppt_h</p:attrName>
                                        </p:attrNameLst>
                                      </p:cBhvr>
                                      <p:tavLst>
                                        <p:tav tm="0">
                                          <p:val>
                                            <p:strVal val="ppt_h"/>
                                          </p:val>
                                        </p:tav>
                                        <p:tav tm="100000">
                                          <p:val>
                                            <p:strVal val="ppt_h"/>
                                          </p:val>
                                        </p:tav>
                                      </p:tavLst>
                                    </p:anim>
                                    <p:set>
                                      <p:cBhvr>
                                        <p:cTn id="268" dur="1" fill="hold">
                                          <p:stCondLst>
                                            <p:cond delay="4999"/>
                                          </p:stCondLst>
                                        </p:cTn>
                                        <p:tgtEl>
                                          <p:spTgt spid="72"/>
                                        </p:tgtEl>
                                        <p:attrNameLst>
                                          <p:attrName>style.visibility</p:attrName>
                                        </p:attrNameLst>
                                      </p:cBhvr>
                                      <p:to>
                                        <p:strVal val="hidden"/>
                                      </p:to>
                                    </p:set>
                                  </p:childTnLst>
                                </p:cTn>
                              </p:par>
                              <p:par>
                                <p:cTn id="269" presetID="2" presetClass="entr" presetSubtype="1" fill="hold" grpId="0" nodeType="withEffect">
                                  <p:stCondLst>
                                    <p:cond delay="0"/>
                                  </p:stCondLst>
                                  <p:childTnLst>
                                    <p:set>
                                      <p:cBhvr>
                                        <p:cTn id="270" dur="1" fill="hold">
                                          <p:stCondLst>
                                            <p:cond delay="0"/>
                                          </p:stCondLst>
                                        </p:cTn>
                                        <p:tgtEl>
                                          <p:spTgt spid="73"/>
                                        </p:tgtEl>
                                        <p:attrNameLst>
                                          <p:attrName>style.visibility</p:attrName>
                                        </p:attrNameLst>
                                      </p:cBhvr>
                                      <p:to>
                                        <p:strVal val="visible"/>
                                      </p:to>
                                    </p:set>
                                    <p:anim calcmode="lin" valueType="num">
                                      <p:cBhvr additive="base">
                                        <p:cTn id="271" dur="4000" fill="hold"/>
                                        <p:tgtEl>
                                          <p:spTgt spid="73"/>
                                        </p:tgtEl>
                                        <p:attrNameLst>
                                          <p:attrName>ppt_x</p:attrName>
                                        </p:attrNameLst>
                                      </p:cBhvr>
                                      <p:tavLst>
                                        <p:tav tm="0">
                                          <p:val>
                                            <p:strVal val="#ppt_x"/>
                                          </p:val>
                                        </p:tav>
                                        <p:tav tm="100000">
                                          <p:val>
                                            <p:strVal val="#ppt_x"/>
                                          </p:val>
                                        </p:tav>
                                      </p:tavLst>
                                    </p:anim>
                                    <p:anim calcmode="lin" valueType="num">
                                      <p:cBhvr additive="base">
                                        <p:cTn id="272" dur="4000" fill="hold"/>
                                        <p:tgtEl>
                                          <p:spTgt spid="73"/>
                                        </p:tgtEl>
                                        <p:attrNameLst>
                                          <p:attrName>ppt_y</p:attrName>
                                        </p:attrNameLst>
                                      </p:cBhvr>
                                      <p:tavLst>
                                        <p:tav tm="0">
                                          <p:val>
                                            <p:strVal val="0-#ppt_h/2"/>
                                          </p:val>
                                        </p:tav>
                                        <p:tav tm="100000">
                                          <p:val>
                                            <p:strVal val="#ppt_y"/>
                                          </p:val>
                                        </p:tav>
                                      </p:tavLst>
                                    </p:anim>
                                  </p:childTnLst>
                                </p:cTn>
                              </p:par>
                              <p:par>
                                <p:cTn id="273" presetID="19" presetClass="entr" presetSubtype="10" fill="hold" grpId="1" nodeType="withEffect">
                                  <p:stCondLst>
                                    <p:cond delay="0"/>
                                  </p:stCondLst>
                                  <p:childTnLst>
                                    <p:set>
                                      <p:cBhvr>
                                        <p:cTn id="274" dur="1" fill="hold">
                                          <p:stCondLst>
                                            <p:cond delay="0"/>
                                          </p:stCondLst>
                                        </p:cTn>
                                        <p:tgtEl>
                                          <p:spTgt spid="73"/>
                                        </p:tgtEl>
                                        <p:attrNameLst>
                                          <p:attrName>style.visibility</p:attrName>
                                        </p:attrNameLst>
                                      </p:cBhvr>
                                      <p:to>
                                        <p:strVal val="visible"/>
                                      </p:to>
                                    </p:set>
                                    <p:anim calcmode="lin" valueType="num">
                                      <p:cBhvr>
                                        <p:cTn id="275" dur="4000" fill="hold"/>
                                        <p:tgtEl>
                                          <p:spTgt spid="73"/>
                                        </p:tgtEl>
                                        <p:attrNameLst>
                                          <p:attrName>ppt_w</p:attrName>
                                        </p:attrNameLst>
                                      </p:cBhvr>
                                      <p:tavLst>
                                        <p:tav tm="0" fmla="#ppt_w*sin(2.5*pi*$)">
                                          <p:val>
                                            <p:fltVal val="0"/>
                                          </p:val>
                                        </p:tav>
                                        <p:tav tm="100000">
                                          <p:val>
                                            <p:fltVal val="1"/>
                                          </p:val>
                                        </p:tav>
                                      </p:tavLst>
                                    </p:anim>
                                    <p:anim calcmode="lin" valueType="num">
                                      <p:cBhvr>
                                        <p:cTn id="276" dur="4000" fill="hold"/>
                                        <p:tgtEl>
                                          <p:spTgt spid="73"/>
                                        </p:tgtEl>
                                        <p:attrNameLst>
                                          <p:attrName>ppt_h</p:attrName>
                                        </p:attrNameLst>
                                      </p:cBhvr>
                                      <p:tavLst>
                                        <p:tav tm="0">
                                          <p:val>
                                            <p:strVal val="#ppt_h"/>
                                          </p:val>
                                        </p:tav>
                                        <p:tav tm="100000">
                                          <p:val>
                                            <p:strVal val="#ppt_h"/>
                                          </p:val>
                                        </p:tav>
                                      </p:tavLst>
                                    </p:anim>
                                  </p:childTnLst>
                                </p:cTn>
                              </p:par>
                              <p:par>
                                <p:cTn id="277" presetID="2" presetClass="exit" presetSubtype="4" fill="hold" grpId="2" nodeType="withEffect">
                                  <p:stCondLst>
                                    <p:cond delay="0"/>
                                  </p:stCondLst>
                                  <p:childTnLst>
                                    <p:anim calcmode="lin" valueType="num">
                                      <p:cBhvr additive="base">
                                        <p:cTn id="278" dur="4500"/>
                                        <p:tgtEl>
                                          <p:spTgt spid="73"/>
                                        </p:tgtEl>
                                        <p:attrNameLst>
                                          <p:attrName>ppt_x</p:attrName>
                                        </p:attrNameLst>
                                      </p:cBhvr>
                                      <p:tavLst>
                                        <p:tav tm="0">
                                          <p:val>
                                            <p:strVal val="ppt_x"/>
                                          </p:val>
                                        </p:tav>
                                        <p:tav tm="100000">
                                          <p:val>
                                            <p:strVal val="ppt_x"/>
                                          </p:val>
                                        </p:tav>
                                      </p:tavLst>
                                    </p:anim>
                                    <p:anim calcmode="lin" valueType="num">
                                      <p:cBhvr additive="base">
                                        <p:cTn id="279" dur="4500"/>
                                        <p:tgtEl>
                                          <p:spTgt spid="73"/>
                                        </p:tgtEl>
                                        <p:attrNameLst>
                                          <p:attrName>ppt_y</p:attrName>
                                        </p:attrNameLst>
                                      </p:cBhvr>
                                      <p:tavLst>
                                        <p:tav tm="0">
                                          <p:val>
                                            <p:strVal val="ppt_y"/>
                                          </p:val>
                                        </p:tav>
                                        <p:tav tm="100000">
                                          <p:val>
                                            <p:strVal val="1+ppt_h/2"/>
                                          </p:val>
                                        </p:tav>
                                      </p:tavLst>
                                    </p:anim>
                                    <p:set>
                                      <p:cBhvr>
                                        <p:cTn id="280" dur="1" fill="hold">
                                          <p:stCondLst>
                                            <p:cond delay="4499"/>
                                          </p:stCondLst>
                                        </p:cTn>
                                        <p:tgtEl>
                                          <p:spTgt spid="73"/>
                                        </p:tgtEl>
                                        <p:attrNameLst>
                                          <p:attrName>style.visibility</p:attrName>
                                        </p:attrNameLst>
                                      </p:cBhvr>
                                      <p:to>
                                        <p:strVal val="hidden"/>
                                      </p:to>
                                    </p:set>
                                  </p:childTnLst>
                                </p:cTn>
                              </p:par>
                              <p:par>
                                <p:cTn id="281" presetID="3" presetClass="exit" presetSubtype="10" fill="hold" grpId="3" nodeType="withEffect">
                                  <p:stCondLst>
                                    <p:cond delay="0"/>
                                  </p:stCondLst>
                                  <p:childTnLst>
                                    <p:animEffect transition="out" filter="blinds(horizontal)">
                                      <p:cBhvr>
                                        <p:cTn id="282" dur="6000"/>
                                        <p:tgtEl>
                                          <p:spTgt spid="73"/>
                                        </p:tgtEl>
                                      </p:cBhvr>
                                    </p:animEffect>
                                    <p:set>
                                      <p:cBhvr>
                                        <p:cTn id="283" dur="1" fill="hold">
                                          <p:stCondLst>
                                            <p:cond delay="5999"/>
                                          </p:stCondLst>
                                        </p:cTn>
                                        <p:tgtEl>
                                          <p:spTgt spid="73"/>
                                        </p:tgtEl>
                                        <p:attrNameLst>
                                          <p:attrName>style.visibility</p:attrName>
                                        </p:attrNameLst>
                                      </p:cBhvr>
                                      <p:to>
                                        <p:strVal val="hidden"/>
                                      </p:to>
                                    </p:set>
                                  </p:childTnLst>
                                </p:cTn>
                              </p:par>
                              <p:par>
                                <p:cTn id="284" presetID="8" presetClass="emph" presetSubtype="0" fill="hold" grpId="4" nodeType="withEffect">
                                  <p:stCondLst>
                                    <p:cond delay="0"/>
                                  </p:stCondLst>
                                  <p:childTnLst>
                                    <p:animRot by="-21600000">
                                      <p:cBhvr>
                                        <p:cTn id="285" dur="5000" fill="hold"/>
                                        <p:tgtEl>
                                          <p:spTgt spid="73"/>
                                        </p:tgtEl>
                                        <p:attrNameLst>
                                          <p:attrName>r</p:attrName>
                                        </p:attrNameLst>
                                      </p:cBhvr>
                                    </p:animRot>
                                  </p:childTnLst>
                                </p:cTn>
                              </p:par>
                              <p:par>
                                <p:cTn id="286" presetID="45" presetClass="exit" presetSubtype="0" fill="hold" grpId="5" nodeType="withEffect">
                                  <p:stCondLst>
                                    <p:cond delay="0"/>
                                  </p:stCondLst>
                                  <p:childTnLst>
                                    <p:animEffect transition="out" filter="fade">
                                      <p:cBhvr>
                                        <p:cTn id="287" dur="5000"/>
                                        <p:tgtEl>
                                          <p:spTgt spid="73"/>
                                        </p:tgtEl>
                                      </p:cBhvr>
                                    </p:animEffect>
                                    <p:anim calcmode="lin" valueType="num">
                                      <p:cBhvr>
                                        <p:cTn id="288" dur="5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89" dur="5000"/>
                                        <p:tgtEl>
                                          <p:spTgt spid="73"/>
                                        </p:tgtEl>
                                        <p:attrNameLst>
                                          <p:attrName>ppt_h</p:attrName>
                                        </p:attrNameLst>
                                      </p:cBhvr>
                                      <p:tavLst>
                                        <p:tav tm="0">
                                          <p:val>
                                            <p:strVal val="ppt_h"/>
                                          </p:val>
                                        </p:tav>
                                        <p:tav tm="100000">
                                          <p:val>
                                            <p:strVal val="ppt_h"/>
                                          </p:val>
                                        </p:tav>
                                      </p:tavLst>
                                    </p:anim>
                                    <p:set>
                                      <p:cBhvr>
                                        <p:cTn id="290" dur="1" fill="hold">
                                          <p:stCondLst>
                                            <p:cond delay="4999"/>
                                          </p:stCondLst>
                                        </p:cTn>
                                        <p:tgtEl>
                                          <p:spTgt spid="73"/>
                                        </p:tgtEl>
                                        <p:attrNameLst>
                                          <p:attrName>style.visibility</p:attrName>
                                        </p:attrNameLst>
                                      </p:cBhvr>
                                      <p:to>
                                        <p:strVal val="hidden"/>
                                      </p:to>
                                    </p:set>
                                  </p:childTnLst>
                                </p:cTn>
                              </p:par>
                              <p:par>
                                <p:cTn id="291" presetID="2" presetClass="entr" presetSubtype="1" fill="hold" grpId="0" nodeType="withEffect">
                                  <p:stCondLst>
                                    <p:cond delay="0"/>
                                  </p:stCondLst>
                                  <p:childTnLst>
                                    <p:set>
                                      <p:cBhvr>
                                        <p:cTn id="292" dur="1" fill="hold">
                                          <p:stCondLst>
                                            <p:cond delay="0"/>
                                          </p:stCondLst>
                                        </p:cTn>
                                        <p:tgtEl>
                                          <p:spTgt spid="70"/>
                                        </p:tgtEl>
                                        <p:attrNameLst>
                                          <p:attrName>style.visibility</p:attrName>
                                        </p:attrNameLst>
                                      </p:cBhvr>
                                      <p:to>
                                        <p:strVal val="visible"/>
                                      </p:to>
                                    </p:set>
                                    <p:anim calcmode="lin" valueType="num">
                                      <p:cBhvr additive="base">
                                        <p:cTn id="293" dur="4000" fill="hold"/>
                                        <p:tgtEl>
                                          <p:spTgt spid="70"/>
                                        </p:tgtEl>
                                        <p:attrNameLst>
                                          <p:attrName>ppt_x</p:attrName>
                                        </p:attrNameLst>
                                      </p:cBhvr>
                                      <p:tavLst>
                                        <p:tav tm="0">
                                          <p:val>
                                            <p:strVal val="#ppt_x"/>
                                          </p:val>
                                        </p:tav>
                                        <p:tav tm="100000">
                                          <p:val>
                                            <p:strVal val="#ppt_x"/>
                                          </p:val>
                                        </p:tav>
                                      </p:tavLst>
                                    </p:anim>
                                    <p:anim calcmode="lin" valueType="num">
                                      <p:cBhvr additive="base">
                                        <p:cTn id="294" dur="4000" fill="hold"/>
                                        <p:tgtEl>
                                          <p:spTgt spid="70"/>
                                        </p:tgtEl>
                                        <p:attrNameLst>
                                          <p:attrName>ppt_y</p:attrName>
                                        </p:attrNameLst>
                                      </p:cBhvr>
                                      <p:tavLst>
                                        <p:tav tm="0">
                                          <p:val>
                                            <p:strVal val="0-#ppt_h/2"/>
                                          </p:val>
                                        </p:tav>
                                        <p:tav tm="100000">
                                          <p:val>
                                            <p:strVal val="#ppt_y"/>
                                          </p:val>
                                        </p:tav>
                                      </p:tavLst>
                                    </p:anim>
                                  </p:childTnLst>
                                </p:cTn>
                              </p:par>
                              <p:par>
                                <p:cTn id="295" presetID="19" presetClass="entr" presetSubtype="10" fill="hold" grpId="1" nodeType="withEffect">
                                  <p:stCondLst>
                                    <p:cond delay="0"/>
                                  </p:stCondLst>
                                  <p:childTnLst>
                                    <p:set>
                                      <p:cBhvr>
                                        <p:cTn id="296" dur="1" fill="hold">
                                          <p:stCondLst>
                                            <p:cond delay="0"/>
                                          </p:stCondLst>
                                        </p:cTn>
                                        <p:tgtEl>
                                          <p:spTgt spid="70"/>
                                        </p:tgtEl>
                                        <p:attrNameLst>
                                          <p:attrName>style.visibility</p:attrName>
                                        </p:attrNameLst>
                                      </p:cBhvr>
                                      <p:to>
                                        <p:strVal val="visible"/>
                                      </p:to>
                                    </p:set>
                                    <p:anim calcmode="lin" valueType="num">
                                      <p:cBhvr>
                                        <p:cTn id="297" dur="4000" fill="hold"/>
                                        <p:tgtEl>
                                          <p:spTgt spid="70"/>
                                        </p:tgtEl>
                                        <p:attrNameLst>
                                          <p:attrName>ppt_w</p:attrName>
                                        </p:attrNameLst>
                                      </p:cBhvr>
                                      <p:tavLst>
                                        <p:tav tm="0" fmla="#ppt_w*sin(2.5*pi*$)">
                                          <p:val>
                                            <p:fltVal val="0"/>
                                          </p:val>
                                        </p:tav>
                                        <p:tav tm="100000">
                                          <p:val>
                                            <p:fltVal val="1"/>
                                          </p:val>
                                        </p:tav>
                                      </p:tavLst>
                                    </p:anim>
                                    <p:anim calcmode="lin" valueType="num">
                                      <p:cBhvr>
                                        <p:cTn id="298" dur="4000" fill="hold"/>
                                        <p:tgtEl>
                                          <p:spTgt spid="70"/>
                                        </p:tgtEl>
                                        <p:attrNameLst>
                                          <p:attrName>ppt_h</p:attrName>
                                        </p:attrNameLst>
                                      </p:cBhvr>
                                      <p:tavLst>
                                        <p:tav tm="0">
                                          <p:val>
                                            <p:strVal val="#ppt_h"/>
                                          </p:val>
                                        </p:tav>
                                        <p:tav tm="100000">
                                          <p:val>
                                            <p:strVal val="#ppt_h"/>
                                          </p:val>
                                        </p:tav>
                                      </p:tavLst>
                                    </p:anim>
                                  </p:childTnLst>
                                </p:cTn>
                              </p:par>
                              <p:par>
                                <p:cTn id="299" presetID="2" presetClass="exit" presetSubtype="4" fill="hold" grpId="2" nodeType="withEffect">
                                  <p:stCondLst>
                                    <p:cond delay="0"/>
                                  </p:stCondLst>
                                  <p:childTnLst>
                                    <p:anim calcmode="lin" valueType="num">
                                      <p:cBhvr additive="base">
                                        <p:cTn id="300" dur="4500"/>
                                        <p:tgtEl>
                                          <p:spTgt spid="70"/>
                                        </p:tgtEl>
                                        <p:attrNameLst>
                                          <p:attrName>ppt_x</p:attrName>
                                        </p:attrNameLst>
                                      </p:cBhvr>
                                      <p:tavLst>
                                        <p:tav tm="0">
                                          <p:val>
                                            <p:strVal val="ppt_x"/>
                                          </p:val>
                                        </p:tav>
                                        <p:tav tm="100000">
                                          <p:val>
                                            <p:strVal val="ppt_x"/>
                                          </p:val>
                                        </p:tav>
                                      </p:tavLst>
                                    </p:anim>
                                    <p:anim calcmode="lin" valueType="num">
                                      <p:cBhvr additive="base">
                                        <p:cTn id="301" dur="4500"/>
                                        <p:tgtEl>
                                          <p:spTgt spid="70"/>
                                        </p:tgtEl>
                                        <p:attrNameLst>
                                          <p:attrName>ppt_y</p:attrName>
                                        </p:attrNameLst>
                                      </p:cBhvr>
                                      <p:tavLst>
                                        <p:tav tm="0">
                                          <p:val>
                                            <p:strVal val="ppt_y"/>
                                          </p:val>
                                        </p:tav>
                                        <p:tav tm="100000">
                                          <p:val>
                                            <p:strVal val="1+ppt_h/2"/>
                                          </p:val>
                                        </p:tav>
                                      </p:tavLst>
                                    </p:anim>
                                    <p:set>
                                      <p:cBhvr>
                                        <p:cTn id="302" dur="1" fill="hold">
                                          <p:stCondLst>
                                            <p:cond delay="4499"/>
                                          </p:stCondLst>
                                        </p:cTn>
                                        <p:tgtEl>
                                          <p:spTgt spid="70"/>
                                        </p:tgtEl>
                                        <p:attrNameLst>
                                          <p:attrName>style.visibility</p:attrName>
                                        </p:attrNameLst>
                                      </p:cBhvr>
                                      <p:to>
                                        <p:strVal val="hidden"/>
                                      </p:to>
                                    </p:set>
                                  </p:childTnLst>
                                </p:cTn>
                              </p:par>
                              <p:par>
                                <p:cTn id="303" presetID="3" presetClass="exit" presetSubtype="10" fill="hold" grpId="3" nodeType="withEffect">
                                  <p:stCondLst>
                                    <p:cond delay="0"/>
                                  </p:stCondLst>
                                  <p:childTnLst>
                                    <p:animEffect transition="out" filter="blinds(horizontal)">
                                      <p:cBhvr>
                                        <p:cTn id="304" dur="6000"/>
                                        <p:tgtEl>
                                          <p:spTgt spid="70"/>
                                        </p:tgtEl>
                                      </p:cBhvr>
                                    </p:animEffect>
                                    <p:set>
                                      <p:cBhvr>
                                        <p:cTn id="305" dur="1" fill="hold">
                                          <p:stCondLst>
                                            <p:cond delay="5999"/>
                                          </p:stCondLst>
                                        </p:cTn>
                                        <p:tgtEl>
                                          <p:spTgt spid="70"/>
                                        </p:tgtEl>
                                        <p:attrNameLst>
                                          <p:attrName>style.visibility</p:attrName>
                                        </p:attrNameLst>
                                      </p:cBhvr>
                                      <p:to>
                                        <p:strVal val="hidden"/>
                                      </p:to>
                                    </p:set>
                                  </p:childTnLst>
                                </p:cTn>
                              </p:par>
                              <p:par>
                                <p:cTn id="306" presetID="8" presetClass="emph" presetSubtype="0" fill="hold" grpId="4" nodeType="withEffect">
                                  <p:stCondLst>
                                    <p:cond delay="0"/>
                                  </p:stCondLst>
                                  <p:childTnLst>
                                    <p:animRot by="-21600000">
                                      <p:cBhvr>
                                        <p:cTn id="307" dur="5000" fill="hold"/>
                                        <p:tgtEl>
                                          <p:spTgt spid="70"/>
                                        </p:tgtEl>
                                        <p:attrNameLst>
                                          <p:attrName>r</p:attrName>
                                        </p:attrNameLst>
                                      </p:cBhvr>
                                    </p:animRot>
                                  </p:childTnLst>
                                </p:cTn>
                              </p:par>
                              <p:par>
                                <p:cTn id="308" presetID="45" presetClass="exit" presetSubtype="0" fill="hold" grpId="5" nodeType="withEffect">
                                  <p:stCondLst>
                                    <p:cond delay="0"/>
                                  </p:stCondLst>
                                  <p:childTnLst>
                                    <p:animEffect transition="out" filter="fade">
                                      <p:cBhvr>
                                        <p:cTn id="309" dur="5000"/>
                                        <p:tgtEl>
                                          <p:spTgt spid="70"/>
                                        </p:tgtEl>
                                      </p:cBhvr>
                                    </p:animEffect>
                                    <p:anim calcmode="lin" valueType="num">
                                      <p:cBhvr>
                                        <p:cTn id="310" dur="5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11" dur="5000"/>
                                        <p:tgtEl>
                                          <p:spTgt spid="70"/>
                                        </p:tgtEl>
                                        <p:attrNameLst>
                                          <p:attrName>ppt_h</p:attrName>
                                        </p:attrNameLst>
                                      </p:cBhvr>
                                      <p:tavLst>
                                        <p:tav tm="0">
                                          <p:val>
                                            <p:strVal val="ppt_h"/>
                                          </p:val>
                                        </p:tav>
                                        <p:tav tm="100000">
                                          <p:val>
                                            <p:strVal val="ppt_h"/>
                                          </p:val>
                                        </p:tav>
                                      </p:tavLst>
                                    </p:anim>
                                    <p:set>
                                      <p:cBhvr>
                                        <p:cTn id="312" dur="1" fill="hold">
                                          <p:stCondLst>
                                            <p:cond delay="4999"/>
                                          </p:stCondLst>
                                        </p:cTn>
                                        <p:tgtEl>
                                          <p:spTgt spid="70"/>
                                        </p:tgtEl>
                                        <p:attrNameLst>
                                          <p:attrName>style.visibility</p:attrName>
                                        </p:attrNameLst>
                                      </p:cBhvr>
                                      <p:to>
                                        <p:strVal val="hidden"/>
                                      </p:to>
                                    </p:set>
                                  </p:childTnLst>
                                </p:cTn>
                              </p:par>
                              <p:par>
                                <p:cTn id="313" presetID="2" presetClass="entr" presetSubtype="1" fill="hold" grpId="0" nodeType="withEffect">
                                  <p:stCondLst>
                                    <p:cond delay="0"/>
                                  </p:stCondLst>
                                  <p:childTnLst>
                                    <p:set>
                                      <p:cBhvr>
                                        <p:cTn id="314" dur="1" fill="hold">
                                          <p:stCondLst>
                                            <p:cond delay="0"/>
                                          </p:stCondLst>
                                        </p:cTn>
                                        <p:tgtEl>
                                          <p:spTgt spid="41"/>
                                        </p:tgtEl>
                                        <p:attrNameLst>
                                          <p:attrName>style.visibility</p:attrName>
                                        </p:attrNameLst>
                                      </p:cBhvr>
                                      <p:to>
                                        <p:strVal val="visible"/>
                                      </p:to>
                                    </p:set>
                                    <p:anim calcmode="lin" valueType="num">
                                      <p:cBhvr additive="base">
                                        <p:cTn id="315" dur="4000" fill="hold"/>
                                        <p:tgtEl>
                                          <p:spTgt spid="41"/>
                                        </p:tgtEl>
                                        <p:attrNameLst>
                                          <p:attrName>ppt_x</p:attrName>
                                        </p:attrNameLst>
                                      </p:cBhvr>
                                      <p:tavLst>
                                        <p:tav tm="0">
                                          <p:val>
                                            <p:strVal val="#ppt_x"/>
                                          </p:val>
                                        </p:tav>
                                        <p:tav tm="100000">
                                          <p:val>
                                            <p:strVal val="#ppt_x"/>
                                          </p:val>
                                        </p:tav>
                                      </p:tavLst>
                                    </p:anim>
                                    <p:anim calcmode="lin" valueType="num">
                                      <p:cBhvr additive="base">
                                        <p:cTn id="316" dur="4000" fill="hold"/>
                                        <p:tgtEl>
                                          <p:spTgt spid="41"/>
                                        </p:tgtEl>
                                        <p:attrNameLst>
                                          <p:attrName>ppt_y</p:attrName>
                                        </p:attrNameLst>
                                      </p:cBhvr>
                                      <p:tavLst>
                                        <p:tav tm="0">
                                          <p:val>
                                            <p:strVal val="0-#ppt_h/2"/>
                                          </p:val>
                                        </p:tav>
                                        <p:tav tm="100000">
                                          <p:val>
                                            <p:strVal val="#ppt_y"/>
                                          </p:val>
                                        </p:tav>
                                      </p:tavLst>
                                    </p:anim>
                                  </p:childTnLst>
                                </p:cTn>
                              </p:par>
                              <p:par>
                                <p:cTn id="317" presetID="19" presetClass="entr" presetSubtype="10" fill="hold" grpId="1" nodeType="withEffect">
                                  <p:stCondLst>
                                    <p:cond delay="0"/>
                                  </p:stCondLst>
                                  <p:childTnLst>
                                    <p:set>
                                      <p:cBhvr>
                                        <p:cTn id="318" dur="1" fill="hold">
                                          <p:stCondLst>
                                            <p:cond delay="0"/>
                                          </p:stCondLst>
                                        </p:cTn>
                                        <p:tgtEl>
                                          <p:spTgt spid="41"/>
                                        </p:tgtEl>
                                        <p:attrNameLst>
                                          <p:attrName>style.visibility</p:attrName>
                                        </p:attrNameLst>
                                      </p:cBhvr>
                                      <p:to>
                                        <p:strVal val="visible"/>
                                      </p:to>
                                    </p:set>
                                    <p:anim calcmode="lin" valueType="num">
                                      <p:cBhvr>
                                        <p:cTn id="319" dur="4000" fill="hold"/>
                                        <p:tgtEl>
                                          <p:spTgt spid="41"/>
                                        </p:tgtEl>
                                        <p:attrNameLst>
                                          <p:attrName>ppt_w</p:attrName>
                                        </p:attrNameLst>
                                      </p:cBhvr>
                                      <p:tavLst>
                                        <p:tav tm="0" fmla="#ppt_w*sin(2.5*pi*$)">
                                          <p:val>
                                            <p:fltVal val="0"/>
                                          </p:val>
                                        </p:tav>
                                        <p:tav tm="100000">
                                          <p:val>
                                            <p:fltVal val="1"/>
                                          </p:val>
                                        </p:tav>
                                      </p:tavLst>
                                    </p:anim>
                                    <p:anim calcmode="lin" valueType="num">
                                      <p:cBhvr>
                                        <p:cTn id="320" dur="4000" fill="hold"/>
                                        <p:tgtEl>
                                          <p:spTgt spid="41"/>
                                        </p:tgtEl>
                                        <p:attrNameLst>
                                          <p:attrName>ppt_h</p:attrName>
                                        </p:attrNameLst>
                                      </p:cBhvr>
                                      <p:tavLst>
                                        <p:tav tm="0">
                                          <p:val>
                                            <p:strVal val="#ppt_h"/>
                                          </p:val>
                                        </p:tav>
                                        <p:tav tm="100000">
                                          <p:val>
                                            <p:strVal val="#ppt_h"/>
                                          </p:val>
                                        </p:tav>
                                      </p:tavLst>
                                    </p:anim>
                                  </p:childTnLst>
                                </p:cTn>
                              </p:par>
                              <p:par>
                                <p:cTn id="321" presetID="2" presetClass="exit" presetSubtype="4" fill="hold" grpId="2" nodeType="withEffect">
                                  <p:stCondLst>
                                    <p:cond delay="0"/>
                                  </p:stCondLst>
                                  <p:childTnLst>
                                    <p:anim calcmode="lin" valueType="num">
                                      <p:cBhvr additive="base">
                                        <p:cTn id="322" dur="4500"/>
                                        <p:tgtEl>
                                          <p:spTgt spid="41"/>
                                        </p:tgtEl>
                                        <p:attrNameLst>
                                          <p:attrName>ppt_x</p:attrName>
                                        </p:attrNameLst>
                                      </p:cBhvr>
                                      <p:tavLst>
                                        <p:tav tm="0">
                                          <p:val>
                                            <p:strVal val="ppt_x"/>
                                          </p:val>
                                        </p:tav>
                                        <p:tav tm="100000">
                                          <p:val>
                                            <p:strVal val="ppt_x"/>
                                          </p:val>
                                        </p:tav>
                                      </p:tavLst>
                                    </p:anim>
                                    <p:anim calcmode="lin" valueType="num">
                                      <p:cBhvr additive="base">
                                        <p:cTn id="323" dur="4500"/>
                                        <p:tgtEl>
                                          <p:spTgt spid="41"/>
                                        </p:tgtEl>
                                        <p:attrNameLst>
                                          <p:attrName>ppt_y</p:attrName>
                                        </p:attrNameLst>
                                      </p:cBhvr>
                                      <p:tavLst>
                                        <p:tav tm="0">
                                          <p:val>
                                            <p:strVal val="ppt_y"/>
                                          </p:val>
                                        </p:tav>
                                        <p:tav tm="100000">
                                          <p:val>
                                            <p:strVal val="1+ppt_h/2"/>
                                          </p:val>
                                        </p:tav>
                                      </p:tavLst>
                                    </p:anim>
                                    <p:set>
                                      <p:cBhvr>
                                        <p:cTn id="324" dur="1" fill="hold">
                                          <p:stCondLst>
                                            <p:cond delay="4499"/>
                                          </p:stCondLst>
                                        </p:cTn>
                                        <p:tgtEl>
                                          <p:spTgt spid="41"/>
                                        </p:tgtEl>
                                        <p:attrNameLst>
                                          <p:attrName>style.visibility</p:attrName>
                                        </p:attrNameLst>
                                      </p:cBhvr>
                                      <p:to>
                                        <p:strVal val="hidden"/>
                                      </p:to>
                                    </p:set>
                                  </p:childTnLst>
                                </p:cTn>
                              </p:par>
                              <p:par>
                                <p:cTn id="325" presetID="3" presetClass="exit" presetSubtype="10" fill="hold" grpId="3" nodeType="withEffect">
                                  <p:stCondLst>
                                    <p:cond delay="0"/>
                                  </p:stCondLst>
                                  <p:childTnLst>
                                    <p:animEffect transition="out" filter="blinds(horizontal)">
                                      <p:cBhvr>
                                        <p:cTn id="326" dur="6000"/>
                                        <p:tgtEl>
                                          <p:spTgt spid="41"/>
                                        </p:tgtEl>
                                      </p:cBhvr>
                                    </p:animEffect>
                                    <p:set>
                                      <p:cBhvr>
                                        <p:cTn id="327" dur="1" fill="hold">
                                          <p:stCondLst>
                                            <p:cond delay="5999"/>
                                          </p:stCondLst>
                                        </p:cTn>
                                        <p:tgtEl>
                                          <p:spTgt spid="41"/>
                                        </p:tgtEl>
                                        <p:attrNameLst>
                                          <p:attrName>style.visibility</p:attrName>
                                        </p:attrNameLst>
                                      </p:cBhvr>
                                      <p:to>
                                        <p:strVal val="hidden"/>
                                      </p:to>
                                    </p:set>
                                  </p:childTnLst>
                                </p:cTn>
                              </p:par>
                              <p:par>
                                <p:cTn id="328" presetID="8" presetClass="emph" presetSubtype="0" fill="hold" grpId="4" nodeType="withEffect">
                                  <p:stCondLst>
                                    <p:cond delay="0"/>
                                  </p:stCondLst>
                                  <p:childTnLst>
                                    <p:animRot by="-21600000">
                                      <p:cBhvr>
                                        <p:cTn id="329" dur="5000" fill="hold"/>
                                        <p:tgtEl>
                                          <p:spTgt spid="41"/>
                                        </p:tgtEl>
                                        <p:attrNameLst>
                                          <p:attrName>r</p:attrName>
                                        </p:attrNameLst>
                                      </p:cBhvr>
                                    </p:animRot>
                                  </p:childTnLst>
                                </p:cTn>
                              </p:par>
                              <p:par>
                                <p:cTn id="330" presetID="45" presetClass="exit" presetSubtype="0" fill="hold" grpId="5" nodeType="withEffect">
                                  <p:stCondLst>
                                    <p:cond delay="0"/>
                                  </p:stCondLst>
                                  <p:childTnLst>
                                    <p:animEffect transition="out" filter="fade">
                                      <p:cBhvr>
                                        <p:cTn id="331" dur="5000"/>
                                        <p:tgtEl>
                                          <p:spTgt spid="41"/>
                                        </p:tgtEl>
                                      </p:cBhvr>
                                    </p:animEffect>
                                    <p:anim calcmode="lin" valueType="num">
                                      <p:cBhvr>
                                        <p:cTn id="332" dur="5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3" dur="5000"/>
                                        <p:tgtEl>
                                          <p:spTgt spid="41"/>
                                        </p:tgtEl>
                                        <p:attrNameLst>
                                          <p:attrName>ppt_h</p:attrName>
                                        </p:attrNameLst>
                                      </p:cBhvr>
                                      <p:tavLst>
                                        <p:tav tm="0">
                                          <p:val>
                                            <p:strVal val="ppt_h"/>
                                          </p:val>
                                        </p:tav>
                                        <p:tav tm="100000">
                                          <p:val>
                                            <p:strVal val="ppt_h"/>
                                          </p:val>
                                        </p:tav>
                                      </p:tavLst>
                                    </p:anim>
                                    <p:set>
                                      <p:cBhvr>
                                        <p:cTn id="334" dur="1" fill="hold">
                                          <p:stCondLst>
                                            <p:cond delay="4999"/>
                                          </p:stCondLst>
                                        </p:cTn>
                                        <p:tgtEl>
                                          <p:spTgt spid="41"/>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42"/>
                                        </p:tgtEl>
                                        <p:attrNameLst>
                                          <p:attrName>style.visibility</p:attrName>
                                        </p:attrNameLst>
                                      </p:cBhvr>
                                      <p:to>
                                        <p:strVal val="visible"/>
                                      </p:to>
                                    </p:set>
                                    <p:anim calcmode="lin" valueType="num">
                                      <p:cBhvr additive="base">
                                        <p:cTn id="337" dur="4000" fill="hold"/>
                                        <p:tgtEl>
                                          <p:spTgt spid="42"/>
                                        </p:tgtEl>
                                        <p:attrNameLst>
                                          <p:attrName>ppt_x</p:attrName>
                                        </p:attrNameLst>
                                      </p:cBhvr>
                                      <p:tavLst>
                                        <p:tav tm="0">
                                          <p:val>
                                            <p:strVal val="#ppt_x"/>
                                          </p:val>
                                        </p:tav>
                                        <p:tav tm="100000">
                                          <p:val>
                                            <p:strVal val="#ppt_x"/>
                                          </p:val>
                                        </p:tav>
                                      </p:tavLst>
                                    </p:anim>
                                    <p:anim calcmode="lin" valueType="num">
                                      <p:cBhvr additive="base">
                                        <p:cTn id="338" dur="4000" fill="hold"/>
                                        <p:tgtEl>
                                          <p:spTgt spid="4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42"/>
                                        </p:tgtEl>
                                        <p:attrNameLst>
                                          <p:attrName>style.visibility</p:attrName>
                                        </p:attrNameLst>
                                      </p:cBhvr>
                                      <p:to>
                                        <p:strVal val="visible"/>
                                      </p:to>
                                    </p:set>
                                    <p:anim calcmode="lin" valueType="num">
                                      <p:cBhvr>
                                        <p:cTn id="341" dur="4000" fill="hold"/>
                                        <p:tgtEl>
                                          <p:spTgt spid="42"/>
                                        </p:tgtEl>
                                        <p:attrNameLst>
                                          <p:attrName>ppt_w</p:attrName>
                                        </p:attrNameLst>
                                      </p:cBhvr>
                                      <p:tavLst>
                                        <p:tav tm="0" fmla="#ppt_w*sin(2.5*pi*$)">
                                          <p:val>
                                            <p:fltVal val="0"/>
                                          </p:val>
                                        </p:tav>
                                        <p:tav tm="100000">
                                          <p:val>
                                            <p:fltVal val="1"/>
                                          </p:val>
                                        </p:tav>
                                      </p:tavLst>
                                    </p:anim>
                                    <p:anim calcmode="lin" valueType="num">
                                      <p:cBhvr>
                                        <p:cTn id="342" dur="4000" fill="hold"/>
                                        <p:tgtEl>
                                          <p:spTgt spid="4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42"/>
                                        </p:tgtEl>
                                        <p:attrNameLst>
                                          <p:attrName>ppt_x</p:attrName>
                                        </p:attrNameLst>
                                      </p:cBhvr>
                                      <p:tavLst>
                                        <p:tav tm="0">
                                          <p:val>
                                            <p:strVal val="ppt_x"/>
                                          </p:val>
                                        </p:tav>
                                        <p:tav tm="100000">
                                          <p:val>
                                            <p:strVal val="ppt_x"/>
                                          </p:val>
                                        </p:tav>
                                      </p:tavLst>
                                    </p:anim>
                                    <p:anim calcmode="lin" valueType="num">
                                      <p:cBhvr additive="base">
                                        <p:cTn id="345" dur="4500"/>
                                        <p:tgtEl>
                                          <p:spTgt spid="42"/>
                                        </p:tgtEl>
                                        <p:attrNameLst>
                                          <p:attrName>ppt_y</p:attrName>
                                        </p:attrNameLst>
                                      </p:cBhvr>
                                      <p:tavLst>
                                        <p:tav tm="0">
                                          <p:val>
                                            <p:strVal val="ppt_y"/>
                                          </p:val>
                                        </p:tav>
                                        <p:tav tm="100000">
                                          <p:val>
                                            <p:strVal val="1+ppt_h/2"/>
                                          </p:val>
                                        </p:tav>
                                      </p:tavLst>
                                    </p:anim>
                                    <p:set>
                                      <p:cBhvr>
                                        <p:cTn id="346" dur="1" fill="hold">
                                          <p:stCondLst>
                                            <p:cond delay="4499"/>
                                          </p:stCondLst>
                                        </p:cTn>
                                        <p:tgtEl>
                                          <p:spTgt spid="4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42"/>
                                        </p:tgtEl>
                                      </p:cBhvr>
                                    </p:animEffect>
                                    <p:set>
                                      <p:cBhvr>
                                        <p:cTn id="349" dur="1" fill="hold">
                                          <p:stCondLst>
                                            <p:cond delay="5999"/>
                                          </p:stCondLst>
                                        </p:cTn>
                                        <p:tgtEl>
                                          <p:spTgt spid="42"/>
                                        </p:tgtEl>
                                        <p:attrNameLst>
                                          <p:attrName>style.visibility</p:attrName>
                                        </p:attrNameLst>
                                      </p:cBhvr>
                                      <p:to>
                                        <p:strVal val="hidden"/>
                                      </p:to>
                                    </p:set>
                                  </p:childTnLst>
                                </p:cTn>
                              </p:par>
                              <p:par>
                                <p:cTn id="350" presetID="8" presetClass="emph" presetSubtype="0" fill="hold" grpId="4" nodeType="withEffect">
                                  <p:stCondLst>
                                    <p:cond delay="0"/>
                                  </p:stCondLst>
                                  <p:childTnLst>
                                    <p:animRot by="-21600000">
                                      <p:cBhvr>
                                        <p:cTn id="351" dur="5000" fill="hold"/>
                                        <p:tgtEl>
                                          <p:spTgt spid="42"/>
                                        </p:tgtEl>
                                        <p:attrNameLst>
                                          <p:attrName>r</p:attrName>
                                        </p:attrNameLst>
                                      </p:cBhvr>
                                    </p:animRot>
                                  </p:childTnLst>
                                </p:cTn>
                              </p:par>
                              <p:par>
                                <p:cTn id="352" presetID="45" presetClass="exit" presetSubtype="0" fill="hold" grpId="5" nodeType="withEffect">
                                  <p:stCondLst>
                                    <p:cond delay="0"/>
                                  </p:stCondLst>
                                  <p:childTnLst>
                                    <p:animEffect transition="out" filter="fade">
                                      <p:cBhvr>
                                        <p:cTn id="353" dur="5000"/>
                                        <p:tgtEl>
                                          <p:spTgt spid="42"/>
                                        </p:tgtEl>
                                      </p:cBhvr>
                                    </p:animEffect>
                                    <p:anim calcmode="lin" valueType="num">
                                      <p:cBhvr>
                                        <p:cTn id="354"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55" dur="5000"/>
                                        <p:tgtEl>
                                          <p:spTgt spid="42"/>
                                        </p:tgtEl>
                                        <p:attrNameLst>
                                          <p:attrName>ppt_h</p:attrName>
                                        </p:attrNameLst>
                                      </p:cBhvr>
                                      <p:tavLst>
                                        <p:tav tm="0">
                                          <p:val>
                                            <p:strVal val="ppt_h"/>
                                          </p:val>
                                        </p:tav>
                                        <p:tav tm="100000">
                                          <p:val>
                                            <p:strVal val="ppt_h"/>
                                          </p:val>
                                        </p:tav>
                                      </p:tavLst>
                                    </p:anim>
                                    <p:set>
                                      <p:cBhvr>
                                        <p:cTn id="356" dur="1" fill="hold">
                                          <p:stCondLst>
                                            <p:cond delay="4999"/>
                                          </p:stCondLst>
                                        </p:cTn>
                                        <p:tgtEl>
                                          <p:spTgt spid="42"/>
                                        </p:tgtEl>
                                        <p:attrNameLst>
                                          <p:attrName>style.visibility</p:attrName>
                                        </p:attrNameLst>
                                      </p:cBhvr>
                                      <p:to>
                                        <p:strVal val="hidden"/>
                                      </p:to>
                                    </p:set>
                                  </p:childTnLst>
                                </p:cTn>
                              </p:par>
                              <p:par>
                                <p:cTn id="357" presetID="2" presetClass="entr" presetSubtype="1" fill="hold" grpId="0" nodeType="withEffect">
                                  <p:stCondLst>
                                    <p:cond delay="0"/>
                                  </p:stCondLst>
                                  <p:childTnLst>
                                    <p:set>
                                      <p:cBhvr>
                                        <p:cTn id="358" dur="1" fill="hold">
                                          <p:stCondLst>
                                            <p:cond delay="0"/>
                                          </p:stCondLst>
                                        </p:cTn>
                                        <p:tgtEl>
                                          <p:spTgt spid="43"/>
                                        </p:tgtEl>
                                        <p:attrNameLst>
                                          <p:attrName>style.visibility</p:attrName>
                                        </p:attrNameLst>
                                      </p:cBhvr>
                                      <p:to>
                                        <p:strVal val="visible"/>
                                      </p:to>
                                    </p:set>
                                    <p:anim calcmode="lin" valueType="num">
                                      <p:cBhvr additive="base">
                                        <p:cTn id="359" dur="4000" fill="hold"/>
                                        <p:tgtEl>
                                          <p:spTgt spid="43"/>
                                        </p:tgtEl>
                                        <p:attrNameLst>
                                          <p:attrName>ppt_x</p:attrName>
                                        </p:attrNameLst>
                                      </p:cBhvr>
                                      <p:tavLst>
                                        <p:tav tm="0">
                                          <p:val>
                                            <p:strVal val="#ppt_x"/>
                                          </p:val>
                                        </p:tav>
                                        <p:tav tm="100000">
                                          <p:val>
                                            <p:strVal val="#ppt_x"/>
                                          </p:val>
                                        </p:tav>
                                      </p:tavLst>
                                    </p:anim>
                                    <p:anim calcmode="lin" valueType="num">
                                      <p:cBhvr additive="base">
                                        <p:cTn id="360" dur="4000" fill="hold"/>
                                        <p:tgtEl>
                                          <p:spTgt spid="43"/>
                                        </p:tgtEl>
                                        <p:attrNameLst>
                                          <p:attrName>ppt_y</p:attrName>
                                        </p:attrNameLst>
                                      </p:cBhvr>
                                      <p:tavLst>
                                        <p:tav tm="0">
                                          <p:val>
                                            <p:strVal val="0-#ppt_h/2"/>
                                          </p:val>
                                        </p:tav>
                                        <p:tav tm="100000">
                                          <p:val>
                                            <p:strVal val="#ppt_y"/>
                                          </p:val>
                                        </p:tav>
                                      </p:tavLst>
                                    </p:anim>
                                  </p:childTnLst>
                                </p:cTn>
                              </p:par>
                              <p:par>
                                <p:cTn id="361" presetID="19" presetClass="entr" presetSubtype="10" fill="hold" grpId="1" nodeType="withEffect">
                                  <p:stCondLst>
                                    <p:cond delay="0"/>
                                  </p:stCondLst>
                                  <p:childTnLst>
                                    <p:set>
                                      <p:cBhvr>
                                        <p:cTn id="362" dur="1" fill="hold">
                                          <p:stCondLst>
                                            <p:cond delay="0"/>
                                          </p:stCondLst>
                                        </p:cTn>
                                        <p:tgtEl>
                                          <p:spTgt spid="43"/>
                                        </p:tgtEl>
                                        <p:attrNameLst>
                                          <p:attrName>style.visibility</p:attrName>
                                        </p:attrNameLst>
                                      </p:cBhvr>
                                      <p:to>
                                        <p:strVal val="visible"/>
                                      </p:to>
                                    </p:set>
                                    <p:anim calcmode="lin" valueType="num">
                                      <p:cBhvr>
                                        <p:cTn id="363" dur="4000" fill="hold"/>
                                        <p:tgtEl>
                                          <p:spTgt spid="43"/>
                                        </p:tgtEl>
                                        <p:attrNameLst>
                                          <p:attrName>ppt_w</p:attrName>
                                        </p:attrNameLst>
                                      </p:cBhvr>
                                      <p:tavLst>
                                        <p:tav tm="0" fmla="#ppt_w*sin(2.5*pi*$)">
                                          <p:val>
                                            <p:fltVal val="0"/>
                                          </p:val>
                                        </p:tav>
                                        <p:tav tm="100000">
                                          <p:val>
                                            <p:fltVal val="1"/>
                                          </p:val>
                                        </p:tav>
                                      </p:tavLst>
                                    </p:anim>
                                    <p:anim calcmode="lin" valueType="num">
                                      <p:cBhvr>
                                        <p:cTn id="364" dur="4000" fill="hold"/>
                                        <p:tgtEl>
                                          <p:spTgt spid="43"/>
                                        </p:tgtEl>
                                        <p:attrNameLst>
                                          <p:attrName>ppt_h</p:attrName>
                                        </p:attrNameLst>
                                      </p:cBhvr>
                                      <p:tavLst>
                                        <p:tav tm="0">
                                          <p:val>
                                            <p:strVal val="#ppt_h"/>
                                          </p:val>
                                        </p:tav>
                                        <p:tav tm="100000">
                                          <p:val>
                                            <p:strVal val="#ppt_h"/>
                                          </p:val>
                                        </p:tav>
                                      </p:tavLst>
                                    </p:anim>
                                  </p:childTnLst>
                                </p:cTn>
                              </p:par>
                              <p:par>
                                <p:cTn id="365" presetID="2" presetClass="exit" presetSubtype="4" fill="hold" grpId="2" nodeType="withEffect">
                                  <p:stCondLst>
                                    <p:cond delay="0"/>
                                  </p:stCondLst>
                                  <p:childTnLst>
                                    <p:anim calcmode="lin" valueType="num">
                                      <p:cBhvr additive="base">
                                        <p:cTn id="366" dur="4500"/>
                                        <p:tgtEl>
                                          <p:spTgt spid="43"/>
                                        </p:tgtEl>
                                        <p:attrNameLst>
                                          <p:attrName>ppt_x</p:attrName>
                                        </p:attrNameLst>
                                      </p:cBhvr>
                                      <p:tavLst>
                                        <p:tav tm="0">
                                          <p:val>
                                            <p:strVal val="ppt_x"/>
                                          </p:val>
                                        </p:tav>
                                        <p:tav tm="100000">
                                          <p:val>
                                            <p:strVal val="ppt_x"/>
                                          </p:val>
                                        </p:tav>
                                      </p:tavLst>
                                    </p:anim>
                                    <p:anim calcmode="lin" valueType="num">
                                      <p:cBhvr additive="base">
                                        <p:cTn id="367" dur="4500"/>
                                        <p:tgtEl>
                                          <p:spTgt spid="43"/>
                                        </p:tgtEl>
                                        <p:attrNameLst>
                                          <p:attrName>ppt_y</p:attrName>
                                        </p:attrNameLst>
                                      </p:cBhvr>
                                      <p:tavLst>
                                        <p:tav tm="0">
                                          <p:val>
                                            <p:strVal val="ppt_y"/>
                                          </p:val>
                                        </p:tav>
                                        <p:tav tm="100000">
                                          <p:val>
                                            <p:strVal val="1+ppt_h/2"/>
                                          </p:val>
                                        </p:tav>
                                      </p:tavLst>
                                    </p:anim>
                                    <p:set>
                                      <p:cBhvr>
                                        <p:cTn id="368" dur="1" fill="hold">
                                          <p:stCondLst>
                                            <p:cond delay="4499"/>
                                          </p:stCondLst>
                                        </p:cTn>
                                        <p:tgtEl>
                                          <p:spTgt spid="43"/>
                                        </p:tgtEl>
                                        <p:attrNameLst>
                                          <p:attrName>style.visibility</p:attrName>
                                        </p:attrNameLst>
                                      </p:cBhvr>
                                      <p:to>
                                        <p:strVal val="hidden"/>
                                      </p:to>
                                    </p:set>
                                  </p:childTnLst>
                                </p:cTn>
                              </p:par>
                              <p:par>
                                <p:cTn id="369" presetID="3" presetClass="exit" presetSubtype="10" fill="hold" grpId="3" nodeType="withEffect">
                                  <p:stCondLst>
                                    <p:cond delay="0"/>
                                  </p:stCondLst>
                                  <p:childTnLst>
                                    <p:animEffect transition="out" filter="blinds(horizontal)">
                                      <p:cBhvr>
                                        <p:cTn id="370" dur="6000"/>
                                        <p:tgtEl>
                                          <p:spTgt spid="43"/>
                                        </p:tgtEl>
                                      </p:cBhvr>
                                    </p:animEffect>
                                    <p:set>
                                      <p:cBhvr>
                                        <p:cTn id="371" dur="1" fill="hold">
                                          <p:stCondLst>
                                            <p:cond delay="5999"/>
                                          </p:stCondLst>
                                        </p:cTn>
                                        <p:tgtEl>
                                          <p:spTgt spid="43"/>
                                        </p:tgtEl>
                                        <p:attrNameLst>
                                          <p:attrName>style.visibility</p:attrName>
                                        </p:attrNameLst>
                                      </p:cBhvr>
                                      <p:to>
                                        <p:strVal val="hidden"/>
                                      </p:to>
                                    </p:set>
                                  </p:childTnLst>
                                </p:cTn>
                              </p:par>
                              <p:par>
                                <p:cTn id="372" presetID="8" presetClass="emph" presetSubtype="0" fill="hold" grpId="4" nodeType="withEffect">
                                  <p:stCondLst>
                                    <p:cond delay="0"/>
                                  </p:stCondLst>
                                  <p:childTnLst>
                                    <p:animRot by="-21600000">
                                      <p:cBhvr>
                                        <p:cTn id="373" dur="5000" fill="hold"/>
                                        <p:tgtEl>
                                          <p:spTgt spid="43"/>
                                        </p:tgtEl>
                                        <p:attrNameLst>
                                          <p:attrName>r</p:attrName>
                                        </p:attrNameLst>
                                      </p:cBhvr>
                                    </p:animRot>
                                  </p:childTnLst>
                                </p:cTn>
                              </p:par>
                              <p:par>
                                <p:cTn id="374" presetID="45" presetClass="exit" presetSubtype="0" fill="hold" grpId="5" nodeType="withEffect">
                                  <p:stCondLst>
                                    <p:cond delay="0"/>
                                  </p:stCondLst>
                                  <p:childTnLst>
                                    <p:animEffect transition="out" filter="fade">
                                      <p:cBhvr>
                                        <p:cTn id="375" dur="5000"/>
                                        <p:tgtEl>
                                          <p:spTgt spid="43"/>
                                        </p:tgtEl>
                                      </p:cBhvr>
                                    </p:animEffect>
                                    <p:anim calcmode="lin" valueType="num">
                                      <p:cBhvr>
                                        <p:cTn id="376"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77" dur="5000"/>
                                        <p:tgtEl>
                                          <p:spTgt spid="43"/>
                                        </p:tgtEl>
                                        <p:attrNameLst>
                                          <p:attrName>ppt_h</p:attrName>
                                        </p:attrNameLst>
                                      </p:cBhvr>
                                      <p:tavLst>
                                        <p:tav tm="0">
                                          <p:val>
                                            <p:strVal val="ppt_h"/>
                                          </p:val>
                                        </p:tav>
                                        <p:tav tm="100000">
                                          <p:val>
                                            <p:strVal val="ppt_h"/>
                                          </p:val>
                                        </p:tav>
                                      </p:tavLst>
                                    </p:anim>
                                    <p:set>
                                      <p:cBhvr>
                                        <p:cTn id="378" dur="1" fill="hold">
                                          <p:stCondLst>
                                            <p:cond delay="4999"/>
                                          </p:stCondLst>
                                        </p:cTn>
                                        <p:tgtEl>
                                          <p:spTgt spid="43"/>
                                        </p:tgtEl>
                                        <p:attrNameLst>
                                          <p:attrName>style.visibility</p:attrName>
                                        </p:attrNameLst>
                                      </p:cBhvr>
                                      <p:to>
                                        <p:strVal val="hidden"/>
                                      </p:to>
                                    </p:set>
                                  </p:childTnLst>
                                </p:cTn>
                              </p:par>
                              <p:par>
                                <p:cTn id="379" presetID="2" presetClass="entr" presetSubtype="1" fill="hold" grpId="0" nodeType="withEffect">
                                  <p:stCondLst>
                                    <p:cond delay="0"/>
                                  </p:stCondLst>
                                  <p:childTnLst>
                                    <p:set>
                                      <p:cBhvr>
                                        <p:cTn id="380" dur="1" fill="hold">
                                          <p:stCondLst>
                                            <p:cond delay="0"/>
                                          </p:stCondLst>
                                        </p:cTn>
                                        <p:tgtEl>
                                          <p:spTgt spid="38"/>
                                        </p:tgtEl>
                                        <p:attrNameLst>
                                          <p:attrName>style.visibility</p:attrName>
                                        </p:attrNameLst>
                                      </p:cBhvr>
                                      <p:to>
                                        <p:strVal val="visible"/>
                                      </p:to>
                                    </p:set>
                                    <p:anim calcmode="lin" valueType="num">
                                      <p:cBhvr additive="base">
                                        <p:cTn id="381" dur="4000" fill="hold"/>
                                        <p:tgtEl>
                                          <p:spTgt spid="38"/>
                                        </p:tgtEl>
                                        <p:attrNameLst>
                                          <p:attrName>ppt_x</p:attrName>
                                        </p:attrNameLst>
                                      </p:cBhvr>
                                      <p:tavLst>
                                        <p:tav tm="0">
                                          <p:val>
                                            <p:strVal val="#ppt_x"/>
                                          </p:val>
                                        </p:tav>
                                        <p:tav tm="100000">
                                          <p:val>
                                            <p:strVal val="#ppt_x"/>
                                          </p:val>
                                        </p:tav>
                                      </p:tavLst>
                                    </p:anim>
                                    <p:anim calcmode="lin" valueType="num">
                                      <p:cBhvr additive="base">
                                        <p:cTn id="382" dur="4000" fill="hold"/>
                                        <p:tgtEl>
                                          <p:spTgt spid="38"/>
                                        </p:tgtEl>
                                        <p:attrNameLst>
                                          <p:attrName>ppt_y</p:attrName>
                                        </p:attrNameLst>
                                      </p:cBhvr>
                                      <p:tavLst>
                                        <p:tav tm="0">
                                          <p:val>
                                            <p:strVal val="0-#ppt_h/2"/>
                                          </p:val>
                                        </p:tav>
                                        <p:tav tm="100000">
                                          <p:val>
                                            <p:strVal val="#ppt_y"/>
                                          </p:val>
                                        </p:tav>
                                      </p:tavLst>
                                    </p:anim>
                                  </p:childTnLst>
                                </p:cTn>
                              </p:par>
                              <p:par>
                                <p:cTn id="383" presetID="19" presetClass="entr" presetSubtype="10" fill="hold" grpId="1" nodeType="withEffect">
                                  <p:stCondLst>
                                    <p:cond delay="0"/>
                                  </p:stCondLst>
                                  <p:childTnLst>
                                    <p:set>
                                      <p:cBhvr>
                                        <p:cTn id="384" dur="1" fill="hold">
                                          <p:stCondLst>
                                            <p:cond delay="0"/>
                                          </p:stCondLst>
                                        </p:cTn>
                                        <p:tgtEl>
                                          <p:spTgt spid="38"/>
                                        </p:tgtEl>
                                        <p:attrNameLst>
                                          <p:attrName>style.visibility</p:attrName>
                                        </p:attrNameLst>
                                      </p:cBhvr>
                                      <p:to>
                                        <p:strVal val="visible"/>
                                      </p:to>
                                    </p:set>
                                    <p:anim calcmode="lin" valueType="num">
                                      <p:cBhvr>
                                        <p:cTn id="385" dur="4000" fill="hold"/>
                                        <p:tgtEl>
                                          <p:spTgt spid="38"/>
                                        </p:tgtEl>
                                        <p:attrNameLst>
                                          <p:attrName>ppt_w</p:attrName>
                                        </p:attrNameLst>
                                      </p:cBhvr>
                                      <p:tavLst>
                                        <p:tav tm="0" fmla="#ppt_w*sin(2.5*pi*$)">
                                          <p:val>
                                            <p:fltVal val="0"/>
                                          </p:val>
                                        </p:tav>
                                        <p:tav tm="100000">
                                          <p:val>
                                            <p:fltVal val="1"/>
                                          </p:val>
                                        </p:tav>
                                      </p:tavLst>
                                    </p:anim>
                                    <p:anim calcmode="lin" valueType="num">
                                      <p:cBhvr>
                                        <p:cTn id="386" dur="4000" fill="hold"/>
                                        <p:tgtEl>
                                          <p:spTgt spid="38"/>
                                        </p:tgtEl>
                                        <p:attrNameLst>
                                          <p:attrName>ppt_h</p:attrName>
                                        </p:attrNameLst>
                                      </p:cBhvr>
                                      <p:tavLst>
                                        <p:tav tm="0">
                                          <p:val>
                                            <p:strVal val="#ppt_h"/>
                                          </p:val>
                                        </p:tav>
                                        <p:tav tm="100000">
                                          <p:val>
                                            <p:strVal val="#ppt_h"/>
                                          </p:val>
                                        </p:tav>
                                      </p:tavLst>
                                    </p:anim>
                                  </p:childTnLst>
                                </p:cTn>
                              </p:par>
                              <p:par>
                                <p:cTn id="387" presetID="2" presetClass="exit" presetSubtype="4" fill="hold" grpId="2" nodeType="withEffect">
                                  <p:stCondLst>
                                    <p:cond delay="0"/>
                                  </p:stCondLst>
                                  <p:childTnLst>
                                    <p:anim calcmode="lin" valueType="num">
                                      <p:cBhvr additive="base">
                                        <p:cTn id="388" dur="4500"/>
                                        <p:tgtEl>
                                          <p:spTgt spid="38"/>
                                        </p:tgtEl>
                                        <p:attrNameLst>
                                          <p:attrName>ppt_x</p:attrName>
                                        </p:attrNameLst>
                                      </p:cBhvr>
                                      <p:tavLst>
                                        <p:tav tm="0">
                                          <p:val>
                                            <p:strVal val="ppt_x"/>
                                          </p:val>
                                        </p:tav>
                                        <p:tav tm="100000">
                                          <p:val>
                                            <p:strVal val="ppt_x"/>
                                          </p:val>
                                        </p:tav>
                                      </p:tavLst>
                                    </p:anim>
                                    <p:anim calcmode="lin" valueType="num">
                                      <p:cBhvr additive="base">
                                        <p:cTn id="389" dur="4500"/>
                                        <p:tgtEl>
                                          <p:spTgt spid="38"/>
                                        </p:tgtEl>
                                        <p:attrNameLst>
                                          <p:attrName>ppt_y</p:attrName>
                                        </p:attrNameLst>
                                      </p:cBhvr>
                                      <p:tavLst>
                                        <p:tav tm="0">
                                          <p:val>
                                            <p:strVal val="ppt_y"/>
                                          </p:val>
                                        </p:tav>
                                        <p:tav tm="100000">
                                          <p:val>
                                            <p:strVal val="1+ppt_h/2"/>
                                          </p:val>
                                        </p:tav>
                                      </p:tavLst>
                                    </p:anim>
                                    <p:set>
                                      <p:cBhvr>
                                        <p:cTn id="390" dur="1" fill="hold">
                                          <p:stCondLst>
                                            <p:cond delay="4499"/>
                                          </p:stCondLst>
                                        </p:cTn>
                                        <p:tgtEl>
                                          <p:spTgt spid="38"/>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6000"/>
                                        <p:tgtEl>
                                          <p:spTgt spid="38"/>
                                        </p:tgtEl>
                                      </p:cBhvr>
                                    </p:animEffect>
                                    <p:set>
                                      <p:cBhvr>
                                        <p:cTn id="393" dur="1" fill="hold">
                                          <p:stCondLst>
                                            <p:cond delay="5999"/>
                                          </p:stCondLst>
                                        </p:cTn>
                                        <p:tgtEl>
                                          <p:spTgt spid="38"/>
                                        </p:tgtEl>
                                        <p:attrNameLst>
                                          <p:attrName>style.visibility</p:attrName>
                                        </p:attrNameLst>
                                      </p:cBhvr>
                                      <p:to>
                                        <p:strVal val="hidden"/>
                                      </p:to>
                                    </p:set>
                                  </p:childTnLst>
                                </p:cTn>
                              </p:par>
                              <p:par>
                                <p:cTn id="394" presetID="8" presetClass="emph" presetSubtype="0" fill="hold" grpId="4" nodeType="withEffect">
                                  <p:stCondLst>
                                    <p:cond delay="0"/>
                                  </p:stCondLst>
                                  <p:childTnLst>
                                    <p:animRot by="-21600000">
                                      <p:cBhvr>
                                        <p:cTn id="395" dur="5000" fill="hold"/>
                                        <p:tgtEl>
                                          <p:spTgt spid="38"/>
                                        </p:tgtEl>
                                        <p:attrNameLst>
                                          <p:attrName>r</p:attrName>
                                        </p:attrNameLst>
                                      </p:cBhvr>
                                    </p:animRot>
                                  </p:childTnLst>
                                </p:cTn>
                              </p:par>
                              <p:par>
                                <p:cTn id="396" presetID="45" presetClass="exit" presetSubtype="0" fill="hold" grpId="5" nodeType="withEffect">
                                  <p:stCondLst>
                                    <p:cond delay="0"/>
                                  </p:stCondLst>
                                  <p:childTnLst>
                                    <p:animEffect transition="out" filter="fade">
                                      <p:cBhvr>
                                        <p:cTn id="397" dur="5000"/>
                                        <p:tgtEl>
                                          <p:spTgt spid="38"/>
                                        </p:tgtEl>
                                      </p:cBhvr>
                                    </p:animEffect>
                                    <p:anim calcmode="lin" valueType="num">
                                      <p:cBhvr>
                                        <p:cTn id="398"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99" dur="5000"/>
                                        <p:tgtEl>
                                          <p:spTgt spid="38"/>
                                        </p:tgtEl>
                                        <p:attrNameLst>
                                          <p:attrName>ppt_h</p:attrName>
                                        </p:attrNameLst>
                                      </p:cBhvr>
                                      <p:tavLst>
                                        <p:tav tm="0">
                                          <p:val>
                                            <p:strVal val="ppt_h"/>
                                          </p:val>
                                        </p:tav>
                                        <p:tav tm="100000">
                                          <p:val>
                                            <p:strVal val="ppt_h"/>
                                          </p:val>
                                        </p:tav>
                                      </p:tavLst>
                                    </p:anim>
                                    <p:set>
                                      <p:cBhvr>
                                        <p:cTn id="400" dur="1" fill="hold">
                                          <p:stCondLst>
                                            <p:cond delay="4999"/>
                                          </p:stCondLst>
                                        </p:cTn>
                                        <p:tgtEl>
                                          <p:spTgt spid="38"/>
                                        </p:tgtEl>
                                        <p:attrNameLst>
                                          <p:attrName>style.visibility</p:attrName>
                                        </p:attrNameLst>
                                      </p:cBhvr>
                                      <p:to>
                                        <p:strVal val="hidden"/>
                                      </p:to>
                                    </p:set>
                                  </p:childTnLst>
                                </p:cTn>
                              </p:par>
                              <p:par>
                                <p:cTn id="401" presetID="2" presetClass="entr" presetSubtype="1" fill="hold" grpId="0" nodeType="withEffect">
                                  <p:stCondLst>
                                    <p:cond delay="0"/>
                                  </p:stCondLst>
                                  <p:childTnLst>
                                    <p:set>
                                      <p:cBhvr>
                                        <p:cTn id="402" dur="1" fill="hold">
                                          <p:stCondLst>
                                            <p:cond delay="0"/>
                                          </p:stCondLst>
                                        </p:cTn>
                                        <p:tgtEl>
                                          <p:spTgt spid="39"/>
                                        </p:tgtEl>
                                        <p:attrNameLst>
                                          <p:attrName>style.visibility</p:attrName>
                                        </p:attrNameLst>
                                      </p:cBhvr>
                                      <p:to>
                                        <p:strVal val="visible"/>
                                      </p:to>
                                    </p:set>
                                    <p:anim calcmode="lin" valueType="num">
                                      <p:cBhvr additive="base">
                                        <p:cTn id="403" dur="4000" fill="hold"/>
                                        <p:tgtEl>
                                          <p:spTgt spid="39"/>
                                        </p:tgtEl>
                                        <p:attrNameLst>
                                          <p:attrName>ppt_x</p:attrName>
                                        </p:attrNameLst>
                                      </p:cBhvr>
                                      <p:tavLst>
                                        <p:tav tm="0">
                                          <p:val>
                                            <p:strVal val="#ppt_x"/>
                                          </p:val>
                                        </p:tav>
                                        <p:tav tm="100000">
                                          <p:val>
                                            <p:strVal val="#ppt_x"/>
                                          </p:val>
                                        </p:tav>
                                      </p:tavLst>
                                    </p:anim>
                                    <p:anim calcmode="lin" valueType="num">
                                      <p:cBhvr additive="base">
                                        <p:cTn id="404" dur="4000" fill="hold"/>
                                        <p:tgtEl>
                                          <p:spTgt spid="39"/>
                                        </p:tgtEl>
                                        <p:attrNameLst>
                                          <p:attrName>ppt_y</p:attrName>
                                        </p:attrNameLst>
                                      </p:cBhvr>
                                      <p:tavLst>
                                        <p:tav tm="0">
                                          <p:val>
                                            <p:strVal val="0-#ppt_h/2"/>
                                          </p:val>
                                        </p:tav>
                                        <p:tav tm="100000">
                                          <p:val>
                                            <p:strVal val="#ppt_y"/>
                                          </p:val>
                                        </p:tav>
                                      </p:tavLst>
                                    </p:anim>
                                  </p:childTnLst>
                                </p:cTn>
                              </p:par>
                              <p:par>
                                <p:cTn id="405" presetID="19" presetClass="entr" presetSubtype="10" fill="hold" grpId="1" nodeType="withEffect">
                                  <p:stCondLst>
                                    <p:cond delay="0"/>
                                  </p:stCondLst>
                                  <p:childTnLst>
                                    <p:set>
                                      <p:cBhvr>
                                        <p:cTn id="406" dur="1" fill="hold">
                                          <p:stCondLst>
                                            <p:cond delay="0"/>
                                          </p:stCondLst>
                                        </p:cTn>
                                        <p:tgtEl>
                                          <p:spTgt spid="39"/>
                                        </p:tgtEl>
                                        <p:attrNameLst>
                                          <p:attrName>style.visibility</p:attrName>
                                        </p:attrNameLst>
                                      </p:cBhvr>
                                      <p:to>
                                        <p:strVal val="visible"/>
                                      </p:to>
                                    </p:set>
                                    <p:anim calcmode="lin" valueType="num">
                                      <p:cBhvr>
                                        <p:cTn id="407" dur="4000" fill="hold"/>
                                        <p:tgtEl>
                                          <p:spTgt spid="39"/>
                                        </p:tgtEl>
                                        <p:attrNameLst>
                                          <p:attrName>ppt_w</p:attrName>
                                        </p:attrNameLst>
                                      </p:cBhvr>
                                      <p:tavLst>
                                        <p:tav tm="0" fmla="#ppt_w*sin(2.5*pi*$)">
                                          <p:val>
                                            <p:fltVal val="0"/>
                                          </p:val>
                                        </p:tav>
                                        <p:tav tm="100000">
                                          <p:val>
                                            <p:fltVal val="1"/>
                                          </p:val>
                                        </p:tav>
                                      </p:tavLst>
                                    </p:anim>
                                    <p:anim calcmode="lin" valueType="num">
                                      <p:cBhvr>
                                        <p:cTn id="408" dur="4000" fill="hold"/>
                                        <p:tgtEl>
                                          <p:spTgt spid="39"/>
                                        </p:tgtEl>
                                        <p:attrNameLst>
                                          <p:attrName>ppt_h</p:attrName>
                                        </p:attrNameLst>
                                      </p:cBhvr>
                                      <p:tavLst>
                                        <p:tav tm="0">
                                          <p:val>
                                            <p:strVal val="#ppt_h"/>
                                          </p:val>
                                        </p:tav>
                                        <p:tav tm="100000">
                                          <p:val>
                                            <p:strVal val="#ppt_h"/>
                                          </p:val>
                                        </p:tav>
                                      </p:tavLst>
                                    </p:anim>
                                  </p:childTnLst>
                                </p:cTn>
                              </p:par>
                              <p:par>
                                <p:cTn id="409" presetID="2" presetClass="exit" presetSubtype="4" fill="hold" grpId="2" nodeType="withEffect">
                                  <p:stCondLst>
                                    <p:cond delay="0"/>
                                  </p:stCondLst>
                                  <p:childTnLst>
                                    <p:anim calcmode="lin" valueType="num">
                                      <p:cBhvr additive="base">
                                        <p:cTn id="410" dur="4500"/>
                                        <p:tgtEl>
                                          <p:spTgt spid="39"/>
                                        </p:tgtEl>
                                        <p:attrNameLst>
                                          <p:attrName>ppt_x</p:attrName>
                                        </p:attrNameLst>
                                      </p:cBhvr>
                                      <p:tavLst>
                                        <p:tav tm="0">
                                          <p:val>
                                            <p:strVal val="ppt_x"/>
                                          </p:val>
                                        </p:tav>
                                        <p:tav tm="100000">
                                          <p:val>
                                            <p:strVal val="ppt_x"/>
                                          </p:val>
                                        </p:tav>
                                      </p:tavLst>
                                    </p:anim>
                                    <p:anim calcmode="lin" valueType="num">
                                      <p:cBhvr additive="base">
                                        <p:cTn id="411" dur="4500"/>
                                        <p:tgtEl>
                                          <p:spTgt spid="39"/>
                                        </p:tgtEl>
                                        <p:attrNameLst>
                                          <p:attrName>ppt_y</p:attrName>
                                        </p:attrNameLst>
                                      </p:cBhvr>
                                      <p:tavLst>
                                        <p:tav tm="0">
                                          <p:val>
                                            <p:strVal val="ppt_y"/>
                                          </p:val>
                                        </p:tav>
                                        <p:tav tm="100000">
                                          <p:val>
                                            <p:strVal val="1+ppt_h/2"/>
                                          </p:val>
                                        </p:tav>
                                      </p:tavLst>
                                    </p:anim>
                                    <p:set>
                                      <p:cBhvr>
                                        <p:cTn id="412" dur="1" fill="hold">
                                          <p:stCondLst>
                                            <p:cond delay="4499"/>
                                          </p:stCondLst>
                                        </p:cTn>
                                        <p:tgtEl>
                                          <p:spTgt spid="39"/>
                                        </p:tgtEl>
                                        <p:attrNameLst>
                                          <p:attrName>style.visibility</p:attrName>
                                        </p:attrNameLst>
                                      </p:cBhvr>
                                      <p:to>
                                        <p:strVal val="hidden"/>
                                      </p:to>
                                    </p:set>
                                  </p:childTnLst>
                                </p:cTn>
                              </p:par>
                              <p:par>
                                <p:cTn id="413" presetID="3" presetClass="exit" presetSubtype="10" fill="hold" grpId="3" nodeType="withEffect">
                                  <p:stCondLst>
                                    <p:cond delay="0"/>
                                  </p:stCondLst>
                                  <p:childTnLst>
                                    <p:animEffect transition="out" filter="blinds(horizontal)">
                                      <p:cBhvr>
                                        <p:cTn id="414" dur="6000"/>
                                        <p:tgtEl>
                                          <p:spTgt spid="39"/>
                                        </p:tgtEl>
                                      </p:cBhvr>
                                    </p:animEffect>
                                    <p:set>
                                      <p:cBhvr>
                                        <p:cTn id="415" dur="1" fill="hold">
                                          <p:stCondLst>
                                            <p:cond delay="5999"/>
                                          </p:stCondLst>
                                        </p:cTn>
                                        <p:tgtEl>
                                          <p:spTgt spid="39"/>
                                        </p:tgtEl>
                                        <p:attrNameLst>
                                          <p:attrName>style.visibility</p:attrName>
                                        </p:attrNameLst>
                                      </p:cBhvr>
                                      <p:to>
                                        <p:strVal val="hidden"/>
                                      </p:to>
                                    </p:set>
                                  </p:childTnLst>
                                </p:cTn>
                              </p:par>
                              <p:par>
                                <p:cTn id="416" presetID="8" presetClass="emph" presetSubtype="0" fill="hold" grpId="4" nodeType="withEffect">
                                  <p:stCondLst>
                                    <p:cond delay="0"/>
                                  </p:stCondLst>
                                  <p:childTnLst>
                                    <p:animRot by="-21600000">
                                      <p:cBhvr>
                                        <p:cTn id="417" dur="5000" fill="hold"/>
                                        <p:tgtEl>
                                          <p:spTgt spid="39"/>
                                        </p:tgtEl>
                                        <p:attrNameLst>
                                          <p:attrName>r</p:attrName>
                                        </p:attrNameLst>
                                      </p:cBhvr>
                                    </p:animRot>
                                  </p:childTnLst>
                                </p:cTn>
                              </p:par>
                              <p:par>
                                <p:cTn id="418" presetID="45" presetClass="exit" presetSubtype="0" fill="hold" grpId="5" nodeType="withEffect">
                                  <p:stCondLst>
                                    <p:cond delay="0"/>
                                  </p:stCondLst>
                                  <p:childTnLst>
                                    <p:animEffect transition="out" filter="fade">
                                      <p:cBhvr>
                                        <p:cTn id="419" dur="5000"/>
                                        <p:tgtEl>
                                          <p:spTgt spid="39"/>
                                        </p:tgtEl>
                                      </p:cBhvr>
                                    </p:animEffect>
                                    <p:anim calcmode="lin" valueType="num">
                                      <p:cBhvr>
                                        <p:cTn id="420"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21" dur="5000"/>
                                        <p:tgtEl>
                                          <p:spTgt spid="39"/>
                                        </p:tgtEl>
                                        <p:attrNameLst>
                                          <p:attrName>ppt_h</p:attrName>
                                        </p:attrNameLst>
                                      </p:cBhvr>
                                      <p:tavLst>
                                        <p:tav tm="0">
                                          <p:val>
                                            <p:strVal val="ppt_h"/>
                                          </p:val>
                                        </p:tav>
                                        <p:tav tm="100000">
                                          <p:val>
                                            <p:strVal val="ppt_h"/>
                                          </p:val>
                                        </p:tav>
                                      </p:tavLst>
                                    </p:anim>
                                    <p:set>
                                      <p:cBhvr>
                                        <p:cTn id="422" dur="1" fill="hold">
                                          <p:stCondLst>
                                            <p:cond delay="4999"/>
                                          </p:stCondLst>
                                        </p:cTn>
                                        <p:tgtEl>
                                          <p:spTgt spid="39"/>
                                        </p:tgtEl>
                                        <p:attrNameLst>
                                          <p:attrName>style.visibility</p:attrName>
                                        </p:attrNameLst>
                                      </p:cBhvr>
                                      <p:to>
                                        <p:strVal val="hidden"/>
                                      </p:to>
                                    </p:set>
                                  </p:childTnLst>
                                </p:cTn>
                              </p:par>
                              <p:par>
                                <p:cTn id="423" presetID="2" presetClass="entr" presetSubtype="1" fill="hold" grpId="0" nodeType="withEffect">
                                  <p:stCondLst>
                                    <p:cond delay="0"/>
                                  </p:stCondLst>
                                  <p:childTnLst>
                                    <p:set>
                                      <p:cBhvr>
                                        <p:cTn id="424" dur="1" fill="hold">
                                          <p:stCondLst>
                                            <p:cond delay="0"/>
                                          </p:stCondLst>
                                        </p:cTn>
                                        <p:tgtEl>
                                          <p:spTgt spid="40"/>
                                        </p:tgtEl>
                                        <p:attrNameLst>
                                          <p:attrName>style.visibility</p:attrName>
                                        </p:attrNameLst>
                                      </p:cBhvr>
                                      <p:to>
                                        <p:strVal val="visible"/>
                                      </p:to>
                                    </p:set>
                                    <p:anim calcmode="lin" valueType="num">
                                      <p:cBhvr additive="base">
                                        <p:cTn id="425" dur="4000" fill="hold"/>
                                        <p:tgtEl>
                                          <p:spTgt spid="40"/>
                                        </p:tgtEl>
                                        <p:attrNameLst>
                                          <p:attrName>ppt_x</p:attrName>
                                        </p:attrNameLst>
                                      </p:cBhvr>
                                      <p:tavLst>
                                        <p:tav tm="0">
                                          <p:val>
                                            <p:strVal val="#ppt_x"/>
                                          </p:val>
                                        </p:tav>
                                        <p:tav tm="100000">
                                          <p:val>
                                            <p:strVal val="#ppt_x"/>
                                          </p:val>
                                        </p:tav>
                                      </p:tavLst>
                                    </p:anim>
                                    <p:anim calcmode="lin" valueType="num">
                                      <p:cBhvr additive="base">
                                        <p:cTn id="426" dur="4000" fill="hold"/>
                                        <p:tgtEl>
                                          <p:spTgt spid="40"/>
                                        </p:tgtEl>
                                        <p:attrNameLst>
                                          <p:attrName>ppt_y</p:attrName>
                                        </p:attrNameLst>
                                      </p:cBhvr>
                                      <p:tavLst>
                                        <p:tav tm="0">
                                          <p:val>
                                            <p:strVal val="0-#ppt_h/2"/>
                                          </p:val>
                                        </p:tav>
                                        <p:tav tm="100000">
                                          <p:val>
                                            <p:strVal val="#ppt_y"/>
                                          </p:val>
                                        </p:tav>
                                      </p:tavLst>
                                    </p:anim>
                                  </p:childTnLst>
                                </p:cTn>
                              </p:par>
                              <p:par>
                                <p:cTn id="427" presetID="19" presetClass="entr" presetSubtype="10" fill="hold" grpId="1" nodeType="withEffect">
                                  <p:stCondLst>
                                    <p:cond delay="0"/>
                                  </p:stCondLst>
                                  <p:childTnLst>
                                    <p:set>
                                      <p:cBhvr>
                                        <p:cTn id="428" dur="1" fill="hold">
                                          <p:stCondLst>
                                            <p:cond delay="0"/>
                                          </p:stCondLst>
                                        </p:cTn>
                                        <p:tgtEl>
                                          <p:spTgt spid="40"/>
                                        </p:tgtEl>
                                        <p:attrNameLst>
                                          <p:attrName>style.visibility</p:attrName>
                                        </p:attrNameLst>
                                      </p:cBhvr>
                                      <p:to>
                                        <p:strVal val="visible"/>
                                      </p:to>
                                    </p:set>
                                    <p:anim calcmode="lin" valueType="num">
                                      <p:cBhvr>
                                        <p:cTn id="429" dur="4000" fill="hold"/>
                                        <p:tgtEl>
                                          <p:spTgt spid="40"/>
                                        </p:tgtEl>
                                        <p:attrNameLst>
                                          <p:attrName>ppt_w</p:attrName>
                                        </p:attrNameLst>
                                      </p:cBhvr>
                                      <p:tavLst>
                                        <p:tav tm="0" fmla="#ppt_w*sin(2.5*pi*$)">
                                          <p:val>
                                            <p:fltVal val="0"/>
                                          </p:val>
                                        </p:tav>
                                        <p:tav tm="100000">
                                          <p:val>
                                            <p:fltVal val="1"/>
                                          </p:val>
                                        </p:tav>
                                      </p:tavLst>
                                    </p:anim>
                                    <p:anim calcmode="lin" valueType="num">
                                      <p:cBhvr>
                                        <p:cTn id="430" dur="4000" fill="hold"/>
                                        <p:tgtEl>
                                          <p:spTgt spid="40"/>
                                        </p:tgtEl>
                                        <p:attrNameLst>
                                          <p:attrName>ppt_h</p:attrName>
                                        </p:attrNameLst>
                                      </p:cBhvr>
                                      <p:tavLst>
                                        <p:tav tm="0">
                                          <p:val>
                                            <p:strVal val="#ppt_h"/>
                                          </p:val>
                                        </p:tav>
                                        <p:tav tm="100000">
                                          <p:val>
                                            <p:strVal val="#ppt_h"/>
                                          </p:val>
                                        </p:tav>
                                      </p:tavLst>
                                    </p:anim>
                                  </p:childTnLst>
                                </p:cTn>
                              </p:par>
                              <p:par>
                                <p:cTn id="431" presetID="2" presetClass="exit" presetSubtype="4" fill="hold" grpId="2" nodeType="withEffect">
                                  <p:stCondLst>
                                    <p:cond delay="0"/>
                                  </p:stCondLst>
                                  <p:childTnLst>
                                    <p:anim calcmode="lin" valueType="num">
                                      <p:cBhvr additive="base">
                                        <p:cTn id="432" dur="4500"/>
                                        <p:tgtEl>
                                          <p:spTgt spid="40"/>
                                        </p:tgtEl>
                                        <p:attrNameLst>
                                          <p:attrName>ppt_x</p:attrName>
                                        </p:attrNameLst>
                                      </p:cBhvr>
                                      <p:tavLst>
                                        <p:tav tm="0">
                                          <p:val>
                                            <p:strVal val="ppt_x"/>
                                          </p:val>
                                        </p:tav>
                                        <p:tav tm="100000">
                                          <p:val>
                                            <p:strVal val="ppt_x"/>
                                          </p:val>
                                        </p:tav>
                                      </p:tavLst>
                                    </p:anim>
                                    <p:anim calcmode="lin" valueType="num">
                                      <p:cBhvr additive="base">
                                        <p:cTn id="433" dur="4500"/>
                                        <p:tgtEl>
                                          <p:spTgt spid="40"/>
                                        </p:tgtEl>
                                        <p:attrNameLst>
                                          <p:attrName>ppt_y</p:attrName>
                                        </p:attrNameLst>
                                      </p:cBhvr>
                                      <p:tavLst>
                                        <p:tav tm="0">
                                          <p:val>
                                            <p:strVal val="ppt_y"/>
                                          </p:val>
                                        </p:tav>
                                        <p:tav tm="100000">
                                          <p:val>
                                            <p:strVal val="1+ppt_h/2"/>
                                          </p:val>
                                        </p:tav>
                                      </p:tavLst>
                                    </p:anim>
                                    <p:set>
                                      <p:cBhvr>
                                        <p:cTn id="434" dur="1" fill="hold">
                                          <p:stCondLst>
                                            <p:cond delay="4499"/>
                                          </p:stCondLst>
                                        </p:cTn>
                                        <p:tgtEl>
                                          <p:spTgt spid="40"/>
                                        </p:tgtEl>
                                        <p:attrNameLst>
                                          <p:attrName>style.visibility</p:attrName>
                                        </p:attrNameLst>
                                      </p:cBhvr>
                                      <p:to>
                                        <p:strVal val="hidden"/>
                                      </p:to>
                                    </p:set>
                                  </p:childTnLst>
                                </p:cTn>
                              </p:par>
                              <p:par>
                                <p:cTn id="435" presetID="3" presetClass="exit" presetSubtype="10" fill="hold" grpId="3" nodeType="withEffect">
                                  <p:stCondLst>
                                    <p:cond delay="0"/>
                                  </p:stCondLst>
                                  <p:childTnLst>
                                    <p:animEffect transition="out" filter="blinds(horizontal)">
                                      <p:cBhvr>
                                        <p:cTn id="436" dur="6000"/>
                                        <p:tgtEl>
                                          <p:spTgt spid="40"/>
                                        </p:tgtEl>
                                      </p:cBhvr>
                                    </p:animEffect>
                                    <p:set>
                                      <p:cBhvr>
                                        <p:cTn id="437" dur="1" fill="hold">
                                          <p:stCondLst>
                                            <p:cond delay="5999"/>
                                          </p:stCondLst>
                                        </p:cTn>
                                        <p:tgtEl>
                                          <p:spTgt spid="40"/>
                                        </p:tgtEl>
                                        <p:attrNameLst>
                                          <p:attrName>style.visibility</p:attrName>
                                        </p:attrNameLst>
                                      </p:cBhvr>
                                      <p:to>
                                        <p:strVal val="hidden"/>
                                      </p:to>
                                    </p:set>
                                  </p:childTnLst>
                                </p:cTn>
                              </p:par>
                              <p:par>
                                <p:cTn id="438" presetID="8" presetClass="emph" presetSubtype="0" fill="hold" grpId="4" nodeType="withEffect">
                                  <p:stCondLst>
                                    <p:cond delay="0"/>
                                  </p:stCondLst>
                                  <p:childTnLst>
                                    <p:animRot by="-21600000">
                                      <p:cBhvr>
                                        <p:cTn id="439" dur="5000" fill="hold"/>
                                        <p:tgtEl>
                                          <p:spTgt spid="40"/>
                                        </p:tgtEl>
                                        <p:attrNameLst>
                                          <p:attrName>r</p:attrName>
                                        </p:attrNameLst>
                                      </p:cBhvr>
                                    </p:animRot>
                                  </p:childTnLst>
                                </p:cTn>
                              </p:par>
                              <p:par>
                                <p:cTn id="440" presetID="45" presetClass="exit" presetSubtype="0" fill="hold" grpId="5" nodeType="withEffect">
                                  <p:stCondLst>
                                    <p:cond delay="0"/>
                                  </p:stCondLst>
                                  <p:childTnLst>
                                    <p:animEffect transition="out" filter="fade">
                                      <p:cBhvr>
                                        <p:cTn id="441" dur="5000"/>
                                        <p:tgtEl>
                                          <p:spTgt spid="40"/>
                                        </p:tgtEl>
                                      </p:cBhvr>
                                    </p:animEffect>
                                    <p:anim calcmode="lin" valueType="num">
                                      <p:cBhvr>
                                        <p:cTn id="442"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43" dur="5000"/>
                                        <p:tgtEl>
                                          <p:spTgt spid="40"/>
                                        </p:tgtEl>
                                        <p:attrNameLst>
                                          <p:attrName>ppt_h</p:attrName>
                                        </p:attrNameLst>
                                      </p:cBhvr>
                                      <p:tavLst>
                                        <p:tav tm="0">
                                          <p:val>
                                            <p:strVal val="ppt_h"/>
                                          </p:val>
                                        </p:tav>
                                        <p:tav tm="100000">
                                          <p:val>
                                            <p:strVal val="ppt_h"/>
                                          </p:val>
                                        </p:tav>
                                      </p:tavLst>
                                    </p:anim>
                                    <p:set>
                                      <p:cBhvr>
                                        <p:cTn id="444" dur="1" fill="hold">
                                          <p:stCondLst>
                                            <p:cond delay="4999"/>
                                          </p:stCondLst>
                                        </p:cTn>
                                        <p:tgtEl>
                                          <p:spTgt spid="40"/>
                                        </p:tgtEl>
                                        <p:attrNameLst>
                                          <p:attrName>style.visibility</p:attrName>
                                        </p:attrNameLst>
                                      </p:cBhvr>
                                      <p:to>
                                        <p:strVal val="hidden"/>
                                      </p:to>
                                    </p:set>
                                  </p:childTnLst>
                                </p:cTn>
                              </p:par>
                              <p:par>
                                <p:cTn id="445" presetID="2" presetClass="entr" presetSubtype="1" fill="hold" grpId="0" nodeType="withEffect">
                                  <p:stCondLst>
                                    <p:cond delay="0"/>
                                  </p:stCondLst>
                                  <p:childTnLst>
                                    <p:set>
                                      <p:cBhvr>
                                        <p:cTn id="446" dur="1" fill="hold">
                                          <p:stCondLst>
                                            <p:cond delay="0"/>
                                          </p:stCondLst>
                                        </p:cTn>
                                        <p:tgtEl>
                                          <p:spTgt spid="37"/>
                                        </p:tgtEl>
                                        <p:attrNameLst>
                                          <p:attrName>style.visibility</p:attrName>
                                        </p:attrNameLst>
                                      </p:cBhvr>
                                      <p:to>
                                        <p:strVal val="visible"/>
                                      </p:to>
                                    </p:set>
                                    <p:anim calcmode="lin" valueType="num">
                                      <p:cBhvr additive="base">
                                        <p:cTn id="447" dur="4000" fill="hold"/>
                                        <p:tgtEl>
                                          <p:spTgt spid="37"/>
                                        </p:tgtEl>
                                        <p:attrNameLst>
                                          <p:attrName>ppt_x</p:attrName>
                                        </p:attrNameLst>
                                      </p:cBhvr>
                                      <p:tavLst>
                                        <p:tav tm="0">
                                          <p:val>
                                            <p:strVal val="#ppt_x"/>
                                          </p:val>
                                        </p:tav>
                                        <p:tav tm="100000">
                                          <p:val>
                                            <p:strVal val="#ppt_x"/>
                                          </p:val>
                                        </p:tav>
                                      </p:tavLst>
                                    </p:anim>
                                    <p:anim calcmode="lin" valueType="num">
                                      <p:cBhvr additive="base">
                                        <p:cTn id="448" dur="4000" fill="hold"/>
                                        <p:tgtEl>
                                          <p:spTgt spid="37"/>
                                        </p:tgtEl>
                                        <p:attrNameLst>
                                          <p:attrName>ppt_y</p:attrName>
                                        </p:attrNameLst>
                                      </p:cBhvr>
                                      <p:tavLst>
                                        <p:tav tm="0">
                                          <p:val>
                                            <p:strVal val="0-#ppt_h/2"/>
                                          </p:val>
                                        </p:tav>
                                        <p:tav tm="100000">
                                          <p:val>
                                            <p:strVal val="#ppt_y"/>
                                          </p:val>
                                        </p:tav>
                                      </p:tavLst>
                                    </p:anim>
                                  </p:childTnLst>
                                </p:cTn>
                              </p:par>
                              <p:par>
                                <p:cTn id="449" presetID="19" presetClass="entr" presetSubtype="10" fill="hold" grpId="1" nodeType="withEffect">
                                  <p:stCondLst>
                                    <p:cond delay="0"/>
                                  </p:stCondLst>
                                  <p:childTnLst>
                                    <p:set>
                                      <p:cBhvr>
                                        <p:cTn id="450" dur="1" fill="hold">
                                          <p:stCondLst>
                                            <p:cond delay="0"/>
                                          </p:stCondLst>
                                        </p:cTn>
                                        <p:tgtEl>
                                          <p:spTgt spid="37"/>
                                        </p:tgtEl>
                                        <p:attrNameLst>
                                          <p:attrName>style.visibility</p:attrName>
                                        </p:attrNameLst>
                                      </p:cBhvr>
                                      <p:to>
                                        <p:strVal val="visible"/>
                                      </p:to>
                                    </p:set>
                                    <p:anim calcmode="lin" valueType="num">
                                      <p:cBhvr>
                                        <p:cTn id="451" dur="4000" fill="hold"/>
                                        <p:tgtEl>
                                          <p:spTgt spid="37"/>
                                        </p:tgtEl>
                                        <p:attrNameLst>
                                          <p:attrName>ppt_w</p:attrName>
                                        </p:attrNameLst>
                                      </p:cBhvr>
                                      <p:tavLst>
                                        <p:tav tm="0" fmla="#ppt_w*sin(2.5*pi*$)">
                                          <p:val>
                                            <p:fltVal val="0"/>
                                          </p:val>
                                        </p:tav>
                                        <p:tav tm="100000">
                                          <p:val>
                                            <p:fltVal val="1"/>
                                          </p:val>
                                        </p:tav>
                                      </p:tavLst>
                                    </p:anim>
                                    <p:anim calcmode="lin" valueType="num">
                                      <p:cBhvr>
                                        <p:cTn id="452" dur="4000" fill="hold"/>
                                        <p:tgtEl>
                                          <p:spTgt spid="37"/>
                                        </p:tgtEl>
                                        <p:attrNameLst>
                                          <p:attrName>ppt_h</p:attrName>
                                        </p:attrNameLst>
                                      </p:cBhvr>
                                      <p:tavLst>
                                        <p:tav tm="0">
                                          <p:val>
                                            <p:strVal val="#ppt_h"/>
                                          </p:val>
                                        </p:tav>
                                        <p:tav tm="100000">
                                          <p:val>
                                            <p:strVal val="#ppt_h"/>
                                          </p:val>
                                        </p:tav>
                                      </p:tavLst>
                                    </p:anim>
                                  </p:childTnLst>
                                </p:cTn>
                              </p:par>
                              <p:par>
                                <p:cTn id="453" presetID="2" presetClass="exit" presetSubtype="4" fill="hold" grpId="2" nodeType="withEffect">
                                  <p:stCondLst>
                                    <p:cond delay="0"/>
                                  </p:stCondLst>
                                  <p:childTnLst>
                                    <p:anim calcmode="lin" valueType="num">
                                      <p:cBhvr additive="base">
                                        <p:cTn id="454" dur="4500"/>
                                        <p:tgtEl>
                                          <p:spTgt spid="37"/>
                                        </p:tgtEl>
                                        <p:attrNameLst>
                                          <p:attrName>ppt_x</p:attrName>
                                        </p:attrNameLst>
                                      </p:cBhvr>
                                      <p:tavLst>
                                        <p:tav tm="0">
                                          <p:val>
                                            <p:strVal val="ppt_x"/>
                                          </p:val>
                                        </p:tav>
                                        <p:tav tm="100000">
                                          <p:val>
                                            <p:strVal val="ppt_x"/>
                                          </p:val>
                                        </p:tav>
                                      </p:tavLst>
                                    </p:anim>
                                    <p:anim calcmode="lin" valueType="num">
                                      <p:cBhvr additive="base">
                                        <p:cTn id="455" dur="4500"/>
                                        <p:tgtEl>
                                          <p:spTgt spid="37"/>
                                        </p:tgtEl>
                                        <p:attrNameLst>
                                          <p:attrName>ppt_y</p:attrName>
                                        </p:attrNameLst>
                                      </p:cBhvr>
                                      <p:tavLst>
                                        <p:tav tm="0">
                                          <p:val>
                                            <p:strVal val="ppt_y"/>
                                          </p:val>
                                        </p:tav>
                                        <p:tav tm="100000">
                                          <p:val>
                                            <p:strVal val="1+ppt_h/2"/>
                                          </p:val>
                                        </p:tav>
                                      </p:tavLst>
                                    </p:anim>
                                    <p:set>
                                      <p:cBhvr>
                                        <p:cTn id="456" dur="1" fill="hold">
                                          <p:stCondLst>
                                            <p:cond delay="4499"/>
                                          </p:stCondLst>
                                        </p:cTn>
                                        <p:tgtEl>
                                          <p:spTgt spid="37"/>
                                        </p:tgtEl>
                                        <p:attrNameLst>
                                          <p:attrName>style.visibility</p:attrName>
                                        </p:attrNameLst>
                                      </p:cBhvr>
                                      <p:to>
                                        <p:strVal val="hidden"/>
                                      </p:to>
                                    </p:set>
                                  </p:childTnLst>
                                </p:cTn>
                              </p:par>
                              <p:par>
                                <p:cTn id="457" presetID="3" presetClass="exit" presetSubtype="10" fill="hold" grpId="3" nodeType="withEffect">
                                  <p:stCondLst>
                                    <p:cond delay="0"/>
                                  </p:stCondLst>
                                  <p:childTnLst>
                                    <p:animEffect transition="out" filter="blinds(horizontal)">
                                      <p:cBhvr>
                                        <p:cTn id="458" dur="6000"/>
                                        <p:tgtEl>
                                          <p:spTgt spid="37"/>
                                        </p:tgtEl>
                                      </p:cBhvr>
                                    </p:animEffect>
                                    <p:set>
                                      <p:cBhvr>
                                        <p:cTn id="459" dur="1" fill="hold">
                                          <p:stCondLst>
                                            <p:cond delay="5999"/>
                                          </p:stCondLst>
                                        </p:cTn>
                                        <p:tgtEl>
                                          <p:spTgt spid="37"/>
                                        </p:tgtEl>
                                        <p:attrNameLst>
                                          <p:attrName>style.visibility</p:attrName>
                                        </p:attrNameLst>
                                      </p:cBhvr>
                                      <p:to>
                                        <p:strVal val="hidden"/>
                                      </p:to>
                                    </p:set>
                                  </p:childTnLst>
                                </p:cTn>
                              </p:par>
                              <p:par>
                                <p:cTn id="460" presetID="8" presetClass="emph" presetSubtype="0" fill="hold" grpId="4" nodeType="withEffect">
                                  <p:stCondLst>
                                    <p:cond delay="0"/>
                                  </p:stCondLst>
                                  <p:childTnLst>
                                    <p:animRot by="-21600000">
                                      <p:cBhvr>
                                        <p:cTn id="461" dur="5000" fill="hold"/>
                                        <p:tgtEl>
                                          <p:spTgt spid="37"/>
                                        </p:tgtEl>
                                        <p:attrNameLst>
                                          <p:attrName>r</p:attrName>
                                        </p:attrNameLst>
                                      </p:cBhvr>
                                    </p:animRot>
                                  </p:childTnLst>
                                </p:cTn>
                              </p:par>
                              <p:par>
                                <p:cTn id="462" presetID="45" presetClass="exit" presetSubtype="0" fill="hold" grpId="5" nodeType="withEffect">
                                  <p:stCondLst>
                                    <p:cond delay="0"/>
                                  </p:stCondLst>
                                  <p:childTnLst>
                                    <p:animEffect transition="out" filter="fade">
                                      <p:cBhvr>
                                        <p:cTn id="463" dur="5000"/>
                                        <p:tgtEl>
                                          <p:spTgt spid="37"/>
                                        </p:tgtEl>
                                      </p:cBhvr>
                                    </p:animEffect>
                                    <p:anim calcmode="lin" valueType="num">
                                      <p:cBhvr>
                                        <p:cTn id="464"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65" dur="5000"/>
                                        <p:tgtEl>
                                          <p:spTgt spid="37"/>
                                        </p:tgtEl>
                                        <p:attrNameLst>
                                          <p:attrName>ppt_h</p:attrName>
                                        </p:attrNameLst>
                                      </p:cBhvr>
                                      <p:tavLst>
                                        <p:tav tm="0">
                                          <p:val>
                                            <p:strVal val="ppt_h"/>
                                          </p:val>
                                        </p:tav>
                                        <p:tav tm="100000">
                                          <p:val>
                                            <p:strVal val="ppt_h"/>
                                          </p:val>
                                        </p:tav>
                                      </p:tavLst>
                                    </p:anim>
                                    <p:set>
                                      <p:cBhvr>
                                        <p:cTn id="466" dur="1" fill="hold">
                                          <p:stCondLst>
                                            <p:cond delay="4999"/>
                                          </p:stCondLst>
                                        </p:cTn>
                                        <p:tgtEl>
                                          <p:spTgt spid="37"/>
                                        </p:tgtEl>
                                        <p:attrNameLst>
                                          <p:attrName>style.visibility</p:attrName>
                                        </p:attrNameLst>
                                      </p:cBhvr>
                                      <p:to>
                                        <p:strVal val="hidden"/>
                                      </p:to>
                                    </p:set>
                                  </p:childTnLst>
                                </p:cTn>
                              </p:par>
                              <p:par>
                                <p:cTn id="467" presetID="2" presetClass="entr" presetSubtype="1" fill="hold" grpId="0" nodeType="withEffect">
                                  <p:stCondLst>
                                    <p:cond delay="0"/>
                                  </p:stCondLst>
                                  <p:childTnLst>
                                    <p:set>
                                      <p:cBhvr>
                                        <p:cTn id="468" dur="1" fill="hold">
                                          <p:stCondLst>
                                            <p:cond delay="0"/>
                                          </p:stCondLst>
                                        </p:cTn>
                                        <p:tgtEl>
                                          <p:spTgt spid="32"/>
                                        </p:tgtEl>
                                        <p:attrNameLst>
                                          <p:attrName>style.visibility</p:attrName>
                                        </p:attrNameLst>
                                      </p:cBhvr>
                                      <p:to>
                                        <p:strVal val="visible"/>
                                      </p:to>
                                    </p:set>
                                    <p:anim calcmode="lin" valueType="num">
                                      <p:cBhvr additive="base">
                                        <p:cTn id="469" dur="4000" fill="hold"/>
                                        <p:tgtEl>
                                          <p:spTgt spid="32"/>
                                        </p:tgtEl>
                                        <p:attrNameLst>
                                          <p:attrName>ppt_x</p:attrName>
                                        </p:attrNameLst>
                                      </p:cBhvr>
                                      <p:tavLst>
                                        <p:tav tm="0">
                                          <p:val>
                                            <p:strVal val="#ppt_x"/>
                                          </p:val>
                                        </p:tav>
                                        <p:tav tm="100000">
                                          <p:val>
                                            <p:strVal val="#ppt_x"/>
                                          </p:val>
                                        </p:tav>
                                      </p:tavLst>
                                    </p:anim>
                                    <p:anim calcmode="lin" valueType="num">
                                      <p:cBhvr additive="base">
                                        <p:cTn id="470" dur="4000" fill="hold"/>
                                        <p:tgtEl>
                                          <p:spTgt spid="32"/>
                                        </p:tgtEl>
                                        <p:attrNameLst>
                                          <p:attrName>ppt_y</p:attrName>
                                        </p:attrNameLst>
                                      </p:cBhvr>
                                      <p:tavLst>
                                        <p:tav tm="0">
                                          <p:val>
                                            <p:strVal val="0-#ppt_h/2"/>
                                          </p:val>
                                        </p:tav>
                                        <p:tav tm="100000">
                                          <p:val>
                                            <p:strVal val="#ppt_y"/>
                                          </p:val>
                                        </p:tav>
                                      </p:tavLst>
                                    </p:anim>
                                  </p:childTnLst>
                                </p:cTn>
                              </p:par>
                              <p:par>
                                <p:cTn id="471" presetID="19" presetClass="entr" presetSubtype="10" fill="hold" grpId="1" nodeType="withEffect">
                                  <p:stCondLst>
                                    <p:cond delay="0"/>
                                  </p:stCondLst>
                                  <p:childTnLst>
                                    <p:set>
                                      <p:cBhvr>
                                        <p:cTn id="472" dur="1" fill="hold">
                                          <p:stCondLst>
                                            <p:cond delay="0"/>
                                          </p:stCondLst>
                                        </p:cTn>
                                        <p:tgtEl>
                                          <p:spTgt spid="32"/>
                                        </p:tgtEl>
                                        <p:attrNameLst>
                                          <p:attrName>style.visibility</p:attrName>
                                        </p:attrNameLst>
                                      </p:cBhvr>
                                      <p:to>
                                        <p:strVal val="visible"/>
                                      </p:to>
                                    </p:set>
                                    <p:anim calcmode="lin" valueType="num">
                                      <p:cBhvr>
                                        <p:cTn id="473" dur="4000" fill="hold"/>
                                        <p:tgtEl>
                                          <p:spTgt spid="32"/>
                                        </p:tgtEl>
                                        <p:attrNameLst>
                                          <p:attrName>ppt_w</p:attrName>
                                        </p:attrNameLst>
                                      </p:cBhvr>
                                      <p:tavLst>
                                        <p:tav tm="0" fmla="#ppt_w*sin(2.5*pi*$)">
                                          <p:val>
                                            <p:fltVal val="0"/>
                                          </p:val>
                                        </p:tav>
                                        <p:tav tm="100000">
                                          <p:val>
                                            <p:fltVal val="1"/>
                                          </p:val>
                                        </p:tav>
                                      </p:tavLst>
                                    </p:anim>
                                    <p:anim calcmode="lin" valueType="num">
                                      <p:cBhvr>
                                        <p:cTn id="474" dur="4000" fill="hold"/>
                                        <p:tgtEl>
                                          <p:spTgt spid="32"/>
                                        </p:tgtEl>
                                        <p:attrNameLst>
                                          <p:attrName>ppt_h</p:attrName>
                                        </p:attrNameLst>
                                      </p:cBhvr>
                                      <p:tavLst>
                                        <p:tav tm="0">
                                          <p:val>
                                            <p:strVal val="#ppt_h"/>
                                          </p:val>
                                        </p:tav>
                                        <p:tav tm="100000">
                                          <p:val>
                                            <p:strVal val="#ppt_h"/>
                                          </p:val>
                                        </p:tav>
                                      </p:tavLst>
                                    </p:anim>
                                  </p:childTnLst>
                                </p:cTn>
                              </p:par>
                              <p:par>
                                <p:cTn id="475" presetID="2" presetClass="exit" presetSubtype="4" fill="hold" grpId="2" nodeType="withEffect">
                                  <p:stCondLst>
                                    <p:cond delay="0"/>
                                  </p:stCondLst>
                                  <p:childTnLst>
                                    <p:anim calcmode="lin" valueType="num">
                                      <p:cBhvr additive="base">
                                        <p:cTn id="476" dur="4500"/>
                                        <p:tgtEl>
                                          <p:spTgt spid="32"/>
                                        </p:tgtEl>
                                        <p:attrNameLst>
                                          <p:attrName>ppt_x</p:attrName>
                                        </p:attrNameLst>
                                      </p:cBhvr>
                                      <p:tavLst>
                                        <p:tav tm="0">
                                          <p:val>
                                            <p:strVal val="ppt_x"/>
                                          </p:val>
                                        </p:tav>
                                        <p:tav tm="100000">
                                          <p:val>
                                            <p:strVal val="ppt_x"/>
                                          </p:val>
                                        </p:tav>
                                      </p:tavLst>
                                    </p:anim>
                                    <p:anim calcmode="lin" valueType="num">
                                      <p:cBhvr additive="base">
                                        <p:cTn id="477" dur="4500"/>
                                        <p:tgtEl>
                                          <p:spTgt spid="32"/>
                                        </p:tgtEl>
                                        <p:attrNameLst>
                                          <p:attrName>ppt_y</p:attrName>
                                        </p:attrNameLst>
                                      </p:cBhvr>
                                      <p:tavLst>
                                        <p:tav tm="0">
                                          <p:val>
                                            <p:strVal val="ppt_y"/>
                                          </p:val>
                                        </p:tav>
                                        <p:tav tm="100000">
                                          <p:val>
                                            <p:strVal val="1+ppt_h/2"/>
                                          </p:val>
                                        </p:tav>
                                      </p:tavLst>
                                    </p:anim>
                                    <p:set>
                                      <p:cBhvr>
                                        <p:cTn id="478" dur="1" fill="hold">
                                          <p:stCondLst>
                                            <p:cond delay="4499"/>
                                          </p:stCondLst>
                                        </p:cTn>
                                        <p:tgtEl>
                                          <p:spTgt spid="32"/>
                                        </p:tgtEl>
                                        <p:attrNameLst>
                                          <p:attrName>style.visibility</p:attrName>
                                        </p:attrNameLst>
                                      </p:cBhvr>
                                      <p:to>
                                        <p:strVal val="hidden"/>
                                      </p:to>
                                    </p:set>
                                  </p:childTnLst>
                                </p:cTn>
                              </p:par>
                              <p:par>
                                <p:cTn id="479" presetID="3" presetClass="exit" presetSubtype="10" fill="hold" grpId="3" nodeType="withEffect">
                                  <p:stCondLst>
                                    <p:cond delay="0"/>
                                  </p:stCondLst>
                                  <p:childTnLst>
                                    <p:animEffect transition="out" filter="blinds(horizontal)">
                                      <p:cBhvr>
                                        <p:cTn id="480" dur="6000"/>
                                        <p:tgtEl>
                                          <p:spTgt spid="32"/>
                                        </p:tgtEl>
                                      </p:cBhvr>
                                    </p:animEffect>
                                    <p:set>
                                      <p:cBhvr>
                                        <p:cTn id="481" dur="1" fill="hold">
                                          <p:stCondLst>
                                            <p:cond delay="5999"/>
                                          </p:stCondLst>
                                        </p:cTn>
                                        <p:tgtEl>
                                          <p:spTgt spid="32"/>
                                        </p:tgtEl>
                                        <p:attrNameLst>
                                          <p:attrName>style.visibility</p:attrName>
                                        </p:attrNameLst>
                                      </p:cBhvr>
                                      <p:to>
                                        <p:strVal val="hidden"/>
                                      </p:to>
                                    </p:set>
                                  </p:childTnLst>
                                </p:cTn>
                              </p:par>
                              <p:par>
                                <p:cTn id="482" presetID="8" presetClass="emph" presetSubtype="0" fill="hold" grpId="4" nodeType="withEffect">
                                  <p:stCondLst>
                                    <p:cond delay="0"/>
                                  </p:stCondLst>
                                  <p:childTnLst>
                                    <p:animRot by="-21600000">
                                      <p:cBhvr>
                                        <p:cTn id="483" dur="5000" fill="hold"/>
                                        <p:tgtEl>
                                          <p:spTgt spid="32"/>
                                        </p:tgtEl>
                                        <p:attrNameLst>
                                          <p:attrName>r</p:attrName>
                                        </p:attrNameLst>
                                      </p:cBhvr>
                                    </p:animRot>
                                  </p:childTnLst>
                                </p:cTn>
                              </p:par>
                              <p:par>
                                <p:cTn id="484" presetID="45" presetClass="exit" presetSubtype="0" fill="hold" grpId="5" nodeType="withEffect">
                                  <p:stCondLst>
                                    <p:cond delay="0"/>
                                  </p:stCondLst>
                                  <p:childTnLst>
                                    <p:animEffect transition="out" filter="fade">
                                      <p:cBhvr>
                                        <p:cTn id="485" dur="5000"/>
                                        <p:tgtEl>
                                          <p:spTgt spid="32"/>
                                        </p:tgtEl>
                                      </p:cBhvr>
                                    </p:animEffect>
                                    <p:anim calcmode="lin" valueType="num">
                                      <p:cBhvr>
                                        <p:cTn id="486" dur="5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87" dur="5000"/>
                                        <p:tgtEl>
                                          <p:spTgt spid="32"/>
                                        </p:tgtEl>
                                        <p:attrNameLst>
                                          <p:attrName>ppt_h</p:attrName>
                                        </p:attrNameLst>
                                      </p:cBhvr>
                                      <p:tavLst>
                                        <p:tav tm="0">
                                          <p:val>
                                            <p:strVal val="ppt_h"/>
                                          </p:val>
                                        </p:tav>
                                        <p:tav tm="100000">
                                          <p:val>
                                            <p:strVal val="ppt_h"/>
                                          </p:val>
                                        </p:tav>
                                      </p:tavLst>
                                    </p:anim>
                                    <p:set>
                                      <p:cBhvr>
                                        <p:cTn id="488" dur="1" fill="hold">
                                          <p:stCondLst>
                                            <p:cond delay="4999"/>
                                          </p:stCondLst>
                                        </p:cTn>
                                        <p:tgtEl>
                                          <p:spTgt spid="32"/>
                                        </p:tgtEl>
                                        <p:attrNameLst>
                                          <p:attrName>style.visibility</p:attrName>
                                        </p:attrNameLst>
                                      </p:cBhvr>
                                      <p:to>
                                        <p:strVal val="hidden"/>
                                      </p:to>
                                    </p:set>
                                  </p:childTnLst>
                                </p:cTn>
                              </p:par>
                              <p:par>
                                <p:cTn id="489" presetID="2" presetClass="entr" presetSubtype="1" fill="hold" grpId="0" nodeType="withEffect">
                                  <p:stCondLst>
                                    <p:cond delay="0"/>
                                  </p:stCondLst>
                                  <p:childTnLst>
                                    <p:set>
                                      <p:cBhvr>
                                        <p:cTn id="490" dur="1" fill="hold">
                                          <p:stCondLst>
                                            <p:cond delay="0"/>
                                          </p:stCondLst>
                                        </p:cTn>
                                        <p:tgtEl>
                                          <p:spTgt spid="33"/>
                                        </p:tgtEl>
                                        <p:attrNameLst>
                                          <p:attrName>style.visibility</p:attrName>
                                        </p:attrNameLst>
                                      </p:cBhvr>
                                      <p:to>
                                        <p:strVal val="visible"/>
                                      </p:to>
                                    </p:set>
                                    <p:anim calcmode="lin" valueType="num">
                                      <p:cBhvr additive="base">
                                        <p:cTn id="491" dur="4000" fill="hold"/>
                                        <p:tgtEl>
                                          <p:spTgt spid="33"/>
                                        </p:tgtEl>
                                        <p:attrNameLst>
                                          <p:attrName>ppt_x</p:attrName>
                                        </p:attrNameLst>
                                      </p:cBhvr>
                                      <p:tavLst>
                                        <p:tav tm="0">
                                          <p:val>
                                            <p:strVal val="#ppt_x"/>
                                          </p:val>
                                        </p:tav>
                                        <p:tav tm="100000">
                                          <p:val>
                                            <p:strVal val="#ppt_x"/>
                                          </p:val>
                                        </p:tav>
                                      </p:tavLst>
                                    </p:anim>
                                    <p:anim calcmode="lin" valueType="num">
                                      <p:cBhvr additive="base">
                                        <p:cTn id="492" dur="4000" fill="hold"/>
                                        <p:tgtEl>
                                          <p:spTgt spid="33"/>
                                        </p:tgtEl>
                                        <p:attrNameLst>
                                          <p:attrName>ppt_y</p:attrName>
                                        </p:attrNameLst>
                                      </p:cBhvr>
                                      <p:tavLst>
                                        <p:tav tm="0">
                                          <p:val>
                                            <p:strVal val="0-#ppt_h/2"/>
                                          </p:val>
                                        </p:tav>
                                        <p:tav tm="100000">
                                          <p:val>
                                            <p:strVal val="#ppt_y"/>
                                          </p:val>
                                        </p:tav>
                                      </p:tavLst>
                                    </p:anim>
                                  </p:childTnLst>
                                </p:cTn>
                              </p:par>
                              <p:par>
                                <p:cTn id="493" presetID="19" presetClass="entr" presetSubtype="10" fill="hold" grpId="1" nodeType="withEffect">
                                  <p:stCondLst>
                                    <p:cond delay="0"/>
                                  </p:stCondLst>
                                  <p:childTnLst>
                                    <p:set>
                                      <p:cBhvr>
                                        <p:cTn id="494" dur="1" fill="hold">
                                          <p:stCondLst>
                                            <p:cond delay="0"/>
                                          </p:stCondLst>
                                        </p:cTn>
                                        <p:tgtEl>
                                          <p:spTgt spid="33"/>
                                        </p:tgtEl>
                                        <p:attrNameLst>
                                          <p:attrName>style.visibility</p:attrName>
                                        </p:attrNameLst>
                                      </p:cBhvr>
                                      <p:to>
                                        <p:strVal val="visible"/>
                                      </p:to>
                                    </p:set>
                                    <p:anim calcmode="lin" valueType="num">
                                      <p:cBhvr>
                                        <p:cTn id="495" dur="4000" fill="hold"/>
                                        <p:tgtEl>
                                          <p:spTgt spid="33"/>
                                        </p:tgtEl>
                                        <p:attrNameLst>
                                          <p:attrName>ppt_w</p:attrName>
                                        </p:attrNameLst>
                                      </p:cBhvr>
                                      <p:tavLst>
                                        <p:tav tm="0" fmla="#ppt_w*sin(2.5*pi*$)">
                                          <p:val>
                                            <p:fltVal val="0"/>
                                          </p:val>
                                        </p:tav>
                                        <p:tav tm="100000">
                                          <p:val>
                                            <p:fltVal val="1"/>
                                          </p:val>
                                        </p:tav>
                                      </p:tavLst>
                                    </p:anim>
                                    <p:anim calcmode="lin" valueType="num">
                                      <p:cBhvr>
                                        <p:cTn id="496" dur="4000" fill="hold"/>
                                        <p:tgtEl>
                                          <p:spTgt spid="33"/>
                                        </p:tgtEl>
                                        <p:attrNameLst>
                                          <p:attrName>ppt_h</p:attrName>
                                        </p:attrNameLst>
                                      </p:cBhvr>
                                      <p:tavLst>
                                        <p:tav tm="0">
                                          <p:val>
                                            <p:strVal val="#ppt_h"/>
                                          </p:val>
                                        </p:tav>
                                        <p:tav tm="100000">
                                          <p:val>
                                            <p:strVal val="#ppt_h"/>
                                          </p:val>
                                        </p:tav>
                                      </p:tavLst>
                                    </p:anim>
                                  </p:childTnLst>
                                </p:cTn>
                              </p:par>
                              <p:par>
                                <p:cTn id="497" presetID="2" presetClass="exit" presetSubtype="4" fill="hold" grpId="2" nodeType="withEffect">
                                  <p:stCondLst>
                                    <p:cond delay="0"/>
                                  </p:stCondLst>
                                  <p:childTnLst>
                                    <p:anim calcmode="lin" valueType="num">
                                      <p:cBhvr additive="base">
                                        <p:cTn id="498" dur="4500"/>
                                        <p:tgtEl>
                                          <p:spTgt spid="33"/>
                                        </p:tgtEl>
                                        <p:attrNameLst>
                                          <p:attrName>ppt_x</p:attrName>
                                        </p:attrNameLst>
                                      </p:cBhvr>
                                      <p:tavLst>
                                        <p:tav tm="0">
                                          <p:val>
                                            <p:strVal val="ppt_x"/>
                                          </p:val>
                                        </p:tav>
                                        <p:tav tm="100000">
                                          <p:val>
                                            <p:strVal val="ppt_x"/>
                                          </p:val>
                                        </p:tav>
                                      </p:tavLst>
                                    </p:anim>
                                    <p:anim calcmode="lin" valueType="num">
                                      <p:cBhvr additive="base">
                                        <p:cTn id="499" dur="4500"/>
                                        <p:tgtEl>
                                          <p:spTgt spid="33"/>
                                        </p:tgtEl>
                                        <p:attrNameLst>
                                          <p:attrName>ppt_y</p:attrName>
                                        </p:attrNameLst>
                                      </p:cBhvr>
                                      <p:tavLst>
                                        <p:tav tm="0">
                                          <p:val>
                                            <p:strVal val="ppt_y"/>
                                          </p:val>
                                        </p:tav>
                                        <p:tav tm="100000">
                                          <p:val>
                                            <p:strVal val="1+ppt_h/2"/>
                                          </p:val>
                                        </p:tav>
                                      </p:tavLst>
                                    </p:anim>
                                    <p:set>
                                      <p:cBhvr>
                                        <p:cTn id="500" dur="1" fill="hold">
                                          <p:stCondLst>
                                            <p:cond delay="4499"/>
                                          </p:stCondLst>
                                        </p:cTn>
                                        <p:tgtEl>
                                          <p:spTgt spid="33"/>
                                        </p:tgtEl>
                                        <p:attrNameLst>
                                          <p:attrName>style.visibility</p:attrName>
                                        </p:attrNameLst>
                                      </p:cBhvr>
                                      <p:to>
                                        <p:strVal val="hidden"/>
                                      </p:to>
                                    </p:set>
                                  </p:childTnLst>
                                </p:cTn>
                              </p:par>
                              <p:par>
                                <p:cTn id="501" presetID="3" presetClass="exit" presetSubtype="10" fill="hold" grpId="3" nodeType="withEffect">
                                  <p:stCondLst>
                                    <p:cond delay="0"/>
                                  </p:stCondLst>
                                  <p:childTnLst>
                                    <p:animEffect transition="out" filter="blinds(horizontal)">
                                      <p:cBhvr>
                                        <p:cTn id="502" dur="6000"/>
                                        <p:tgtEl>
                                          <p:spTgt spid="33"/>
                                        </p:tgtEl>
                                      </p:cBhvr>
                                    </p:animEffect>
                                    <p:set>
                                      <p:cBhvr>
                                        <p:cTn id="503" dur="1" fill="hold">
                                          <p:stCondLst>
                                            <p:cond delay="5999"/>
                                          </p:stCondLst>
                                        </p:cTn>
                                        <p:tgtEl>
                                          <p:spTgt spid="33"/>
                                        </p:tgtEl>
                                        <p:attrNameLst>
                                          <p:attrName>style.visibility</p:attrName>
                                        </p:attrNameLst>
                                      </p:cBhvr>
                                      <p:to>
                                        <p:strVal val="hidden"/>
                                      </p:to>
                                    </p:set>
                                  </p:childTnLst>
                                </p:cTn>
                              </p:par>
                              <p:par>
                                <p:cTn id="504" presetID="8" presetClass="emph" presetSubtype="0" fill="hold" grpId="4" nodeType="withEffect">
                                  <p:stCondLst>
                                    <p:cond delay="0"/>
                                  </p:stCondLst>
                                  <p:childTnLst>
                                    <p:animRot by="-21600000">
                                      <p:cBhvr>
                                        <p:cTn id="505" dur="5000" fill="hold"/>
                                        <p:tgtEl>
                                          <p:spTgt spid="33"/>
                                        </p:tgtEl>
                                        <p:attrNameLst>
                                          <p:attrName>r</p:attrName>
                                        </p:attrNameLst>
                                      </p:cBhvr>
                                    </p:animRot>
                                  </p:childTnLst>
                                </p:cTn>
                              </p:par>
                              <p:par>
                                <p:cTn id="506" presetID="45" presetClass="exit" presetSubtype="0" fill="hold" grpId="5" nodeType="withEffect">
                                  <p:stCondLst>
                                    <p:cond delay="0"/>
                                  </p:stCondLst>
                                  <p:childTnLst>
                                    <p:animEffect transition="out" filter="fade">
                                      <p:cBhvr>
                                        <p:cTn id="507" dur="5000"/>
                                        <p:tgtEl>
                                          <p:spTgt spid="33"/>
                                        </p:tgtEl>
                                      </p:cBhvr>
                                    </p:animEffect>
                                    <p:anim calcmode="lin" valueType="num">
                                      <p:cBhvr>
                                        <p:cTn id="508" dur="5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09" dur="5000"/>
                                        <p:tgtEl>
                                          <p:spTgt spid="33"/>
                                        </p:tgtEl>
                                        <p:attrNameLst>
                                          <p:attrName>ppt_h</p:attrName>
                                        </p:attrNameLst>
                                      </p:cBhvr>
                                      <p:tavLst>
                                        <p:tav tm="0">
                                          <p:val>
                                            <p:strVal val="ppt_h"/>
                                          </p:val>
                                        </p:tav>
                                        <p:tav tm="100000">
                                          <p:val>
                                            <p:strVal val="ppt_h"/>
                                          </p:val>
                                        </p:tav>
                                      </p:tavLst>
                                    </p:anim>
                                    <p:set>
                                      <p:cBhvr>
                                        <p:cTn id="510" dur="1" fill="hold">
                                          <p:stCondLst>
                                            <p:cond delay="4999"/>
                                          </p:stCondLst>
                                        </p:cTn>
                                        <p:tgtEl>
                                          <p:spTgt spid="33"/>
                                        </p:tgtEl>
                                        <p:attrNameLst>
                                          <p:attrName>style.visibility</p:attrName>
                                        </p:attrNameLst>
                                      </p:cBhvr>
                                      <p:to>
                                        <p:strVal val="hidden"/>
                                      </p:to>
                                    </p:set>
                                  </p:childTnLst>
                                </p:cTn>
                              </p:par>
                              <p:par>
                                <p:cTn id="511" presetID="2" presetClass="entr" presetSubtype="1" fill="hold" grpId="0" nodeType="withEffect">
                                  <p:stCondLst>
                                    <p:cond delay="0"/>
                                  </p:stCondLst>
                                  <p:childTnLst>
                                    <p:set>
                                      <p:cBhvr>
                                        <p:cTn id="512" dur="1" fill="hold">
                                          <p:stCondLst>
                                            <p:cond delay="0"/>
                                          </p:stCondLst>
                                        </p:cTn>
                                        <p:tgtEl>
                                          <p:spTgt spid="34"/>
                                        </p:tgtEl>
                                        <p:attrNameLst>
                                          <p:attrName>style.visibility</p:attrName>
                                        </p:attrNameLst>
                                      </p:cBhvr>
                                      <p:to>
                                        <p:strVal val="visible"/>
                                      </p:to>
                                    </p:set>
                                    <p:anim calcmode="lin" valueType="num">
                                      <p:cBhvr additive="base">
                                        <p:cTn id="513" dur="4000" fill="hold"/>
                                        <p:tgtEl>
                                          <p:spTgt spid="34"/>
                                        </p:tgtEl>
                                        <p:attrNameLst>
                                          <p:attrName>ppt_x</p:attrName>
                                        </p:attrNameLst>
                                      </p:cBhvr>
                                      <p:tavLst>
                                        <p:tav tm="0">
                                          <p:val>
                                            <p:strVal val="#ppt_x"/>
                                          </p:val>
                                        </p:tav>
                                        <p:tav tm="100000">
                                          <p:val>
                                            <p:strVal val="#ppt_x"/>
                                          </p:val>
                                        </p:tav>
                                      </p:tavLst>
                                    </p:anim>
                                    <p:anim calcmode="lin" valueType="num">
                                      <p:cBhvr additive="base">
                                        <p:cTn id="514" dur="4000" fill="hold"/>
                                        <p:tgtEl>
                                          <p:spTgt spid="34"/>
                                        </p:tgtEl>
                                        <p:attrNameLst>
                                          <p:attrName>ppt_y</p:attrName>
                                        </p:attrNameLst>
                                      </p:cBhvr>
                                      <p:tavLst>
                                        <p:tav tm="0">
                                          <p:val>
                                            <p:strVal val="0-#ppt_h/2"/>
                                          </p:val>
                                        </p:tav>
                                        <p:tav tm="100000">
                                          <p:val>
                                            <p:strVal val="#ppt_y"/>
                                          </p:val>
                                        </p:tav>
                                      </p:tavLst>
                                    </p:anim>
                                  </p:childTnLst>
                                </p:cTn>
                              </p:par>
                              <p:par>
                                <p:cTn id="515" presetID="19" presetClass="entr" presetSubtype="10" fill="hold" grpId="1" nodeType="withEffect">
                                  <p:stCondLst>
                                    <p:cond delay="0"/>
                                  </p:stCondLst>
                                  <p:childTnLst>
                                    <p:set>
                                      <p:cBhvr>
                                        <p:cTn id="516" dur="1" fill="hold">
                                          <p:stCondLst>
                                            <p:cond delay="0"/>
                                          </p:stCondLst>
                                        </p:cTn>
                                        <p:tgtEl>
                                          <p:spTgt spid="34"/>
                                        </p:tgtEl>
                                        <p:attrNameLst>
                                          <p:attrName>style.visibility</p:attrName>
                                        </p:attrNameLst>
                                      </p:cBhvr>
                                      <p:to>
                                        <p:strVal val="visible"/>
                                      </p:to>
                                    </p:set>
                                    <p:anim calcmode="lin" valueType="num">
                                      <p:cBhvr>
                                        <p:cTn id="517" dur="4000" fill="hold"/>
                                        <p:tgtEl>
                                          <p:spTgt spid="34"/>
                                        </p:tgtEl>
                                        <p:attrNameLst>
                                          <p:attrName>ppt_w</p:attrName>
                                        </p:attrNameLst>
                                      </p:cBhvr>
                                      <p:tavLst>
                                        <p:tav tm="0" fmla="#ppt_w*sin(2.5*pi*$)">
                                          <p:val>
                                            <p:fltVal val="0"/>
                                          </p:val>
                                        </p:tav>
                                        <p:tav tm="100000">
                                          <p:val>
                                            <p:fltVal val="1"/>
                                          </p:val>
                                        </p:tav>
                                      </p:tavLst>
                                    </p:anim>
                                    <p:anim calcmode="lin" valueType="num">
                                      <p:cBhvr>
                                        <p:cTn id="518" dur="4000" fill="hold"/>
                                        <p:tgtEl>
                                          <p:spTgt spid="34"/>
                                        </p:tgtEl>
                                        <p:attrNameLst>
                                          <p:attrName>ppt_h</p:attrName>
                                        </p:attrNameLst>
                                      </p:cBhvr>
                                      <p:tavLst>
                                        <p:tav tm="0">
                                          <p:val>
                                            <p:strVal val="#ppt_h"/>
                                          </p:val>
                                        </p:tav>
                                        <p:tav tm="100000">
                                          <p:val>
                                            <p:strVal val="#ppt_h"/>
                                          </p:val>
                                        </p:tav>
                                      </p:tavLst>
                                    </p:anim>
                                  </p:childTnLst>
                                </p:cTn>
                              </p:par>
                              <p:par>
                                <p:cTn id="519" presetID="2" presetClass="exit" presetSubtype="4" fill="hold" grpId="2" nodeType="withEffect">
                                  <p:stCondLst>
                                    <p:cond delay="0"/>
                                  </p:stCondLst>
                                  <p:childTnLst>
                                    <p:anim calcmode="lin" valueType="num">
                                      <p:cBhvr additive="base">
                                        <p:cTn id="520" dur="4500"/>
                                        <p:tgtEl>
                                          <p:spTgt spid="34"/>
                                        </p:tgtEl>
                                        <p:attrNameLst>
                                          <p:attrName>ppt_x</p:attrName>
                                        </p:attrNameLst>
                                      </p:cBhvr>
                                      <p:tavLst>
                                        <p:tav tm="0">
                                          <p:val>
                                            <p:strVal val="ppt_x"/>
                                          </p:val>
                                        </p:tav>
                                        <p:tav tm="100000">
                                          <p:val>
                                            <p:strVal val="ppt_x"/>
                                          </p:val>
                                        </p:tav>
                                      </p:tavLst>
                                    </p:anim>
                                    <p:anim calcmode="lin" valueType="num">
                                      <p:cBhvr additive="base">
                                        <p:cTn id="521" dur="4500"/>
                                        <p:tgtEl>
                                          <p:spTgt spid="34"/>
                                        </p:tgtEl>
                                        <p:attrNameLst>
                                          <p:attrName>ppt_y</p:attrName>
                                        </p:attrNameLst>
                                      </p:cBhvr>
                                      <p:tavLst>
                                        <p:tav tm="0">
                                          <p:val>
                                            <p:strVal val="ppt_y"/>
                                          </p:val>
                                        </p:tav>
                                        <p:tav tm="100000">
                                          <p:val>
                                            <p:strVal val="1+ppt_h/2"/>
                                          </p:val>
                                        </p:tav>
                                      </p:tavLst>
                                    </p:anim>
                                    <p:set>
                                      <p:cBhvr>
                                        <p:cTn id="522" dur="1" fill="hold">
                                          <p:stCondLst>
                                            <p:cond delay="4499"/>
                                          </p:stCondLst>
                                        </p:cTn>
                                        <p:tgtEl>
                                          <p:spTgt spid="34"/>
                                        </p:tgtEl>
                                        <p:attrNameLst>
                                          <p:attrName>style.visibility</p:attrName>
                                        </p:attrNameLst>
                                      </p:cBhvr>
                                      <p:to>
                                        <p:strVal val="hidden"/>
                                      </p:to>
                                    </p:set>
                                  </p:childTnLst>
                                </p:cTn>
                              </p:par>
                              <p:par>
                                <p:cTn id="523" presetID="3" presetClass="exit" presetSubtype="10" fill="hold" grpId="3" nodeType="withEffect">
                                  <p:stCondLst>
                                    <p:cond delay="0"/>
                                  </p:stCondLst>
                                  <p:childTnLst>
                                    <p:animEffect transition="out" filter="blinds(horizontal)">
                                      <p:cBhvr>
                                        <p:cTn id="524" dur="6000"/>
                                        <p:tgtEl>
                                          <p:spTgt spid="34"/>
                                        </p:tgtEl>
                                      </p:cBhvr>
                                    </p:animEffect>
                                    <p:set>
                                      <p:cBhvr>
                                        <p:cTn id="525" dur="1" fill="hold">
                                          <p:stCondLst>
                                            <p:cond delay="5999"/>
                                          </p:stCondLst>
                                        </p:cTn>
                                        <p:tgtEl>
                                          <p:spTgt spid="34"/>
                                        </p:tgtEl>
                                        <p:attrNameLst>
                                          <p:attrName>style.visibility</p:attrName>
                                        </p:attrNameLst>
                                      </p:cBhvr>
                                      <p:to>
                                        <p:strVal val="hidden"/>
                                      </p:to>
                                    </p:set>
                                  </p:childTnLst>
                                </p:cTn>
                              </p:par>
                              <p:par>
                                <p:cTn id="526" presetID="8" presetClass="emph" presetSubtype="0" fill="hold" grpId="4" nodeType="withEffect">
                                  <p:stCondLst>
                                    <p:cond delay="0"/>
                                  </p:stCondLst>
                                  <p:childTnLst>
                                    <p:animRot by="-21600000">
                                      <p:cBhvr>
                                        <p:cTn id="527" dur="5000" fill="hold"/>
                                        <p:tgtEl>
                                          <p:spTgt spid="34"/>
                                        </p:tgtEl>
                                        <p:attrNameLst>
                                          <p:attrName>r</p:attrName>
                                        </p:attrNameLst>
                                      </p:cBhvr>
                                    </p:animRot>
                                  </p:childTnLst>
                                </p:cTn>
                              </p:par>
                              <p:par>
                                <p:cTn id="528" presetID="45" presetClass="exit" presetSubtype="0" fill="hold" grpId="5" nodeType="withEffect">
                                  <p:stCondLst>
                                    <p:cond delay="0"/>
                                  </p:stCondLst>
                                  <p:childTnLst>
                                    <p:animEffect transition="out" filter="fade">
                                      <p:cBhvr>
                                        <p:cTn id="529" dur="5000"/>
                                        <p:tgtEl>
                                          <p:spTgt spid="34"/>
                                        </p:tgtEl>
                                      </p:cBhvr>
                                    </p:animEffect>
                                    <p:anim calcmode="lin" valueType="num">
                                      <p:cBhvr>
                                        <p:cTn id="530" dur="5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31" dur="5000"/>
                                        <p:tgtEl>
                                          <p:spTgt spid="34"/>
                                        </p:tgtEl>
                                        <p:attrNameLst>
                                          <p:attrName>ppt_h</p:attrName>
                                        </p:attrNameLst>
                                      </p:cBhvr>
                                      <p:tavLst>
                                        <p:tav tm="0">
                                          <p:val>
                                            <p:strVal val="ppt_h"/>
                                          </p:val>
                                        </p:tav>
                                        <p:tav tm="100000">
                                          <p:val>
                                            <p:strVal val="ppt_h"/>
                                          </p:val>
                                        </p:tav>
                                      </p:tavLst>
                                    </p:anim>
                                    <p:set>
                                      <p:cBhvr>
                                        <p:cTn id="532" dur="1" fill="hold">
                                          <p:stCondLst>
                                            <p:cond delay="4999"/>
                                          </p:stCondLst>
                                        </p:cTn>
                                        <p:tgtEl>
                                          <p:spTgt spid="34"/>
                                        </p:tgtEl>
                                        <p:attrNameLst>
                                          <p:attrName>style.visibility</p:attrName>
                                        </p:attrNameLst>
                                      </p:cBhvr>
                                      <p:to>
                                        <p:strVal val="hidden"/>
                                      </p:to>
                                    </p:set>
                                  </p:childTnLst>
                                </p:cTn>
                              </p:par>
                              <p:par>
                                <p:cTn id="533" presetID="2" presetClass="entr" presetSubtype="1" fill="hold" grpId="0" nodeType="withEffect">
                                  <p:stCondLst>
                                    <p:cond delay="0"/>
                                  </p:stCondLst>
                                  <p:childTnLst>
                                    <p:set>
                                      <p:cBhvr>
                                        <p:cTn id="534" dur="1" fill="hold">
                                          <p:stCondLst>
                                            <p:cond delay="0"/>
                                          </p:stCondLst>
                                        </p:cTn>
                                        <p:tgtEl>
                                          <p:spTgt spid="29"/>
                                        </p:tgtEl>
                                        <p:attrNameLst>
                                          <p:attrName>style.visibility</p:attrName>
                                        </p:attrNameLst>
                                      </p:cBhvr>
                                      <p:to>
                                        <p:strVal val="visible"/>
                                      </p:to>
                                    </p:set>
                                    <p:anim calcmode="lin" valueType="num">
                                      <p:cBhvr additive="base">
                                        <p:cTn id="535" dur="4000" fill="hold"/>
                                        <p:tgtEl>
                                          <p:spTgt spid="29"/>
                                        </p:tgtEl>
                                        <p:attrNameLst>
                                          <p:attrName>ppt_x</p:attrName>
                                        </p:attrNameLst>
                                      </p:cBhvr>
                                      <p:tavLst>
                                        <p:tav tm="0">
                                          <p:val>
                                            <p:strVal val="#ppt_x"/>
                                          </p:val>
                                        </p:tav>
                                        <p:tav tm="100000">
                                          <p:val>
                                            <p:strVal val="#ppt_x"/>
                                          </p:val>
                                        </p:tav>
                                      </p:tavLst>
                                    </p:anim>
                                    <p:anim calcmode="lin" valueType="num">
                                      <p:cBhvr additive="base">
                                        <p:cTn id="536" dur="4000" fill="hold"/>
                                        <p:tgtEl>
                                          <p:spTgt spid="29"/>
                                        </p:tgtEl>
                                        <p:attrNameLst>
                                          <p:attrName>ppt_y</p:attrName>
                                        </p:attrNameLst>
                                      </p:cBhvr>
                                      <p:tavLst>
                                        <p:tav tm="0">
                                          <p:val>
                                            <p:strVal val="0-#ppt_h/2"/>
                                          </p:val>
                                        </p:tav>
                                        <p:tav tm="100000">
                                          <p:val>
                                            <p:strVal val="#ppt_y"/>
                                          </p:val>
                                        </p:tav>
                                      </p:tavLst>
                                    </p:anim>
                                  </p:childTnLst>
                                </p:cTn>
                              </p:par>
                              <p:par>
                                <p:cTn id="537" presetID="19" presetClass="entr" presetSubtype="10" fill="hold" grpId="1" nodeType="withEffect">
                                  <p:stCondLst>
                                    <p:cond delay="0"/>
                                  </p:stCondLst>
                                  <p:childTnLst>
                                    <p:set>
                                      <p:cBhvr>
                                        <p:cTn id="538" dur="1" fill="hold">
                                          <p:stCondLst>
                                            <p:cond delay="0"/>
                                          </p:stCondLst>
                                        </p:cTn>
                                        <p:tgtEl>
                                          <p:spTgt spid="29"/>
                                        </p:tgtEl>
                                        <p:attrNameLst>
                                          <p:attrName>style.visibility</p:attrName>
                                        </p:attrNameLst>
                                      </p:cBhvr>
                                      <p:to>
                                        <p:strVal val="visible"/>
                                      </p:to>
                                    </p:set>
                                    <p:anim calcmode="lin" valueType="num">
                                      <p:cBhvr>
                                        <p:cTn id="539" dur="4000" fill="hold"/>
                                        <p:tgtEl>
                                          <p:spTgt spid="29"/>
                                        </p:tgtEl>
                                        <p:attrNameLst>
                                          <p:attrName>ppt_w</p:attrName>
                                        </p:attrNameLst>
                                      </p:cBhvr>
                                      <p:tavLst>
                                        <p:tav tm="0" fmla="#ppt_w*sin(2.5*pi*$)">
                                          <p:val>
                                            <p:fltVal val="0"/>
                                          </p:val>
                                        </p:tav>
                                        <p:tav tm="100000">
                                          <p:val>
                                            <p:fltVal val="1"/>
                                          </p:val>
                                        </p:tav>
                                      </p:tavLst>
                                    </p:anim>
                                    <p:anim calcmode="lin" valueType="num">
                                      <p:cBhvr>
                                        <p:cTn id="540" dur="4000" fill="hold"/>
                                        <p:tgtEl>
                                          <p:spTgt spid="29"/>
                                        </p:tgtEl>
                                        <p:attrNameLst>
                                          <p:attrName>ppt_h</p:attrName>
                                        </p:attrNameLst>
                                      </p:cBhvr>
                                      <p:tavLst>
                                        <p:tav tm="0">
                                          <p:val>
                                            <p:strVal val="#ppt_h"/>
                                          </p:val>
                                        </p:tav>
                                        <p:tav tm="100000">
                                          <p:val>
                                            <p:strVal val="#ppt_h"/>
                                          </p:val>
                                        </p:tav>
                                      </p:tavLst>
                                    </p:anim>
                                  </p:childTnLst>
                                </p:cTn>
                              </p:par>
                              <p:par>
                                <p:cTn id="541" presetID="2" presetClass="exit" presetSubtype="4" fill="hold" grpId="2" nodeType="withEffect">
                                  <p:stCondLst>
                                    <p:cond delay="0"/>
                                  </p:stCondLst>
                                  <p:childTnLst>
                                    <p:anim calcmode="lin" valueType="num">
                                      <p:cBhvr additive="base">
                                        <p:cTn id="542" dur="4500"/>
                                        <p:tgtEl>
                                          <p:spTgt spid="29"/>
                                        </p:tgtEl>
                                        <p:attrNameLst>
                                          <p:attrName>ppt_x</p:attrName>
                                        </p:attrNameLst>
                                      </p:cBhvr>
                                      <p:tavLst>
                                        <p:tav tm="0">
                                          <p:val>
                                            <p:strVal val="ppt_x"/>
                                          </p:val>
                                        </p:tav>
                                        <p:tav tm="100000">
                                          <p:val>
                                            <p:strVal val="ppt_x"/>
                                          </p:val>
                                        </p:tav>
                                      </p:tavLst>
                                    </p:anim>
                                    <p:anim calcmode="lin" valueType="num">
                                      <p:cBhvr additive="base">
                                        <p:cTn id="543" dur="4500"/>
                                        <p:tgtEl>
                                          <p:spTgt spid="29"/>
                                        </p:tgtEl>
                                        <p:attrNameLst>
                                          <p:attrName>ppt_y</p:attrName>
                                        </p:attrNameLst>
                                      </p:cBhvr>
                                      <p:tavLst>
                                        <p:tav tm="0">
                                          <p:val>
                                            <p:strVal val="ppt_y"/>
                                          </p:val>
                                        </p:tav>
                                        <p:tav tm="100000">
                                          <p:val>
                                            <p:strVal val="1+ppt_h/2"/>
                                          </p:val>
                                        </p:tav>
                                      </p:tavLst>
                                    </p:anim>
                                    <p:set>
                                      <p:cBhvr>
                                        <p:cTn id="544" dur="1" fill="hold">
                                          <p:stCondLst>
                                            <p:cond delay="4499"/>
                                          </p:stCondLst>
                                        </p:cTn>
                                        <p:tgtEl>
                                          <p:spTgt spid="29"/>
                                        </p:tgtEl>
                                        <p:attrNameLst>
                                          <p:attrName>style.visibility</p:attrName>
                                        </p:attrNameLst>
                                      </p:cBhvr>
                                      <p:to>
                                        <p:strVal val="hidden"/>
                                      </p:to>
                                    </p:set>
                                  </p:childTnLst>
                                </p:cTn>
                              </p:par>
                              <p:par>
                                <p:cTn id="545" presetID="3" presetClass="exit" presetSubtype="10" fill="hold" grpId="3" nodeType="withEffect">
                                  <p:stCondLst>
                                    <p:cond delay="0"/>
                                  </p:stCondLst>
                                  <p:childTnLst>
                                    <p:animEffect transition="out" filter="blinds(horizontal)">
                                      <p:cBhvr>
                                        <p:cTn id="546" dur="6000"/>
                                        <p:tgtEl>
                                          <p:spTgt spid="29"/>
                                        </p:tgtEl>
                                      </p:cBhvr>
                                    </p:animEffect>
                                    <p:set>
                                      <p:cBhvr>
                                        <p:cTn id="547" dur="1" fill="hold">
                                          <p:stCondLst>
                                            <p:cond delay="5999"/>
                                          </p:stCondLst>
                                        </p:cTn>
                                        <p:tgtEl>
                                          <p:spTgt spid="29"/>
                                        </p:tgtEl>
                                        <p:attrNameLst>
                                          <p:attrName>style.visibility</p:attrName>
                                        </p:attrNameLst>
                                      </p:cBhvr>
                                      <p:to>
                                        <p:strVal val="hidden"/>
                                      </p:to>
                                    </p:set>
                                  </p:childTnLst>
                                </p:cTn>
                              </p:par>
                              <p:par>
                                <p:cTn id="548" presetID="8" presetClass="emph" presetSubtype="0" fill="hold" grpId="4" nodeType="withEffect">
                                  <p:stCondLst>
                                    <p:cond delay="0"/>
                                  </p:stCondLst>
                                  <p:childTnLst>
                                    <p:animRot by="-21600000">
                                      <p:cBhvr>
                                        <p:cTn id="549" dur="5000" fill="hold"/>
                                        <p:tgtEl>
                                          <p:spTgt spid="29"/>
                                        </p:tgtEl>
                                        <p:attrNameLst>
                                          <p:attrName>r</p:attrName>
                                        </p:attrNameLst>
                                      </p:cBhvr>
                                    </p:animRot>
                                  </p:childTnLst>
                                </p:cTn>
                              </p:par>
                              <p:par>
                                <p:cTn id="550" presetID="45" presetClass="exit" presetSubtype="0" fill="hold" grpId="5" nodeType="withEffect">
                                  <p:stCondLst>
                                    <p:cond delay="0"/>
                                  </p:stCondLst>
                                  <p:childTnLst>
                                    <p:animEffect transition="out" filter="fade">
                                      <p:cBhvr>
                                        <p:cTn id="551" dur="5000"/>
                                        <p:tgtEl>
                                          <p:spTgt spid="29"/>
                                        </p:tgtEl>
                                      </p:cBhvr>
                                    </p:animEffect>
                                    <p:anim calcmode="lin" valueType="num">
                                      <p:cBhvr>
                                        <p:cTn id="552" dur="5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53" dur="5000"/>
                                        <p:tgtEl>
                                          <p:spTgt spid="29"/>
                                        </p:tgtEl>
                                        <p:attrNameLst>
                                          <p:attrName>ppt_h</p:attrName>
                                        </p:attrNameLst>
                                      </p:cBhvr>
                                      <p:tavLst>
                                        <p:tav tm="0">
                                          <p:val>
                                            <p:strVal val="ppt_h"/>
                                          </p:val>
                                        </p:tav>
                                        <p:tav tm="100000">
                                          <p:val>
                                            <p:strVal val="ppt_h"/>
                                          </p:val>
                                        </p:tav>
                                      </p:tavLst>
                                    </p:anim>
                                    <p:set>
                                      <p:cBhvr>
                                        <p:cTn id="554" dur="1" fill="hold">
                                          <p:stCondLst>
                                            <p:cond delay="4999"/>
                                          </p:stCondLst>
                                        </p:cTn>
                                        <p:tgtEl>
                                          <p:spTgt spid="29"/>
                                        </p:tgtEl>
                                        <p:attrNameLst>
                                          <p:attrName>style.visibility</p:attrName>
                                        </p:attrNameLst>
                                      </p:cBhvr>
                                      <p:to>
                                        <p:strVal val="hidden"/>
                                      </p:to>
                                    </p:set>
                                  </p:childTnLst>
                                </p:cTn>
                              </p:par>
                              <p:par>
                                <p:cTn id="555" presetID="2" presetClass="entr" presetSubtype="1" fill="hold" grpId="0" nodeType="withEffect">
                                  <p:stCondLst>
                                    <p:cond delay="0"/>
                                  </p:stCondLst>
                                  <p:childTnLst>
                                    <p:set>
                                      <p:cBhvr>
                                        <p:cTn id="556" dur="1" fill="hold">
                                          <p:stCondLst>
                                            <p:cond delay="0"/>
                                          </p:stCondLst>
                                        </p:cTn>
                                        <p:tgtEl>
                                          <p:spTgt spid="30"/>
                                        </p:tgtEl>
                                        <p:attrNameLst>
                                          <p:attrName>style.visibility</p:attrName>
                                        </p:attrNameLst>
                                      </p:cBhvr>
                                      <p:to>
                                        <p:strVal val="visible"/>
                                      </p:to>
                                    </p:set>
                                    <p:anim calcmode="lin" valueType="num">
                                      <p:cBhvr additive="base">
                                        <p:cTn id="557" dur="4000" fill="hold"/>
                                        <p:tgtEl>
                                          <p:spTgt spid="30"/>
                                        </p:tgtEl>
                                        <p:attrNameLst>
                                          <p:attrName>ppt_x</p:attrName>
                                        </p:attrNameLst>
                                      </p:cBhvr>
                                      <p:tavLst>
                                        <p:tav tm="0">
                                          <p:val>
                                            <p:strVal val="#ppt_x"/>
                                          </p:val>
                                        </p:tav>
                                        <p:tav tm="100000">
                                          <p:val>
                                            <p:strVal val="#ppt_x"/>
                                          </p:val>
                                        </p:tav>
                                      </p:tavLst>
                                    </p:anim>
                                    <p:anim calcmode="lin" valueType="num">
                                      <p:cBhvr additive="base">
                                        <p:cTn id="558" dur="4000" fill="hold"/>
                                        <p:tgtEl>
                                          <p:spTgt spid="30"/>
                                        </p:tgtEl>
                                        <p:attrNameLst>
                                          <p:attrName>ppt_y</p:attrName>
                                        </p:attrNameLst>
                                      </p:cBhvr>
                                      <p:tavLst>
                                        <p:tav tm="0">
                                          <p:val>
                                            <p:strVal val="0-#ppt_h/2"/>
                                          </p:val>
                                        </p:tav>
                                        <p:tav tm="100000">
                                          <p:val>
                                            <p:strVal val="#ppt_y"/>
                                          </p:val>
                                        </p:tav>
                                      </p:tavLst>
                                    </p:anim>
                                  </p:childTnLst>
                                </p:cTn>
                              </p:par>
                              <p:par>
                                <p:cTn id="559" presetID="19" presetClass="entr" presetSubtype="10" fill="hold" grpId="1" nodeType="withEffect">
                                  <p:stCondLst>
                                    <p:cond delay="0"/>
                                  </p:stCondLst>
                                  <p:childTnLst>
                                    <p:set>
                                      <p:cBhvr>
                                        <p:cTn id="560" dur="1" fill="hold">
                                          <p:stCondLst>
                                            <p:cond delay="0"/>
                                          </p:stCondLst>
                                        </p:cTn>
                                        <p:tgtEl>
                                          <p:spTgt spid="30"/>
                                        </p:tgtEl>
                                        <p:attrNameLst>
                                          <p:attrName>style.visibility</p:attrName>
                                        </p:attrNameLst>
                                      </p:cBhvr>
                                      <p:to>
                                        <p:strVal val="visible"/>
                                      </p:to>
                                    </p:set>
                                    <p:anim calcmode="lin" valueType="num">
                                      <p:cBhvr>
                                        <p:cTn id="561" dur="4000" fill="hold"/>
                                        <p:tgtEl>
                                          <p:spTgt spid="30"/>
                                        </p:tgtEl>
                                        <p:attrNameLst>
                                          <p:attrName>ppt_w</p:attrName>
                                        </p:attrNameLst>
                                      </p:cBhvr>
                                      <p:tavLst>
                                        <p:tav tm="0" fmla="#ppt_w*sin(2.5*pi*$)">
                                          <p:val>
                                            <p:fltVal val="0"/>
                                          </p:val>
                                        </p:tav>
                                        <p:tav tm="100000">
                                          <p:val>
                                            <p:fltVal val="1"/>
                                          </p:val>
                                        </p:tav>
                                      </p:tavLst>
                                    </p:anim>
                                    <p:anim calcmode="lin" valueType="num">
                                      <p:cBhvr>
                                        <p:cTn id="562" dur="4000" fill="hold"/>
                                        <p:tgtEl>
                                          <p:spTgt spid="30"/>
                                        </p:tgtEl>
                                        <p:attrNameLst>
                                          <p:attrName>ppt_h</p:attrName>
                                        </p:attrNameLst>
                                      </p:cBhvr>
                                      <p:tavLst>
                                        <p:tav tm="0">
                                          <p:val>
                                            <p:strVal val="#ppt_h"/>
                                          </p:val>
                                        </p:tav>
                                        <p:tav tm="100000">
                                          <p:val>
                                            <p:strVal val="#ppt_h"/>
                                          </p:val>
                                        </p:tav>
                                      </p:tavLst>
                                    </p:anim>
                                  </p:childTnLst>
                                </p:cTn>
                              </p:par>
                              <p:par>
                                <p:cTn id="563" presetID="2" presetClass="exit" presetSubtype="4" fill="hold" grpId="2" nodeType="withEffect">
                                  <p:stCondLst>
                                    <p:cond delay="0"/>
                                  </p:stCondLst>
                                  <p:childTnLst>
                                    <p:anim calcmode="lin" valueType="num">
                                      <p:cBhvr additive="base">
                                        <p:cTn id="564" dur="4500"/>
                                        <p:tgtEl>
                                          <p:spTgt spid="30"/>
                                        </p:tgtEl>
                                        <p:attrNameLst>
                                          <p:attrName>ppt_x</p:attrName>
                                        </p:attrNameLst>
                                      </p:cBhvr>
                                      <p:tavLst>
                                        <p:tav tm="0">
                                          <p:val>
                                            <p:strVal val="ppt_x"/>
                                          </p:val>
                                        </p:tav>
                                        <p:tav tm="100000">
                                          <p:val>
                                            <p:strVal val="ppt_x"/>
                                          </p:val>
                                        </p:tav>
                                      </p:tavLst>
                                    </p:anim>
                                    <p:anim calcmode="lin" valueType="num">
                                      <p:cBhvr additive="base">
                                        <p:cTn id="565" dur="4500"/>
                                        <p:tgtEl>
                                          <p:spTgt spid="30"/>
                                        </p:tgtEl>
                                        <p:attrNameLst>
                                          <p:attrName>ppt_y</p:attrName>
                                        </p:attrNameLst>
                                      </p:cBhvr>
                                      <p:tavLst>
                                        <p:tav tm="0">
                                          <p:val>
                                            <p:strVal val="ppt_y"/>
                                          </p:val>
                                        </p:tav>
                                        <p:tav tm="100000">
                                          <p:val>
                                            <p:strVal val="1+ppt_h/2"/>
                                          </p:val>
                                        </p:tav>
                                      </p:tavLst>
                                    </p:anim>
                                    <p:set>
                                      <p:cBhvr>
                                        <p:cTn id="566" dur="1" fill="hold">
                                          <p:stCondLst>
                                            <p:cond delay="4499"/>
                                          </p:stCondLst>
                                        </p:cTn>
                                        <p:tgtEl>
                                          <p:spTgt spid="30"/>
                                        </p:tgtEl>
                                        <p:attrNameLst>
                                          <p:attrName>style.visibility</p:attrName>
                                        </p:attrNameLst>
                                      </p:cBhvr>
                                      <p:to>
                                        <p:strVal val="hidden"/>
                                      </p:to>
                                    </p:set>
                                  </p:childTnLst>
                                </p:cTn>
                              </p:par>
                              <p:par>
                                <p:cTn id="567" presetID="3" presetClass="exit" presetSubtype="10" fill="hold" grpId="3" nodeType="withEffect">
                                  <p:stCondLst>
                                    <p:cond delay="0"/>
                                  </p:stCondLst>
                                  <p:childTnLst>
                                    <p:animEffect transition="out" filter="blinds(horizontal)">
                                      <p:cBhvr>
                                        <p:cTn id="568" dur="6000"/>
                                        <p:tgtEl>
                                          <p:spTgt spid="30"/>
                                        </p:tgtEl>
                                      </p:cBhvr>
                                    </p:animEffect>
                                    <p:set>
                                      <p:cBhvr>
                                        <p:cTn id="569" dur="1" fill="hold">
                                          <p:stCondLst>
                                            <p:cond delay="5999"/>
                                          </p:stCondLst>
                                        </p:cTn>
                                        <p:tgtEl>
                                          <p:spTgt spid="30"/>
                                        </p:tgtEl>
                                        <p:attrNameLst>
                                          <p:attrName>style.visibility</p:attrName>
                                        </p:attrNameLst>
                                      </p:cBhvr>
                                      <p:to>
                                        <p:strVal val="hidden"/>
                                      </p:to>
                                    </p:set>
                                  </p:childTnLst>
                                </p:cTn>
                              </p:par>
                              <p:par>
                                <p:cTn id="570" presetID="8" presetClass="emph" presetSubtype="0" fill="hold" grpId="4" nodeType="withEffect">
                                  <p:stCondLst>
                                    <p:cond delay="0"/>
                                  </p:stCondLst>
                                  <p:childTnLst>
                                    <p:animRot by="-21600000">
                                      <p:cBhvr>
                                        <p:cTn id="571" dur="5000" fill="hold"/>
                                        <p:tgtEl>
                                          <p:spTgt spid="30"/>
                                        </p:tgtEl>
                                        <p:attrNameLst>
                                          <p:attrName>r</p:attrName>
                                        </p:attrNameLst>
                                      </p:cBhvr>
                                    </p:animRot>
                                  </p:childTnLst>
                                </p:cTn>
                              </p:par>
                              <p:par>
                                <p:cTn id="572" presetID="45" presetClass="exit" presetSubtype="0" fill="hold" grpId="5" nodeType="withEffect">
                                  <p:stCondLst>
                                    <p:cond delay="0"/>
                                  </p:stCondLst>
                                  <p:childTnLst>
                                    <p:animEffect transition="out" filter="fade">
                                      <p:cBhvr>
                                        <p:cTn id="573" dur="5000"/>
                                        <p:tgtEl>
                                          <p:spTgt spid="30"/>
                                        </p:tgtEl>
                                      </p:cBhvr>
                                    </p:animEffect>
                                    <p:anim calcmode="lin" valueType="num">
                                      <p:cBhvr>
                                        <p:cTn id="574" dur="5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75" dur="5000"/>
                                        <p:tgtEl>
                                          <p:spTgt spid="30"/>
                                        </p:tgtEl>
                                        <p:attrNameLst>
                                          <p:attrName>ppt_h</p:attrName>
                                        </p:attrNameLst>
                                      </p:cBhvr>
                                      <p:tavLst>
                                        <p:tav tm="0">
                                          <p:val>
                                            <p:strVal val="ppt_h"/>
                                          </p:val>
                                        </p:tav>
                                        <p:tav tm="100000">
                                          <p:val>
                                            <p:strVal val="ppt_h"/>
                                          </p:val>
                                        </p:tav>
                                      </p:tavLst>
                                    </p:anim>
                                    <p:set>
                                      <p:cBhvr>
                                        <p:cTn id="576" dur="1" fill="hold">
                                          <p:stCondLst>
                                            <p:cond delay="4999"/>
                                          </p:stCondLst>
                                        </p:cTn>
                                        <p:tgtEl>
                                          <p:spTgt spid="30"/>
                                        </p:tgtEl>
                                        <p:attrNameLst>
                                          <p:attrName>style.visibility</p:attrName>
                                        </p:attrNameLst>
                                      </p:cBhvr>
                                      <p:to>
                                        <p:strVal val="hidden"/>
                                      </p:to>
                                    </p:set>
                                  </p:childTnLst>
                                </p:cTn>
                              </p:par>
                              <p:par>
                                <p:cTn id="577" presetID="2" presetClass="entr" presetSubtype="1" fill="hold" grpId="0" nodeType="withEffect">
                                  <p:stCondLst>
                                    <p:cond delay="0"/>
                                  </p:stCondLst>
                                  <p:childTnLst>
                                    <p:set>
                                      <p:cBhvr>
                                        <p:cTn id="578" dur="1" fill="hold">
                                          <p:stCondLst>
                                            <p:cond delay="0"/>
                                          </p:stCondLst>
                                        </p:cTn>
                                        <p:tgtEl>
                                          <p:spTgt spid="31"/>
                                        </p:tgtEl>
                                        <p:attrNameLst>
                                          <p:attrName>style.visibility</p:attrName>
                                        </p:attrNameLst>
                                      </p:cBhvr>
                                      <p:to>
                                        <p:strVal val="visible"/>
                                      </p:to>
                                    </p:set>
                                    <p:anim calcmode="lin" valueType="num">
                                      <p:cBhvr additive="base">
                                        <p:cTn id="579" dur="4000" fill="hold"/>
                                        <p:tgtEl>
                                          <p:spTgt spid="31"/>
                                        </p:tgtEl>
                                        <p:attrNameLst>
                                          <p:attrName>ppt_x</p:attrName>
                                        </p:attrNameLst>
                                      </p:cBhvr>
                                      <p:tavLst>
                                        <p:tav tm="0">
                                          <p:val>
                                            <p:strVal val="#ppt_x"/>
                                          </p:val>
                                        </p:tav>
                                        <p:tav tm="100000">
                                          <p:val>
                                            <p:strVal val="#ppt_x"/>
                                          </p:val>
                                        </p:tav>
                                      </p:tavLst>
                                    </p:anim>
                                    <p:anim calcmode="lin" valueType="num">
                                      <p:cBhvr additive="base">
                                        <p:cTn id="580" dur="4000" fill="hold"/>
                                        <p:tgtEl>
                                          <p:spTgt spid="31"/>
                                        </p:tgtEl>
                                        <p:attrNameLst>
                                          <p:attrName>ppt_y</p:attrName>
                                        </p:attrNameLst>
                                      </p:cBhvr>
                                      <p:tavLst>
                                        <p:tav tm="0">
                                          <p:val>
                                            <p:strVal val="0-#ppt_h/2"/>
                                          </p:val>
                                        </p:tav>
                                        <p:tav tm="100000">
                                          <p:val>
                                            <p:strVal val="#ppt_y"/>
                                          </p:val>
                                        </p:tav>
                                      </p:tavLst>
                                    </p:anim>
                                  </p:childTnLst>
                                </p:cTn>
                              </p:par>
                              <p:par>
                                <p:cTn id="581" presetID="19" presetClass="entr" presetSubtype="10" fill="hold" grpId="1" nodeType="withEffect">
                                  <p:stCondLst>
                                    <p:cond delay="0"/>
                                  </p:stCondLst>
                                  <p:childTnLst>
                                    <p:set>
                                      <p:cBhvr>
                                        <p:cTn id="582" dur="1" fill="hold">
                                          <p:stCondLst>
                                            <p:cond delay="0"/>
                                          </p:stCondLst>
                                        </p:cTn>
                                        <p:tgtEl>
                                          <p:spTgt spid="31"/>
                                        </p:tgtEl>
                                        <p:attrNameLst>
                                          <p:attrName>style.visibility</p:attrName>
                                        </p:attrNameLst>
                                      </p:cBhvr>
                                      <p:to>
                                        <p:strVal val="visible"/>
                                      </p:to>
                                    </p:set>
                                    <p:anim calcmode="lin" valueType="num">
                                      <p:cBhvr>
                                        <p:cTn id="583" dur="4000" fill="hold"/>
                                        <p:tgtEl>
                                          <p:spTgt spid="31"/>
                                        </p:tgtEl>
                                        <p:attrNameLst>
                                          <p:attrName>ppt_w</p:attrName>
                                        </p:attrNameLst>
                                      </p:cBhvr>
                                      <p:tavLst>
                                        <p:tav tm="0" fmla="#ppt_w*sin(2.5*pi*$)">
                                          <p:val>
                                            <p:fltVal val="0"/>
                                          </p:val>
                                        </p:tav>
                                        <p:tav tm="100000">
                                          <p:val>
                                            <p:fltVal val="1"/>
                                          </p:val>
                                        </p:tav>
                                      </p:tavLst>
                                    </p:anim>
                                    <p:anim calcmode="lin" valueType="num">
                                      <p:cBhvr>
                                        <p:cTn id="584" dur="4000" fill="hold"/>
                                        <p:tgtEl>
                                          <p:spTgt spid="31"/>
                                        </p:tgtEl>
                                        <p:attrNameLst>
                                          <p:attrName>ppt_h</p:attrName>
                                        </p:attrNameLst>
                                      </p:cBhvr>
                                      <p:tavLst>
                                        <p:tav tm="0">
                                          <p:val>
                                            <p:strVal val="#ppt_h"/>
                                          </p:val>
                                        </p:tav>
                                        <p:tav tm="100000">
                                          <p:val>
                                            <p:strVal val="#ppt_h"/>
                                          </p:val>
                                        </p:tav>
                                      </p:tavLst>
                                    </p:anim>
                                  </p:childTnLst>
                                </p:cTn>
                              </p:par>
                              <p:par>
                                <p:cTn id="585" presetID="2" presetClass="exit" presetSubtype="4" fill="hold" grpId="2" nodeType="withEffect">
                                  <p:stCondLst>
                                    <p:cond delay="0"/>
                                  </p:stCondLst>
                                  <p:childTnLst>
                                    <p:anim calcmode="lin" valueType="num">
                                      <p:cBhvr additive="base">
                                        <p:cTn id="586" dur="4500"/>
                                        <p:tgtEl>
                                          <p:spTgt spid="31"/>
                                        </p:tgtEl>
                                        <p:attrNameLst>
                                          <p:attrName>ppt_x</p:attrName>
                                        </p:attrNameLst>
                                      </p:cBhvr>
                                      <p:tavLst>
                                        <p:tav tm="0">
                                          <p:val>
                                            <p:strVal val="ppt_x"/>
                                          </p:val>
                                        </p:tav>
                                        <p:tav tm="100000">
                                          <p:val>
                                            <p:strVal val="ppt_x"/>
                                          </p:val>
                                        </p:tav>
                                      </p:tavLst>
                                    </p:anim>
                                    <p:anim calcmode="lin" valueType="num">
                                      <p:cBhvr additive="base">
                                        <p:cTn id="587" dur="4500"/>
                                        <p:tgtEl>
                                          <p:spTgt spid="31"/>
                                        </p:tgtEl>
                                        <p:attrNameLst>
                                          <p:attrName>ppt_y</p:attrName>
                                        </p:attrNameLst>
                                      </p:cBhvr>
                                      <p:tavLst>
                                        <p:tav tm="0">
                                          <p:val>
                                            <p:strVal val="ppt_y"/>
                                          </p:val>
                                        </p:tav>
                                        <p:tav tm="100000">
                                          <p:val>
                                            <p:strVal val="1+ppt_h/2"/>
                                          </p:val>
                                        </p:tav>
                                      </p:tavLst>
                                    </p:anim>
                                    <p:set>
                                      <p:cBhvr>
                                        <p:cTn id="588" dur="1" fill="hold">
                                          <p:stCondLst>
                                            <p:cond delay="4499"/>
                                          </p:stCondLst>
                                        </p:cTn>
                                        <p:tgtEl>
                                          <p:spTgt spid="31"/>
                                        </p:tgtEl>
                                        <p:attrNameLst>
                                          <p:attrName>style.visibility</p:attrName>
                                        </p:attrNameLst>
                                      </p:cBhvr>
                                      <p:to>
                                        <p:strVal val="hidden"/>
                                      </p:to>
                                    </p:set>
                                  </p:childTnLst>
                                </p:cTn>
                              </p:par>
                              <p:par>
                                <p:cTn id="589" presetID="3" presetClass="exit" presetSubtype="10" fill="hold" grpId="3" nodeType="withEffect">
                                  <p:stCondLst>
                                    <p:cond delay="0"/>
                                  </p:stCondLst>
                                  <p:childTnLst>
                                    <p:animEffect transition="out" filter="blinds(horizontal)">
                                      <p:cBhvr>
                                        <p:cTn id="590" dur="6000"/>
                                        <p:tgtEl>
                                          <p:spTgt spid="31"/>
                                        </p:tgtEl>
                                      </p:cBhvr>
                                    </p:animEffect>
                                    <p:set>
                                      <p:cBhvr>
                                        <p:cTn id="591" dur="1" fill="hold">
                                          <p:stCondLst>
                                            <p:cond delay="5999"/>
                                          </p:stCondLst>
                                        </p:cTn>
                                        <p:tgtEl>
                                          <p:spTgt spid="31"/>
                                        </p:tgtEl>
                                        <p:attrNameLst>
                                          <p:attrName>style.visibility</p:attrName>
                                        </p:attrNameLst>
                                      </p:cBhvr>
                                      <p:to>
                                        <p:strVal val="hidden"/>
                                      </p:to>
                                    </p:set>
                                  </p:childTnLst>
                                </p:cTn>
                              </p:par>
                              <p:par>
                                <p:cTn id="592" presetID="8" presetClass="emph" presetSubtype="0" fill="hold" grpId="4" nodeType="withEffect">
                                  <p:stCondLst>
                                    <p:cond delay="0"/>
                                  </p:stCondLst>
                                  <p:childTnLst>
                                    <p:animRot by="-21600000">
                                      <p:cBhvr>
                                        <p:cTn id="593" dur="5000" fill="hold"/>
                                        <p:tgtEl>
                                          <p:spTgt spid="31"/>
                                        </p:tgtEl>
                                        <p:attrNameLst>
                                          <p:attrName>r</p:attrName>
                                        </p:attrNameLst>
                                      </p:cBhvr>
                                    </p:animRot>
                                  </p:childTnLst>
                                </p:cTn>
                              </p:par>
                              <p:par>
                                <p:cTn id="594" presetID="45" presetClass="exit" presetSubtype="0" fill="hold" grpId="5" nodeType="withEffect">
                                  <p:stCondLst>
                                    <p:cond delay="0"/>
                                  </p:stCondLst>
                                  <p:childTnLst>
                                    <p:animEffect transition="out" filter="fade">
                                      <p:cBhvr>
                                        <p:cTn id="595" dur="5000"/>
                                        <p:tgtEl>
                                          <p:spTgt spid="31"/>
                                        </p:tgtEl>
                                      </p:cBhvr>
                                    </p:animEffect>
                                    <p:anim calcmode="lin" valueType="num">
                                      <p:cBhvr>
                                        <p:cTn id="596" dur="5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97" dur="5000"/>
                                        <p:tgtEl>
                                          <p:spTgt spid="31"/>
                                        </p:tgtEl>
                                        <p:attrNameLst>
                                          <p:attrName>ppt_h</p:attrName>
                                        </p:attrNameLst>
                                      </p:cBhvr>
                                      <p:tavLst>
                                        <p:tav tm="0">
                                          <p:val>
                                            <p:strVal val="ppt_h"/>
                                          </p:val>
                                        </p:tav>
                                        <p:tav tm="100000">
                                          <p:val>
                                            <p:strVal val="ppt_h"/>
                                          </p:val>
                                        </p:tav>
                                      </p:tavLst>
                                    </p:anim>
                                    <p:set>
                                      <p:cBhvr>
                                        <p:cTn id="598" dur="1" fill="hold">
                                          <p:stCondLst>
                                            <p:cond delay="4999"/>
                                          </p:stCondLst>
                                        </p:cTn>
                                        <p:tgtEl>
                                          <p:spTgt spid="31"/>
                                        </p:tgtEl>
                                        <p:attrNameLst>
                                          <p:attrName>style.visibility</p:attrName>
                                        </p:attrNameLst>
                                      </p:cBhvr>
                                      <p:to>
                                        <p:strVal val="hidden"/>
                                      </p:to>
                                    </p:set>
                                  </p:childTnLst>
                                </p:cTn>
                              </p:par>
                              <p:par>
                                <p:cTn id="599" presetID="2" presetClass="entr" presetSubtype="1" fill="hold" grpId="0" nodeType="withEffect">
                                  <p:stCondLst>
                                    <p:cond delay="0"/>
                                  </p:stCondLst>
                                  <p:childTnLst>
                                    <p:set>
                                      <p:cBhvr>
                                        <p:cTn id="600" dur="1" fill="hold">
                                          <p:stCondLst>
                                            <p:cond delay="0"/>
                                          </p:stCondLst>
                                        </p:cTn>
                                        <p:tgtEl>
                                          <p:spTgt spid="28"/>
                                        </p:tgtEl>
                                        <p:attrNameLst>
                                          <p:attrName>style.visibility</p:attrName>
                                        </p:attrNameLst>
                                      </p:cBhvr>
                                      <p:to>
                                        <p:strVal val="visible"/>
                                      </p:to>
                                    </p:set>
                                    <p:anim calcmode="lin" valueType="num">
                                      <p:cBhvr additive="base">
                                        <p:cTn id="601" dur="4000" fill="hold"/>
                                        <p:tgtEl>
                                          <p:spTgt spid="28"/>
                                        </p:tgtEl>
                                        <p:attrNameLst>
                                          <p:attrName>ppt_x</p:attrName>
                                        </p:attrNameLst>
                                      </p:cBhvr>
                                      <p:tavLst>
                                        <p:tav tm="0">
                                          <p:val>
                                            <p:strVal val="#ppt_x"/>
                                          </p:val>
                                        </p:tav>
                                        <p:tav tm="100000">
                                          <p:val>
                                            <p:strVal val="#ppt_x"/>
                                          </p:val>
                                        </p:tav>
                                      </p:tavLst>
                                    </p:anim>
                                    <p:anim calcmode="lin" valueType="num">
                                      <p:cBhvr additive="base">
                                        <p:cTn id="602" dur="4000" fill="hold"/>
                                        <p:tgtEl>
                                          <p:spTgt spid="28"/>
                                        </p:tgtEl>
                                        <p:attrNameLst>
                                          <p:attrName>ppt_y</p:attrName>
                                        </p:attrNameLst>
                                      </p:cBhvr>
                                      <p:tavLst>
                                        <p:tav tm="0">
                                          <p:val>
                                            <p:strVal val="0-#ppt_h/2"/>
                                          </p:val>
                                        </p:tav>
                                        <p:tav tm="100000">
                                          <p:val>
                                            <p:strVal val="#ppt_y"/>
                                          </p:val>
                                        </p:tav>
                                      </p:tavLst>
                                    </p:anim>
                                  </p:childTnLst>
                                </p:cTn>
                              </p:par>
                              <p:par>
                                <p:cTn id="603" presetID="19" presetClass="entr" presetSubtype="10" fill="hold" grpId="1" nodeType="withEffect">
                                  <p:stCondLst>
                                    <p:cond delay="0"/>
                                  </p:stCondLst>
                                  <p:childTnLst>
                                    <p:set>
                                      <p:cBhvr>
                                        <p:cTn id="604" dur="1" fill="hold">
                                          <p:stCondLst>
                                            <p:cond delay="0"/>
                                          </p:stCondLst>
                                        </p:cTn>
                                        <p:tgtEl>
                                          <p:spTgt spid="28"/>
                                        </p:tgtEl>
                                        <p:attrNameLst>
                                          <p:attrName>style.visibility</p:attrName>
                                        </p:attrNameLst>
                                      </p:cBhvr>
                                      <p:to>
                                        <p:strVal val="visible"/>
                                      </p:to>
                                    </p:set>
                                    <p:anim calcmode="lin" valueType="num">
                                      <p:cBhvr>
                                        <p:cTn id="605" dur="4000" fill="hold"/>
                                        <p:tgtEl>
                                          <p:spTgt spid="28"/>
                                        </p:tgtEl>
                                        <p:attrNameLst>
                                          <p:attrName>ppt_w</p:attrName>
                                        </p:attrNameLst>
                                      </p:cBhvr>
                                      <p:tavLst>
                                        <p:tav tm="0" fmla="#ppt_w*sin(2.5*pi*$)">
                                          <p:val>
                                            <p:fltVal val="0"/>
                                          </p:val>
                                        </p:tav>
                                        <p:tav tm="100000">
                                          <p:val>
                                            <p:fltVal val="1"/>
                                          </p:val>
                                        </p:tav>
                                      </p:tavLst>
                                    </p:anim>
                                    <p:anim calcmode="lin" valueType="num">
                                      <p:cBhvr>
                                        <p:cTn id="606" dur="4000" fill="hold"/>
                                        <p:tgtEl>
                                          <p:spTgt spid="28"/>
                                        </p:tgtEl>
                                        <p:attrNameLst>
                                          <p:attrName>ppt_h</p:attrName>
                                        </p:attrNameLst>
                                      </p:cBhvr>
                                      <p:tavLst>
                                        <p:tav tm="0">
                                          <p:val>
                                            <p:strVal val="#ppt_h"/>
                                          </p:val>
                                        </p:tav>
                                        <p:tav tm="100000">
                                          <p:val>
                                            <p:strVal val="#ppt_h"/>
                                          </p:val>
                                        </p:tav>
                                      </p:tavLst>
                                    </p:anim>
                                  </p:childTnLst>
                                </p:cTn>
                              </p:par>
                              <p:par>
                                <p:cTn id="607" presetID="2" presetClass="exit" presetSubtype="4" fill="hold" grpId="2" nodeType="withEffect">
                                  <p:stCondLst>
                                    <p:cond delay="0"/>
                                  </p:stCondLst>
                                  <p:childTnLst>
                                    <p:anim calcmode="lin" valueType="num">
                                      <p:cBhvr additive="base">
                                        <p:cTn id="608" dur="4500"/>
                                        <p:tgtEl>
                                          <p:spTgt spid="28"/>
                                        </p:tgtEl>
                                        <p:attrNameLst>
                                          <p:attrName>ppt_x</p:attrName>
                                        </p:attrNameLst>
                                      </p:cBhvr>
                                      <p:tavLst>
                                        <p:tav tm="0">
                                          <p:val>
                                            <p:strVal val="ppt_x"/>
                                          </p:val>
                                        </p:tav>
                                        <p:tav tm="100000">
                                          <p:val>
                                            <p:strVal val="ppt_x"/>
                                          </p:val>
                                        </p:tav>
                                      </p:tavLst>
                                    </p:anim>
                                    <p:anim calcmode="lin" valueType="num">
                                      <p:cBhvr additive="base">
                                        <p:cTn id="609" dur="4500"/>
                                        <p:tgtEl>
                                          <p:spTgt spid="28"/>
                                        </p:tgtEl>
                                        <p:attrNameLst>
                                          <p:attrName>ppt_y</p:attrName>
                                        </p:attrNameLst>
                                      </p:cBhvr>
                                      <p:tavLst>
                                        <p:tav tm="0">
                                          <p:val>
                                            <p:strVal val="ppt_y"/>
                                          </p:val>
                                        </p:tav>
                                        <p:tav tm="100000">
                                          <p:val>
                                            <p:strVal val="1+ppt_h/2"/>
                                          </p:val>
                                        </p:tav>
                                      </p:tavLst>
                                    </p:anim>
                                    <p:set>
                                      <p:cBhvr>
                                        <p:cTn id="610" dur="1" fill="hold">
                                          <p:stCondLst>
                                            <p:cond delay="4499"/>
                                          </p:stCondLst>
                                        </p:cTn>
                                        <p:tgtEl>
                                          <p:spTgt spid="28"/>
                                        </p:tgtEl>
                                        <p:attrNameLst>
                                          <p:attrName>style.visibility</p:attrName>
                                        </p:attrNameLst>
                                      </p:cBhvr>
                                      <p:to>
                                        <p:strVal val="hidden"/>
                                      </p:to>
                                    </p:set>
                                  </p:childTnLst>
                                </p:cTn>
                              </p:par>
                              <p:par>
                                <p:cTn id="611" presetID="3" presetClass="exit" presetSubtype="10" fill="hold" grpId="3" nodeType="withEffect">
                                  <p:stCondLst>
                                    <p:cond delay="0"/>
                                  </p:stCondLst>
                                  <p:childTnLst>
                                    <p:animEffect transition="out" filter="blinds(horizontal)">
                                      <p:cBhvr>
                                        <p:cTn id="612" dur="6000"/>
                                        <p:tgtEl>
                                          <p:spTgt spid="28"/>
                                        </p:tgtEl>
                                      </p:cBhvr>
                                    </p:animEffect>
                                    <p:set>
                                      <p:cBhvr>
                                        <p:cTn id="613" dur="1" fill="hold">
                                          <p:stCondLst>
                                            <p:cond delay="5999"/>
                                          </p:stCondLst>
                                        </p:cTn>
                                        <p:tgtEl>
                                          <p:spTgt spid="28"/>
                                        </p:tgtEl>
                                        <p:attrNameLst>
                                          <p:attrName>style.visibility</p:attrName>
                                        </p:attrNameLst>
                                      </p:cBhvr>
                                      <p:to>
                                        <p:strVal val="hidden"/>
                                      </p:to>
                                    </p:set>
                                  </p:childTnLst>
                                </p:cTn>
                              </p:par>
                              <p:par>
                                <p:cTn id="614" presetID="8" presetClass="emph" presetSubtype="0" fill="hold" grpId="4" nodeType="withEffect">
                                  <p:stCondLst>
                                    <p:cond delay="0"/>
                                  </p:stCondLst>
                                  <p:childTnLst>
                                    <p:animRot by="-21600000">
                                      <p:cBhvr>
                                        <p:cTn id="615" dur="5000" fill="hold"/>
                                        <p:tgtEl>
                                          <p:spTgt spid="28"/>
                                        </p:tgtEl>
                                        <p:attrNameLst>
                                          <p:attrName>r</p:attrName>
                                        </p:attrNameLst>
                                      </p:cBhvr>
                                    </p:animRot>
                                  </p:childTnLst>
                                </p:cTn>
                              </p:par>
                              <p:par>
                                <p:cTn id="616" presetID="45" presetClass="exit" presetSubtype="0" fill="hold" grpId="5" nodeType="withEffect">
                                  <p:stCondLst>
                                    <p:cond delay="0"/>
                                  </p:stCondLst>
                                  <p:childTnLst>
                                    <p:animEffect transition="out" filter="fade">
                                      <p:cBhvr>
                                        <p:cTn id="617" dur="5000"/>
                                        <p:tgtEl>
                                          <p:spTgt spid="28"/>
                                        </p:tgtEl>
                                      </p:cBhvr>
                                    </p:animEffect>
                                    <p:anim calcmode="lin" valueType="num">
                                      <p:cBhvr>
                                        <p:cTn id="618" dur="5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19" dur="5000"/>
                                        <p:tgtEl>
                                          <p:spTgt spid="28"/>
                                        </p:tgtEl>
                                        <p:attrNameLst>
                                          <p:attrName>ppt_h</p:attrName>
                                        </p:attrNameLst>
                                      </p:cBhvr>
                                      <p:tavLst>
                                        <p:tav tm="0">
                                          <p:val>
                                            <p:strVal val="ppt_h"/>
                                          </p:val>
                                        </p:tav>
                                        <p:tav tm="100000">
                                          <p:val>
                                            <p:strVal val="ppt_h"/>
                                          </p:val>
                                        </p:tav>
                                      </p:tavLst>
                                    </p:anim>
                                    <p:set>
                                      <p:cBhvr>
                                        <p:cTn id="620" dur="1" fill="hold">
                                          <p:stCondLst>
                                            <p:cond delay="4999"/>
                                          </p:stCondLst>
                                        </p:cTn>
                                        <p:tgtEl>
                                          <p:spTgt spid="28"/>
                                        </p:tgtEl>
                                        <p:attrNameLst>
                                          <p:attrName>style.visibility</p:attrName>
                                        </p:attrNameLst>
                                      </p:cBhvr>
                                      <p:to>
                                        <p:strVal val="hidden"/>
                                      </p:to>
                                    </p:set>
                                  </p:childTnLst>
                                </p:cTn>
                              </p:par>
                              <p:par>
                                <p:cTn id="621" presetID="2" presetClass="entr" presetSubtype="4" fill="hold" grpId="0" nodeType="withEffect">
                                  <p:stCondLst>
                                    <p:cond delay="0"/>
                                  </p:stCondLst>
                                  <p:childTnLst>
                                    <p:set>
                                      <p:cBhvr>
                                        <p:cTn id="622" dur="1" fill="hold">
                                          <p:stCondLst>
                                            <p:cond delay="0"/>
                                          </p:stCondLst>
                                        </p:cTn>
                                        <p:tgtEl>
                                          <p:spTgt spid="49"/>
                                        </p:tgtEl>
                                        <p:attrNameLst>
                                          <p:attrName>style.visibility</p:attrName>
                                        </p:attrNameLst>
                                      </p:cBhvr>
                                      <p:to>
                                        <p:strVal val="visible"/>
                                      </p:to>
                                    </p:set>
                                    <p:anim calcmode="lin" valueType="num">
                                      <p:cBhvr additive="base">
                                        <p:cTn id="623" dur="4000" fill="hold"/>
                                        <p:tgtEl>
                                          <p:spTgt spid="49"/>
                                        </p:tgtEl>
                                        <p:attrNameLst>
                                          <p:attrName>ppt_x</p:attrName>
                                        </p:attrNameLst>
                                      </p:cBhvr>
                                      <p:tavLst>
                                        <p:tav tm="0">
                                          <p:val>
                                            <p:strVal val="#ppt_x"/>
                                          </p:val>
                                        </p:tav>
                                        <p:tav tm="100000">
                                          <p:val>
                                            <p:strVal val="#ppt_x"/>
                                          </p:val>
                                        </p:tav>
                                      </p:tavLst>
                                    </p:anim>
                                    <p:anim calcmode="lin" valueType="num">
                                      <p:cBhvr additive="base">
                                        <p:cTn id="624" dur="4000" fill="hold"/>
                                        <p:tgtEl>
                                          <p:spTgt spid="49"/>
                                        </p:tgtEl>
                                        <p:attrNameLst>
                                          <p:attrName>ppt_y</p:attrName>
                                        </p:attrNameLst>
                                      </p:cBhvr>
                                      <p:tavLst>
                                        <p:tav tm="0">
                                          <p:val>
                                            <p:strVal val="1+#ppt_h/2"/>
                                          </p:val>
                                        </p:tav>
                                        <p:tav tm="100000">
                                          <p:val>
                                            <p:strVal val="#ppt_y"/>
                                          </p:val>
                                        </p:tav>
                                      </p:tavLst>
                                    </p:anim>
                                  </p:childTnLst>
                                </p:cTn>
                              </p:par>
                              <p:par>
                                <p:cTn id="625" presetID="19" presetClass="entr" presetSubtype="10" fill="hold" grpId="1" nodeType="withEffect">
                                  <p:stCondLst>
                                    <p:cond delay="0"/>
                                  </p:stCondLst>
                                  <p:childTnLst>
                                    <p:set>
                                      <p:cBhvr>
                                        <p:cTn id="626" dur="1" fill="hold">
                                          <p:stCondLst>
                                            <p:cond delay="0"/>
                                          </p:stCondLst>
                                        </p:cTn>
                                        <p:tgtEl>
                                          <p:spTgt spid="49"/>
                                        </p:tgtEl>
                                        <p:attrNameLst>
                                          <p:attrName>style.visibility</p:attrName>
                                        </p:attrNameLst>
                                      </p:cBhvr>
                                      <p:to>
                                        <p:strVal val="visible"/>
                                      </p:to>
                                    </p:set>
                                    <p:anim calcmode="lin" valueType="num">
                                      <p:cBhvr>
                                        <p:cTn id="627" dur="4000" fill="hold"/>
                                        <p:tgtEl>
                                          <p:spTgt spid="49"/>
                                        </p:tgtEl>
                                        <p:attrNameLst>
                                          <p:attrName>ppt_w</p:attrName>
                                        </p:attrNameLst>
                                      </p:cBhvr>
                                      <p:tavLst>
                                        <p:tav tm="0" fmla="#ppt_w*sin(2.5*pi*$)">
                                          <p:val>
                                            <p:fltVal val="0"/>
                                          </p:val>
                                        </p:tav>
                                        <p:tav tm="100000">
                                          <p:val>
                                            <p:fltVal val="1"/>
                                          </p:val>
                                        </p:tav>
                                      </p:tavLst>
                                    </p:anim>
                                    <p:anim calcmode="lin" valueType="num">
                                      <p:cBhvr>
                                        <p:cTn id="628" dur="4000" fill="hold"/>
                                        <p:tgtEl>
                                          <p:spTgt spid="49"/>
                                        </p:tgtEl>
                                        <p:attrNameLst>
                                          <p:attrName>ppt_h</p:attrName>
                                        </p:attrNameLst>
                                      </p:cBhvr>
                                      <p:tavLst>
                                        <p:tav tm="0">
                                          <p:val>
                                            <p:strVal val="#ppt_h"/>
                                          </p:val>
                                        </p:tav>
                                        <p:tav tm="100000">
                                          <p:val>
                                            <p:strVal val="#ppt_h"/>
                                          </p:val>
                                        </p:tav>
                                      </p:tavLst>
                                    </p:anim>
                                  </p:childTnLst>
                                </p:cTn>
                              </p:par>
                              <p:par>
                                <p:cTn id="629" presetID="2" presetClass="exit" presetSubtype="1" fill="hold" grpId="2" nodeType="withEffect">
                                  <p:stCondLst>
                                    <p:cond delay="0"/>
                                  </p:stCondLst>
                                  <p:childTnLst>
                                    <p:anim calcmode="lin" valueType="num">
                                      <p:cBhvr additive="base">
                                        <p:cTn id="630" dur="4500"/>
                                        <p:tgtEl>
                                          <p:spTgt spid="49"/>
                                        </p:tgtEl>
                                        <p:attrNameLst>
                                          <p:attrName>ppt_x</p:attrName>
                                        </p:attrNameLst>
                                      </p:cBhvr>
                                      <p:tavLst>
                                        <p:tav tm="0">
                                          <p:val>
                                            <p:strVal val="ppt_x"/>
                                          </p:val>
                                        </p:tav>
                                        <p:tav tm="100000">
                                          <p:val>
                                            <p:strVal val="ppt_x"/>
                                          </p:val>
                                        </p:tav>
                                      </p:tavLst>
                                    </p:anim>
                                    <p:anim calcmode="lin" valueType="num">
                                      <p:cBhvr additive="base">
                                        <p:cTn id="631" dur="4500"/>
                                        <p:tgtEl>
                                          <p:spTgt spid="49"/>
                                        </p:tgtEl>
                                        <p:attrNameLst>
                                          <p:attrName>ppt_y</p:attrName>
                                        </p:attrNameLst>
                                      </p:cBhvr>
                                      <p:tavLst>
                                        <p:tav tm="0">
                                          <p:val>
                                            <p:strVal val="ppt_y"/>
                                          </p:val>
                                        </p:tav>
                                        <p:tav tm="100000">
                                          <p:val>
                                            <p:strVal val="0-ppt_h/2"/>
                                          </p:val>
                                        </p:tav>
                                      </p:tavLst>
                                    </p:anim>
                                    <p:set>
                                      <p:cBhvr>
                                        <p:cTn id="632" dur="1" fill="hold">
                                          <p:stCondLst>
                                            <p:cond delay="4499"/>
                                          </p:stCondLst>
                                        </p:cTn>
                                        <p:tgtEl>
                                          <p:spTgt spid="49"/>
                                        </p:tgtEl>
                                        <p:attrNameLst>
                                          <p:attrName>style.visibility</p:attrName>
                                        </p:attrNameLst>
                                      </p:cBhvr>
                                      <p:to>
                                        <p:strVal val="hidden"/>
                                      </p:to>
                                    </p:set>
                                  </p:childTnLst>
                                </p:cTn>
                              </p:par>
                              <p:par>
                                <p:cTn id="633" presetID="3" presetClass="exit" presetSubtype="10" fill="hold" grpId="3" nodeType="withEffect">
                                  <p:stCondLst>
                                    <p:cond delay="0"/>
                                  </p:stCondLst>
                                  <p:childTnLst>
                                    <p:animEffect transition="out" filter="blinds(horizontal)">
                                      <p:cBhvr>
                                        <p:cTn id="634" dur="6000"/>
                                        <p:tgtEl>
                                          <p:spTgt spid="49"/>
                                        </p:tgtEl>
                                      </p:cBhvr>
                                    </p:animEffect>
                                    <p:set>
                                      <p:cBhvr>
                                        <p:cTn id="635" dur="1" fill="hold">
                                          <p:stCondLst>
                                            <p:cond delay="5999"/>
                                          </p:stCondLst>
                                        </p:cTn>
                                        <p:tgtEl>
                                          <p:spTgt spid="49"/>
                                        </p:tgtEl>
                                        <p:attrNameLst>
                                          <p:attrName>style.visibility</p:attrName>
                                        </p:attrNameLst>
                                      </p:cBhvr>
                                      <p:to>
                                        <p:strVal val="hidden"/>
                                      </p:to>
                                    </p:set>
                                  </p:childTnLst>
                                </p:cTn>
                              </p:par>
                              <p:par>
                                <p:cTn id="636" presetID="8" presetClass="emph" presetSubtype="0" fill="hold" grpId="4" nodeType="withEffect">
                                  <p:stCondLst>
                                    <p:cond delay="0"/>
                                  </p:stCondLst>
                                  <p:childTnLst>
                                    <p:animRot by="-21600000">
                                      <p:cBhvr>
                                        <p:cTn id="637" dur="5000" fill="hold"/>
                                        <p:tgtEl>
                                          <p:spTgt spid="49"/>
                                        </p:tgtEl>
                                        <p:attrNameLst>
                                          <p:attrName>r</p:attrName>
                                        </p:attrNameLst>
                                      </p:cBhvr>
                                    </p:animRot>
                                  </p:childTnLst>
                                </p:cTn>
                              </p:par>
                              <p:par>
                                <p:cTn id="638" presetID="45" presetClass="exit" presetSubtype="0" fill="hold" grpId="5" nodeType="withEffect">
                                  <p:stCondLst>
                                    <p:cond delay="0"/>
                                  </p:stCondLst>
                                  <p:childTnLst>
                                    <p:animEffect transition="out" filter="fade">
                                      <p:cBhvr>
                                        <p:cTn id="639" dur="5000"/>
                                        <p:tgtEl>
                                          <p:spTgt spid="49"/>
                                        </p:tgtEl>
                                      </p:cBhvr>
                                    </p:animEffect>
                                    <p:anim calcmode="lin" valueType="num">
                                      <p:cBhvr>
                                        <p:cTn id="640"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41" dur="5000"/>
                                        <p:tgtEl>
                                          <p:spTgt spid="49"/>
                                        </p:tgtEl>
                                        <p:attrNameLst>
                                          <p:attrName>ppt_h</p:attrName>
                                        </p:attrNameLst>
                                      </p:cBhvr>
                                      <p:tavLst>
                                        <p:tav tm="0">
                                          <p:val>
                                            <p:strVal val="ppt_h"/>
                                          </p:val>
                                        </p:tav>
                                        <p:tav tm="100000">
                                          <p:val>
                                            <p:strVal val="ppt_h"/>
                                          </p:val>
                                        </p:tav>
                                      </p:tavLst>
                                    </p:anim>
                                    <p:set>
                                      <p:cBhvr>
                                        <p:cTn id="642" dur="1" fill="hold">
                                          <p:stCondLst>
                                            <p:cond delay="4999"/>
                                          </p:stCondLst>
                                        </p:cTn>
                                        <p:tgtEl>
                                          <p:spTgt spid="49"/>
                                        </p:tgtEl>
                                        <p:attrNameLst>
                                          <p:attrName>style.visibility</p:attrName>
                                        </p:attrNameLst>
                                      </p:cBhvr>
                                      <p:to>
                                        <p:strVal val="hidden"/>
                                      </p:to>
                                    </p:set>
                                  </p:childTnLst>
                                </p:cTn>
                              </p:par>
                              <p:par>
                                <p:cTn id="643" presetID="2" presetClass="entr" presetSubtype="4" fill="hold" grpId="0" nodeType="withEffect">
                                  <p:stCondLst>
                                    <p:cond delay="0"/>
                                  </p:stCondLst>
                                  <p:childTnLst>
                                    <p:set>
                                      <p:cBhvr>
                                        <p:cTn id="644" dur="1" fill="hold">
                                          <p:stCondLst>
                                            <p:cond delay="0"/>
                                          </p:stCondLst>
                                        </p:cTn>
                                        <p:tgtEl>
                                          <p:spTgt spid="52"/>
                                        </p:tgtEl>
                                        <p:attrNameLst>
                                          <p:attrName>style.visibility</p:attrName>
                                        </p:attrNameLst>
                                      </p:cBhvr>
                                      <p:to>
                                        <p:strVal val="visible"/>
                                      </p:to>
                                    </p:set>
                                    <p:anim calcmode="lin" valueType="num">
                                      <p:cBhvr additive="base">
                                        <p:cTn id="645" dur="4000" fill="hold"/>
                                        <p:tgtEl>
                                          <p:spTgt spid="52"/>
                                        </p:tgtEl>
                                        <p:attrNameLst>
                                          <p:attrName>ppt_x</p:attrName>
                                        </p:attrNameLst>
                                      </p:cBhvr>
                                      <p:tavLst>
                                        <p:tav tm="0">
                                          <p:val>
                                            <p:strVal val="#ppt_x"/>
                                          </p:val>
                                        </p:tav>
                                        <p:tav tm="100000">
                                          <p:val>
                                            <p:strVal val="#ppt_x"/>
                                          </p:val>
                                        </p:tav>
                                      </p:tavLst>
                                    </p:anim>
                                    <p:anim calcmode="lin" valueType="num">
                                      <p:cBhvr additive="base">
                                        <p:cTn id="646" dur="4000" fill="hold"/>
                                        <p:tgtEl>
                                          <p:spTgt spid="52"/>
                                        </p:tgtEl>
                                        <p:attrNameLst>
                                          <p:attrName>ppt_y</p:attrName>
                                        </p:attrNameLst>
                                      </p:cBhvr>
                                      <p:tavLst>
                                        <p:tav tm="0">
                                          <p:val>
                                            <p:strVal val="1+#ppt_h/2"/>
                                          </p:val>
                                        </p:tav>
                                        <p:tav tm="100000">
                                          <p:val>
                                            <p:strVal val="#ppt_y"/>
                                          </p:val>
                                        </p:tav>
                                      </p:tavLst>
                                    </p:anim>
                                  </p:childTnLst>
                                </p:cTn>
                              </p:par>
                              <p:par>
                                <p:cTn id="647" presetID="19" presetClass="entr" presetSubtype="10" fill="hold" grpId="1" nodeType="withEffect">
                                  <p:stCondLst>
                                    <p:cond delay="0"/>
                                  </p:stCondLst>
                                  <p:childTnLst>
                                    <p:set>
                                      <p:cBhvr>
                                        <p:cTn id="648" dur="1" fill="hold">
                                          <p:stCondLst>
                                            <p:cond delay="0"/>
                                          </p:stCondLst>
                                        </p:cTn>
                                        <p:tgtEl>
                                          <p:spTgt spid="52"/>
                                        </p:tgtEl>
                                        <p:attrNameLst>
                                          <p:attrName>style.visibility</p:attrName>
                                        </p:attrNameLst>
                                      </p:cBhvr>
                                      <p:to>
                                        <p:strVal val="visible"/>
                                      </p:to>
                                    </p:set>
                                    <p:anim calcmode="lin" valueType="num">
                                      <p:cBhvr>
                                        <p:cTn id="649" dur="4000" fill="hold"/>
                                        <p:tgtEl>
                                          <p:spTgt spid="52"/>
                                        </p:tgtEl>
                                        <p:attrNameLst>
                                          <p:attrName>ppt_w</p:attrName>
                                        </p:attrNameLst>
                                      </p:cBhvr>
                                      <p:tavLst>
                                        <p:tav tm="0" fmla="#ppt_w*sin(2.5*pi*$)">
                                          <p:val>
                                            <p:fltVal val="0"/>
                                          </p:val>
                                        </p:tav>
                                        <p:tav tm="100000">
                                          <p:val>
                                            <p:fltVal val="1"/>
                                          </p:val>
                                        </p:tav>
                                      </p:tavLst>
                                    </p:anim>
                                    <p:anim calcmode="lin" valueType="num">
                                      <p:cBhvr>
                                        <p:cTn id="650" dur="4000" fill="hold"/>
                                        <p:tgtEl>
                                          <p:spTgt spid="52"/>
                                        </p:tgtEl>
                                        <p:attrNameLst>
                                          <p:attrName>ppt_h</p:attrName>
                                        </p:attrNameLst>
                                      </p:cBhvr>
                                      <p:tavLst>
                                        <p:tav tm="0">
                                          <p:val>
                                            <p:strVal val="#ppt_h"/>
                                          </p:val>
                                        </p:tav>
                                        <p:tav tm="100000">
                                          <p:val>
                                            <p:strVal val="#ppt_h"/>
                                          </p:val>
                                        </p:tav>
                                      </p:tavLst>
                                    </p:anim>
                                  </p:childTnLst>
                                </p:cTn>
                              </p:par>
                              <p:par>
                                <p:cTn id="651" presetID="2" presetClass="exit" presetSubtype="1" fill="hold" grpId="2" nodeType="withEffect">
                                  <p:stCondLst>
                                    <p:cond delay="0"/>
                                  </p:stCondLst>
                                  <p:childTnLst>
                                    <p:anim calcmode="lin" valueType="num">
                                      <p:cBhvr additive="base">
                                        <p:cTn id="652" dur="4500"/>
                                        <p:tgtEl>
                                          <p:spTgt spid="52"/>
                                        </p:tgtEl>
                                        <p:attrNameLst>
                                          <p:attrName>ppt_x</p:attrName>
                                        </p:attrNameLst>
                                      </p:cBhvr>
                                      <p:tavLst>
                                        <p:tav tm="0">
                                          <p:val>
                                            <p:strVal val="ppt_x"/>
                                          </p:val>
                                        </p:tav>
                                        <p:tav tm="100000">
                                          <p:val>
                                            <p:strVal val="ppt_x"/>
                                          </p:val>
                                        </p:tav>
                                      </p:tavLst>
                                    </p:anim>
                                    <p:anim calcmode="lin" valueType="num">
                                      <p:cBhvr additive="base">
                                        <p:cTn id="653" dur="4500"/>
                                        <p:tgtEl>
                                          <p:spTgt spid="52"/>
                                        </p:tgtEl>
                                        <p:attrNameLst>
                                          <p:attrName>ppt_y</p:attrName>
                                        </p:attrNameLst>
                                      </p:cBhvr>
                                      <p:tavLst>
                                        <p:tav tm="0">
                                          <p:val>
                                            <p:strVal val="ppt_y"/>
                                          </p:val>
                                        </p:tav>
                                        <p:tav tm="100000">
                                          <p:val>
                                            <p:strVal val="0-ppt_h/2"/>
                                          </p:val>
                                        </p:tav>
                                      </p:tavLst>
                                    </p:anim>
                                    <p:set>
                                      <p:cBhvr>
                                        <p:cTn id="654" dur="1" fill="hold">
                                          <p:stCondLst>
                                            <p:cond delay="4499"/>
                                          </p:stCondLst>
                                        </p:cTn>
                                        <p:tgtEl>
                                          <p:spTgt spid="52"/>
                                        </p:tgtEl>
                                        <p:attrNameLst>
                                          <p:attrName>style.visibility</p:attrName>
                                        </p:attrNameLst>
                                      </p:cBhvr>
                                      <p:to>
                                        <p:strVal val="hidden"/>
                                      </p:to>
                                    </p:set>
                                  </p:childTnLst>
                                </p:cTn>
                              </p:par>
                              <p:par>
                                <p:cTn id="655" presetID="3" presetClass="exit" presetSubtype="10" fill="hold" grpId="3" nodeType="withEffect">
                                  <p:stCondLst>
                                    <p:cond delay="0"/>
                                  </p:stCondLst>
                                  <p:childTnLst>
                                    <p:animEffect transition="out" filter="blinds(horizontal)">
                                      <p:cBhvr>
                                        <p:cTn id="656" dur="6000"/>
                                        <p:tgtEl>
                                          <p:spTgt spid="52"/>
                                        </p:tgtEl>
                                      </p:cBhvr>
                                    </p:animEffect>
                                    <p:set>
                                      <p:cBhvr>
                                        <p:cTn id="657" dur="1" fill="hold">
                                          <p:stCondLst>
                                            <p:cond delay="5999"/>
                                          </p:stCondLst>
                                        </p:cTn>
                                        <p:tgtEl>
                                          <p:spTgt spid="52"/>
                                        </p:tgtEl>
                                        <p:attrNameLst>
                                          <p:attrName>style.visibility</p:attrName>
                                        </p:attrNameLst>
                                      </p:cBhvr>
                                      <p:to>
                                        <p:strVal val="hidden"/>
                                      </p:to>
                                    </p:set>
                                  </p:childTnLst>
                                </p:cTn>
                              </p:par>
                              <p:par>
                                <p:cTn id="658" presetID="8" presetClass="emph" presetSubtype="0" fill="hold" grpId="4" nodeType="withEffect">
                                  <p:stCondLst>
                                    <p:cond delay="0"/>
                                  </p:stCondLst>
                                  <p:childTnLst>
                                    <p:animRot by="-21600000">
                                      <p:cBhvr>
                                        <p:cTn id="659" dur="5000" fill="hold"/>
                                        <p:tgtEl>
                                          <p:spTgt spid="52"/>
                                        </p:tgtEl>
                                        <p:attrNameLst>
                                          <p:attrName>r</p:attrName>
                                        </p:attrNameLst>
                                      </p:cBhvr>
                                    </p:animRot>
                                  </p:childTnLst>
                                </p:cTn>
                              </p:par>
                              <p:par>
                                <p:cTn id="660" presetID="45" presetClass="exit" presetSubtype="0" fill="hold" grpId="5" nodeType="withEffect">
                                  <p:stCondLst>
                                    <p:cond delay="0"/>
                                  </p:stCondLst>
                                  <p:childTnLst>
                                    <p:animEffect transition="out" filter="fade">
                                      <p:cBhvr>
                                        <p:cTn id="661" dur="5000"/>
                                        <p:tgtEl>
                                          <p:spTgt spid="52"/>
                                        </p:tgtEl>
                                      </p:cBhvr>
                                    </p:animEffect>
                                    <p:anim calcmode="lin" valueType="num">
                                      <p:cBhvr>
                                        <p:cTn id="662"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63" dur="5000"/>
                                        <p:tgtEl>
                                          <p:spTgt spid="52"/>
                                        </p:tgtEl>
                                        <p:attrNameLst>
                                          <p:attrName>ppt_h</p:attrName>
                                        </p:attrNameLst>
                                      </p:cBhvr>
                                      <p:tavLst>
                                        <p:tav tm="0">
                                          <p:val>
                                            <p:strVal val="ppt_h"/>
                                          </p:val>
                                        </p:tav>
                                        <p:tav tm="100000">
                                          <p:val>
                                            <p:strVal val="ppt_h"/>
                                          </p:val>
                                        </p:tav>
                                      </p:tavLst>
                                    </p:anim>
                                    <p:set>
                                      <p:cBhvr>
                                        <p:cTn id="664" dur="1" fill="hold">
                                          <p:stCondLst>
                                            <p:cond delay="4999"/>
                                          </p:stCondLst>
                                        </p:cTn>
                                        <p:tgtEl>
                                          <p:spTgt spid="52"/>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51"/>
                                        </p:tgtEl>
                                        <p:attrNameLst>
                                          <p:attrName>style.visibility</p:attrName>
                                        </p:attrNameLst>
                                      </p:cBhvr>
                                      <p:to>
                                        <p:strVal val="visible"/>
                                      </p:to>
                                    </p:set>
                                    <p:anim calcmode="lin" valueType="num">
                                      <p:cBhvr additive="base">
                                        <p:cTn id="667" dur="4000" fill="hold"/>
                                        <p:tgtEl>
                                          <p:spTgt spid="51"/>
                                        </p:tgtEl>
                                        <p:attrNameLst>
                                          <p:attrName>ppt_x</p:attrName>
                                        </p:attrNameLst>
                                      </p:cBhvr>
                                      <p:tavLst>
                                        <p:tav tm="0">
                                          <p:val>
                                            <p:strVal val="#ppt_x"/>
                                          </p:val>
                                        </p:tav>
                                        <p:tav tm="100000">
                                          <p:val>
                                            <p:strVal val="#ppt_x"/>
                                          </p:val>
                                        </p:tav>
                                      </p:tavLst>
                                    </p:anim>
                                    <p:anim calcmode="lin" valueType="num">
                                      <p:cBhvr additive="base">
                                        <p:cTn id="668" dur="4000" fill="hold"/>
                                        <p:tgtEl>
                                          <p:spTgt spid="51"/>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51"/>
                                        </p:tgtEl>
                                        <p:attrNameLst>
                                          <p:attrName>style.visibility</p:attrName>
                                        </p:attrNameLst>
                                      </p:cBhvr>
                                      <p:to>
                                        <p:strVal val="visible"/>
                                      </p:to>
                                    </p:set>
                                    <p:anim calcmode="lin" valueType="num">
                                      <p:cBhvr>
                                        <p:cTn id="671" dur="4000" fill="hold"/>
                                        <p:tgtEl>
                                          <p:spTgt spid="51"/>
                                        </p:tgtEl>
                                        <p:attrNameLst>
                                          <p:attrName>ppt_w</p:attrName>
                                        </p:attrNameLst>
                                      </p:cBhvr>
                                      <p:tavLst>
                                        <p:tav tm="0" fmla="#ppt_w*sin(2.5*pi*$)">
                                          <p:val>
                                            <p:fltVal val="0"/>
                                          </p:val>
                                        </p:tav>
                                        <p:tav tm="100000">
                                          <p:val>
                                            <p:fltVal val="1"/>
                                          </p:val>
                                        </p:tav>
                                      </p:tavLst>
                                    </p:anim>
                                    <p:anim calcmode="lin" valueType="num">
                                      <p:cBhvr>
                                        <p:cTn id="672" dur="4000" fill="hold"/>
                                        <p:tgtEl>
                                          <p:spTgt spid="51"/>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51"/>
                                        </p:tgtEl>
                                        <p:attrNameLst>
                                          <p:attrName>ppt_x</p:attrName>
                                        </p:attrNameLst>
                                      </p:cBhvr>
                                      <p:tavLst>
                                        <p:tav tm="0">
                                          <p:val>
                                            <p:strVal val="ppt_x"/>
                                          </p:val>
                                        </p:tav>
                                        <p:tav tm="100000">
                                          <p:val>
                                            <p:strVal val="ppt_x"/>
                                          </p:val>
                                        </p:tav>
                                      </p:tavLst>
                                    </p:anim>
                                    <p:anim calcmode="lin" valueType="num">
                                      <p:cBhvr additive="base">
                                        <p:cTn id="675" dur="4500"/>
                                        <p:tgtEl>
                                          <p:spTgt spid="51"/>
                                        </p:tgtEl>
                                        <p:attrNameLst>
                                          <p:attrName>ppt_y</p:attrName>
                                        </p:attrNameLst>
                                      </p:cBhvr>
                                      <p:tavLst>
                                        <p:tav tm="0">
                                          <p:val>
                                            <p:strVal val="ppt_y"/>
                                          </p:val>
                                        </p:tav>
                                        <p:tav tm="100000">
                                          <p:val>
                                            <p:strVal val="0-ppt_h/2"/>
                                          </p:val>
                                        </p:tav>
                                      </p:tavLst>
                                    </p:anim>
                                    <p:set>
                                      <p:cBhvr>
                                        <p:cTn id="676" dur="1" fill="hold">
                                          <p:stCondLst>
                                            <p:cond delay="4499"/>
                                          </p:stCondLst>
                                        </p:cTn>
                                        <p:tgtEl>
                                          <p:spTgt spid="51"/>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51"/>
                                        </p:tgtEl>
                                      </p:cBhvr>
                                    </p:animEffect>
                                    <p:set>
                                      <p:cBhvr>
                                        <p:cTn id="679" dur="1" fill="hold">
                                          <p:stCondLst>
                                            <p:cond delay="5999"/>
                                          </p:stCondLst>
                                        </p:cTn>
                                        <p:tgtEl>
                                          <p:spTgt spid="51"/>
                                        </p:tgtEl>
                                        <p:attrNameLst>
                                          <p:attrName>style.visibility</p:attrName>
                                        </p:attrNameLst>
                                      </p:cBhvr>
                                      <p:to>
                                        <p:strVal val="hidden"/>
                                      </p:to>
                                    </p:set>
                                  </p:childTnLst>
                                </p:cTn>
                              </p:par>
                              <p:par>
                                <p:cTn id="680" presetID="8" presetClass="emph" presetSubtype="0" fill="hold" grpId="4" nodeType="withEffect">
                                  <p:stCondLst>
                                    <p:cond delay="0"/>
                                  </p:stCondLst>
                                  <p:childTnLst>
                                    <p:animRot by="-21600000">
                                      <p:cBhvr>
                                        <p:cTn id="681" dur="5000" fill="hold"/>
                                        <p:tgtEl>
                                          <p:spTgt spid="51"/>
                                        </p:tgtEl>
                                        <p:attrNameLst>
                                          <p:attrName>r</p:attrName>
                                        </p:attrNameLst>
                                      </p:cBhvr>
                                    </p:animRot>
                                  </p:childTnLst>
                                </p:cTn>
                              </p:par>
                              <p:par>
                                <p:cTn id="682" presetID="45" presetClass="exit" presetSubtype="0" fill="hold" grpId="5" nodeType="withEffect">
                                  <p:stCondLst>
                                    <p:cond delay="0"/>
                                  </p:stCondLst>
                                  <p:childTnLst>
                                    <p:animEffect transition="out" filter="fade">
                                      <p:cBhvr>
                                        <p:cTn id="683" dur="5000"/>
                                        <p:tgtEl>
                                          <p:spTgt spid="51"/>
                                        </p:tgtEl>
                                      </p:cBhvr>
                                    </p:animEffect>
                                    <p:anim calcmode="lin" valueType="num">
                                      <p:cBhvr>
                                        <p:cTn id="684"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85" dur="5000"/>
                                        <p:tgtEl>
                                          <p:spTgt spid="51"/>
                                        </p:tgtEl>
                                        <p:attrNameLst>
                                          <p:attrName>ppt_h</p:attrName>
                                        </p:attrNameLst>
                                      </p:cBhvr>
                                      <p:tavLst>
                                        <p:tav tm="0">
                                          <p:val>
                                            <p:strVal val="ppt_h"/>
                                          </p:val>
                                        </p:tav>
                                        <p:tav tm="100000">
                                          <p:val>
                                            <p:strVal val="ppt_h"/>
                                          </p:val>
                                        </p:tav>
                                      </p:tavLst>
                                    </p:anim>
                                    <p:set>
                                      <p:cBhvr>
                                        <p:cTn id="686" dur="1" fill="hold">
                                          <p:stCondLst>
                                            <p:cond delay="4999"/>
                                          </p:stCondLst>
                                        </p:cTn>
                                        <p:tgtEl>
                                          <p:spTgt spid="51"/>
                                        </p:tgtEl>
                                        <p:attrNameLst>
                                          <p:attrName>style.visibility</p:attrName>
                                        </p:attrNameLst>
                                      </p:cBhvr>
                                      <p:to>
                                        <p:strVal val="hidden"/>
                                      </p:to>
                                    </p:set>
                                  </p:childTnLst>
                                </p:cTn>
                              </p:par>
                              <p:par>
                                <p:cTn id="687" presetID="2" presetClass="entr" presetSubtype="4" fill="hold" grpId="0" nodeType="withEffect">
                                  <p:stCondLst>
                                    <p:cond delay="0"/>
                                  </p:stCondLst>
                                  <p:childTnLst>
                                    <p:set>
                                      <p:cBhvr>
                                        <p:cTn id="688" dur="1" fill="hold">
                                          <p:stCondLst>
                                            <p:cond delay="0"/>
                                          </p:stCondLst>
                                        </p:cTn>
                                        <p:tgtEl>
                                          <p:spTgt spid="50"/>
                                        </p:tgtEl>
                                        <p:attrNameLst>
                                          <p:attrName>style.visibility</p:attrName>
                                        </p:attrNameLst>
                                      </p:cBhvr>
                                      <p:to>
                                        <p:strVal val="visible"/>
                                      </p:to>
                                    </p:set>
                                    <p:anim calcmode="lin" valueType="num">
                                      <p:cBhvr additive="base">
                                        <p:cTn id="689" dur="4000" fill="hold"/>
                                        <p:tgtEl>
                                          <p:spTgt spid="50"/>
                                        </p:tgtEl>
                                        <p:attrNameLst>
                                          <p:attrName>ppt_x</p:attrName>
                                        </p:attrNameLst>
                                      </p:cBhvr>
                                      <p:tavLst>
                                        <p:tav tm="0">
                                          <p:val>
                                            <p:strVal val="#ppt_x"/>
                                          </p:val>
                                        </p:tav>
                                        <p:tav tm="100000">
                                          <p:val>
                                            <p:strVal val="#ppt_x"/>
                                          </p:val>
                                        </p:tav>
                                      </p:tavLst>
                                    </p:anim>
                                    <p:anim calcmode="lin" valueType="num">
                                      <p:cBhvr additive="base">
                                        <p:cTn id="690" dur="4000" fill="hold"/>
                                        <p:tgtEl>
                                          <p:spTgt spid="50"/>
                                        </p:tgtEl>
                                        <p:attrNameLst>
                                          <p:attrName>ppt_y</p:attrName>
                                        </p:attrNameLst>
                                      </p:cBhvr>
                                      <p:tavLst>
                                        <p:tav tm="0">
                                          <p:val>
                                            <p:strVal val="1+#ppt_h/2"/>
                                          </p:val>
                                        </p:tav>
                                        <p:tav tm="100000">
                                          <p:val>
                                            <p:strVal val="#ppt_y"/>
                                          </p:val>
                                        </p:tav>
                                      </p:tavLst>
                                    </p:anim>
                                  </p:childTnLst>
                                </p:cTn>
                              </p:par>
                              <p:par>
                                <p:cTn id="691" presetID="19" presetClass="entr" presetSubtype="10" fill="hold" grpId="1" nodeType="withEffect">
                                  <p:stCondLst>
                                    <p:cond delay="0"/>
                                  </p:stCondLst>
                                  <p:childTnLst>
                                    <p:set>
                                      <p:cBhvr>
                                        <p:cTn id="692" dur="1" fill="hold">
                                          <p:stCondLst>
                                            <p:cond delay="0"/>
                                          </p:stCondLst>
                                        </p:cTn>
                                        <p:tgtEl>
                                          <p:spTgt spid="50"/>
                                        </p:tgtEl>
                                        <p:attrNameLst>
                                          <p:attrName>style.visibility</p:attrName>
                                        </p:attrNameLst>
                                      </p:cBhvr>
                                      <p:to>
                                        <p:strVal val="visible"/>
                                      </p:to>
                                    </p:set>
                                    <p:anim calcmode="lin" valueType="num">
                                      <p:cBhvr>
                                        <p:cTn id="693" dur="4000" fill="hold"/>
                                        <p:tgtEl>
                                          <p:spTgt spid="50"/>
                                        </p:tgtEl>
                                        <p:attrNameLst>
                                          <p:attrName>ppt_w</p:attrName>
                                        </p:attrNameLst>
                                      </p:cBhvr>
                                      <p:tavLst>
                                        <p:tav tm="0" fmla="#ppt_w*sin(2.5*pi*$)">
                                          <p:val>
                                            <p:fltVal val="0"/>
                                          </p:val>
                                        </p:tav>
                                        <p:tav tm="100000">
                                          <p:val>
                                            <p:fltVal val="1"/>
                                          </p:val>
                                        </p:tav>
                                      </p:tavLst>
                                    </p:anim>
                                    <p:anim calcmode="lin" valueType="num">
                                      <p:cBhvr>
                                        <p:cTn id="694" dur="4000" fill="hold"/>
                                        <p:tgtEl>
                                          <p:spTgt spid="50"/>
                                        </p:tgtEl>
                                        <p:attrNameLst>
                                          <p:attrName>ppt_h</p:attrName>
                                        </p:attrNameLst>
                                      </p:cBhvr>
                                      <p:tavLst>
                                        <p:tav tm="0">
                                          <p:val>
                                            <p:strVal val="#ppt_h"/>
                                          </p:val>
                                        </p:tav>
                                        <p:tav tm="100000">
                                          <p:val>
                                            <p:strVal val="#ppt_h"/>
                                          </p:val>
                                        </p:tav>
                                      </p:tavLst>
                                    </p:anim>
                                  </p:childTnLst>
                                </p:cTn>
                              </p:par>
                              <p:par>
                                <p:cTn id="695" presetID="2" presetClass="exit" presetSubtype="1" fill="hold" grpId="2" nodeType="withEffect">
                                  <p:stCondLst>
                                    <p:cond delay="0"/>
                                  </p:stCondLst>
                                  <p:childTnLst>
                                    <p:anim calcmode="lin" valueType="num">
                                      <p:cBhvr additive="base">
                                        <p:cTn id="696" dur="4500"/>
                                        <p:tgtEl>
                                          <p:spTgt spid="50"/>
                                        </p:tgtEl>
                                        <p:attrNameLst>
                                          <p:attrName>ppt_x</p:attrName>
                                        </p:attrNameLst>
                                      </p:cBhvr>
                                      <p:tavLst>
                                        <p:tav tm="0">
                                          <p:val>
                                            <p:strVal val="ppt_x"/>
                                          </p:val>
                                        </p:tav>
                                        <p:tav tm="100000">
                                          <p:val>
                                            <p:strVal val="ppt_x"/>
                                          </p:val>
                                        </p:tav>
                                      </p:tavLst>
                                    </p:anim>
                                    <p:anim calcmode="lin" valueType="num">
                                      <p:cBhvr additive="base">
                                        <p:cTn id="697" dur="4500"/>
                                        <p:tgtEl>
                                          <p:spTgt spid="50"/>
                                        </p:tgtEl>
                                        <p:attrNameLst>
                                          <p:attrName>ppt_y</p:attrName>
                                        </p:attrNameLst>
                                      </p:cBhvr>
                                      <p:tavLst>
                                        <p:tav tm="0">
                                          <p:val>
                                            <p:strVal val="ppt_y"/>
                                          </p:val>
                                        </p:tav>
                                        <p:tav tm="100000">
                                          <p:val>
                                            <p:strVal val="0-ppt_h/2"/>
                                          </p:val>
                                        </p:tav>
                                      </p:tavLst>
                                    </p:anim>
                                    <p:set>
                                      <p:cBhvr>
                                        <p:cTn id="698" dur="1" fill="hold">
                                          <p:stCondLst>
                                            <p:cond delay="4499"/>
                                          </p:stCondLst>
                                        </p:cTn>
                                        <p:tgtEl>
                                          <p:spTgt spid="50"/>
                                        </p:tgtEl>
                                        <p:attrNameLst>
                                          <p:attrName>style.visibility</p:attrName>
                                        </p:attrNameLst>
                                      </p:cBhvr>
                                      <p:to>
                                        <p:strVal val="hidden"/>
                                      </p:to>
                                    </p:set>
                                  </p:childTnLst>
                                </p:cTn>
                              </p:par>
                              <p:par>
                                <p:cTn id="699" presetID="3" presetClass="exit" presetSubtype="10" fill="hold" grpId="3" nodeType="withEffect">
                                  <p:stCondLst>
                                    <p:cond delay="0"/>
                                  </p:stCondLst>
                                  <p:childTnLst>
                                    <p:animEffect transition="out" filter="blinds(horizontal)">
                                      <p:cBhvr>
                                        <p:cTn id="700" dur="6000"/>
                                        <p:tgtEl>
                                          <p:spTgt spid="50"/>
                                        </p:tgtEl>
                                      </p:cBhvr>
                                    </p:animEffect>
                                    <p:set>
                                      <p:cBhvr>
                                        <p:cTn id="701" dur="1" fill="hold">
                                          <p:stCondLst>
                                            <p:cond delay="5999"/>
                                          </p:stCondLst>
                                        </p:cTn>
                                        <p:tgtEl>
                                          <p:spTgt spid="50"/>
                                        </p:tgtEl>
                                        <p:attrNameLst>
                                          <p:attrName>style.visibility</p:attrName>
                                        </p:attrNameLst>
                                      </p:cBhvr>
                                      <p:to>
                                        <p:strVal val="hidden"/>
                                      </p:to>
                                    </p:set>
                                  </p:childTnLst>
                                </p:cTn>
                              </p:par>
                              <p:par>
                                <p:cTn id="702" presetID="8" presetClass="emph" presetSubtype="0" fill="hold" grpId="4" nodeType="withEffect">
                                  <p:stCondLst>
                                    <p:cond delay="0"/>
                                  </p:stCondLst>
                                  <p:childTnLst>
                                    <p:animRot by="-21600000">
                                      <p:cBhvr>
                                        <p:cTn id="703" dur="5000" fill="hold"/>
                                        <p:tgtEl>
                                          <p:spTgt spid="50"/>
                                        </p:tgtEl>
                                        <p:attrNameLst>
                                          <p:attrName>r</p:attrName>
                                        </p:attrNameLst>
                                      </p:cBhvr>
                                    </p:animRot>
                                  </p:childTnLst>
                                </p:cTn>
                              </p:par>
                              <p:par>
                                <p:cTn id="704" presetID="45" presetClass="exit" presetSubtype="0" fill="hold" grpId="5" nodeType="withEffect">
                                  <p:stCondLst>
                                    <p:cond delay="0"/>
                                  </p:stCondLst>
                                  <p:childTnLst>
                                    <p:animEffect transition="out" filter="fade">
                                      <p:cBhvr>
                                        <p:cTn id="705" dur="5000"/>
                                        <p:tgtEl>
                                          <p:spTgt spid="50"/>
                                        </p:tgtEl>
                                      </p:cBhvr>
                                    </p:animEffect>
                                    <p:anim calcmode="lin" valueType="num">
                                      <p:cBhvr>
                                        <p:cTn id="706"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07" dur="5000"/>
                                        <p:tgtEl>
                                          <p:spTgt spid="50"/>
                                        </p:tgtEl>
                                        <p:attrNameLst>
                                          <p:attrName>ppt_h</p:attrName>
                                        </p:attrNameLst>
                                      </p:cBhvr>
                                      <p:tavLst>
                                        <p:tav tm="0">
                                          <p:val>
                                            <p:strVal val="ppt_h"/>
                                          </p:val>
                                        </p:tav>
                                        <p:tav tm="100000">
                                          <p:val>
                                            <p:strVal val="ppt_h"/>
                                          </p:val>
                                        </p:tav>
                                      </p:tavLst>
                                    </p:anim>
                                    <p:set>
                                      <p:cBhvr>
                                        <p:cTn id="708" dur="1" fill="hold">
                                          <p:stCondLst>
                                            <p:cond delay="4999"/>
                                          </p:stCondLst>
                                        </p:cTn>
                                        <p:tgtEl>
                                          <p:spTgt spid="50"/>
                                        </p:tgtEl>
                                        <p:attrNameLst>
                                          <p:attrName>style.visibility</p:attrName>
                                        </p:attrNameLst>
                                      </p:cBhvr>
                                      <p:to>
                                        <p:strVal val="hidden"/>
                                      </p:to>
                                    </p:set>
                                  </p:childTnLst>
                                </p:cTn>
                              </p:par>
                              <p:par>
                                <p:cTn id="709" presetID="2" presetClass="entr" presetSubtype="4" fill="hold" grpId="0" nodeType="withEffect">
                                  <p:stCondLst>
                                    <p:cond delay="0"/>
                                  </p:stCondLst>
                                  <p:childTnLst>
                                    <p:set>
                                      <p:cBhvr>
                                        <p:cTn id="710" dur="1" fill="hold">
                                          <p:stCondLst>
                                            <p:cond delay="0"/>
                                          </p:stCondLst>
                                        </p:cTn>
                                        <p:tgtEl>
                                          <p:spTgt spid="55"/>
                                        </p:tgtEl>
                                        <p:attrNameLst>
                                          <p:attrName>style.visibility</p:attrName>
                                        </p:attrNameLst>
                                      </p:cBhvr>
                                      <p:to>
                                        <p:strVal val="visible"/>
                                      </p:to>
                                    </p:set>
                                    <p:anim calcmode="lin" valueType="num">
                                      <p:cBhvr additive="base">
                                        <p:cTn id="711" dur="4000" fill="hold"/>
                                        <p:tgtEl>
                                          <p:spTgt spid="55"/>
                                        </p:tgtEl>
                                        <p:attrNameLst>
                                          <p:attrName>ppt_x</p:attrName>
                                        </p:attrNameLst>
                                      </p:cBhvr>
                                      <p:tavLst>
                                        <p:tav tm="0">
                                          <p:val>
                                            <p:strVal val="#ppt_x"/>
                                          </p:val>
                                        </p:tav>
                                        <p:tav tm="100000">
                                          <p:val>
                                            <p:strVal val="#ppt_x"/>
                                          </p:val>
                                        </p:tav>
                                      </p:tavLst>
                                    </p:anim>
                                    <p:anim calcmode="lin" valueType="num">
                                      <p:cBhvr additive="base">
                                        <p:cTn id="712" dur="4000" fill="hold"/>
                                        <p:tgtEl>
                                          <p:spTgt spid="55"/>
                                        </p:tgtEl>
                                        <p:attrNameLst>
                                          <p:attrName>ppt_y</p:attrName>
                                        </p:attrNameLst>
                                      </p:cBhvr>
                                      <p:tavLst>
                                        <p:tav tm="0">
                                          <p:val>
                                            <p:strVal val="1+#ppt_h/2"/>
                                          </p:val>
                                        </p:tav>
                                        <p:tav tm="100000">
                                          <p:val>
                                            <p:strVal val="#ppt_y"/>
                                          </p:val>
                                        </p:tav>
                                      </p:tavLst>
                                    </p:anim>
                                  </p:childTnLst>
                                </p:cTn>
                              </p:par>
                              <p:par>
                                <p:cTn id="713" presetID="19" presetClass="entr" presetSubtype="10" fill="hold" grpId="1" nodeType="withEffect">
                                  <p:stCondLst>
                                    <p:cond delay="0"/>
                                  </p:stCondLst>
                                  <p:childTnLst>
                                    <p:set>
                                      <p:cBhvr>
                                        <p:cTn id="714" dur="1" fill="hold">
                                          <p:stCondLst>
                                            <p:cond delay="0"/>
                                          </p:stCondLst>
                                        </p:cTn>
                                        <p:tgtEl>
                                          <p:spTgt spid="55"/>
                                        </p:tgtEl>
                                        <p:attrNameLst>
                                          <p:attrName>style.visibility</p:attrName>
                                        </p:attrNameLst>
                                      </p:cBhvr>
                                      <p:to>
                                        <p:strVal val="visible"/>
                                      </p:to>
                                    </p:set>
                                    <p:anim calcmode="lin" valueType="num">
                                      <p:cBhvr>
                                        <p:cTn id="715" dur="4000" fill="hold"/>
                                        <p:tgtEl>
                                          <p:spTgt spid="55"/>
                                        </p:tgtEl>
                                        <p:attrNameLst>
                                          <p:attrName>ppt_w</p:attrName>
                                        </p:attrNameLst>
                                      </p:cBhvr>
                                      <p:tavLst>
                                        <p:tav tm="0" fmla="#ppt_w*sin(2.5*pi*$)">
                                          <p:val>
                                            <p:fltVal val="0"/>
                                          </p:val>
                                        </p:tav>
                                        <p:tav tm="100000">
                                          <p:val>
                                            <p:fltVal val="1"/>
                                          </p:val>
                                        </p:tav>
                                      </p:tavLst>
                                    </p:anim>
                                    <p:anim calcmode="lin" valueType="num">
                                      <p:cBhvr>
                                        <p:cTn id="716" dur="4000" fill="hold"/>
                                        <p:tgtEl>
                                          <p:spTgt spid="55"/>
                                        </p:tgtEl>
                                        <p:attrNameLst>
                                          <p:attrName>ppt_h</p:attrName>
                                        </p:attrNameLst>
                                      </p:cBhvr>
                                      <p:tavLst>
                                        <p:tav tm="0">
                                          <p:val>
                                            <p:strVal val="#ppt_h"/>
                                          </p:val>
                                        </p:tav>
                                        <p:tav tm="100000">
                                          <p:val>
                                            <p:strVal val="#ppt_h"/>
                                          </p:val>
                                        </p:tav>
                                      </p:tavLst>
                                    </p:anim>
                                  </p:childTnLst>
                                </p:cTn>
                              </p:par>
                              <p:par>
                                <p:cTn id="717" presetID="2" presetClass="exit" presetSubtype="1" fill="hold" grpId="2" nodeType="withEffect">
                                  <p:stCondLst>
                                    <p:cond delay="0"/>
                                  </p:stCondLst>
                                  <p:childTnLst>
                                    <p:anim calcmode="lin" valueType="num">
                                      <p:cBhvr additive="base">
                                        <p:cTn id="718" dur="4500"/>
                                        <p:tgtEl>
                                          <p:spTgt spid="55"/>
                                        </p:tgtEl>
                                        <p:attrNameLst>
                                          <p:attrName>ppt_x</p:attrName>
                                        </p:attrNameLst>
                                      </p:cBhvr>
                                      <p:tavLst>
                                        <p:tav tm="0">
                                          <p:val>
                                            <p:strVal val="ppt_x"/>
                                          </p:val>
                                        </p:tav>
                                        <p:tav tm="100000">
                                          <p:val>
                                            <p:strVal val="ppt_x"/>
                                          </p:val>
                                        </p:tav>
                                      </p:tavLst>
                                    </p:anim>
                                    <p:anim calcmode="lin" valueType="num">
                                      <p:cBhvr additive="base">
                                        <p:cTn id="719" dur="4500"/>
                                        <p:tgtEl>
                                          <p:spTgt spid="55"/>
                                        </p:tgtEl>
                                        <p:attrNameLst>
                                          <p:attrName>ppt_y</p:attrName>
                                        </p:attrNameLst>
                                      </p:cBhvr>
                                      <p:tavLst>
                                        <p:tav tm="0">
                                          <p:val>
                                            <p:strVal val="ppt_y"/>
                                          </p:val>
                                        </p:tav>
                                        <p:tav tm="100000">
                                          <p:val>
                                            <p:strVal val="0-ppt_h/2"/>
                                          </p:val>
                                        </p:tav>
                                      </p:tavLst>
                                    </p:anim>
                                    <p:set>
                                      <p:cBhvr>
                                        <p:cTn id="720" dur="1" fill="hold">
                                          <p:stCondLst>
                                            <p:cond delay="4499"/>
                                          </p:stCondLst>
                                        </p:cTn>
                                        <p:tgtEl>
                                          <p:spTgt spid="55"/>
                                        </p:tgtEl>
                                        <p:attrNameLst>
                                          <p:attrName>style.visibility</p:attrName>
                                        </p:attrNameLst>
                                      </p:cBhvr>
                                      <p:to>
                                        <p:strVal val="hidden"/>
                                      </p:to>
                                    </p:set>
                                  </p:childTnLst>
                                </p:cTn>
                              </p:par>
                              <p:par>
                                <p:cTn id="721" presetID="3" presetClass="exit" presetSubtype="10" fill="hold" grpId="3" nodeType="withEffect">
                                  <p:stCondLst>
                                    <p:cond delay="0"/>
                                  </p:stCondLst>
                                  <p:childTnLst>
                                    <p:animEffect transition="out" filter="blinds(horizontal)">
                                      <p:cBhvr>
                                        <p:cTn id="722" dur="6000"/>
                                        <p:tgtEl>
                                          <p:spTgt spid="55"/>
                                        </p:tgtEl>
                                      </p:cBhvr>
                                    </p:animEffect>
                                    <p:set>
                                      <p:cBhvr>
                                        <p:cTn id="723" dur="1" fill="hold">
                                          <p:stCondLst>
                                            <p:cond delay="5999"/>
                                          </p:stCondLst>
                                        </p:cTn>
                                        <p:tgtEl>
                                          <p:spTgt spid="55"/>
                                        </p:tgtEl>
                                        <p:attrNameLst>
                                          <p:attrName>style.visibility</p:attrName>
                                        </p:attrNameLst>
                                      </p:cBhvr>
                                      <p:to>
                                        <p:strVal val="hidden"/>
                                      </p:to>
                                    </p:set>
                                  </p:childTnLst>
                                </p:cTn>
                              </p:par>
                              <p:par>
                                <p:cTn id="724" presetID="8" presetClass="emph" presetSubtype="0" fill="hold" grpId="4" nodeType="withEffect">
                                  <p:stCondLst>
                                    <p:cond delay="0"/>
                                  </p:stCondLst>
                                  <p:childTnLst>
                                    <p:animRot by="-21600000">
                                      <p:cBhvr>
                                        <p:cTn id="725" dur="5000" fill="hold"/>
                                        <p:tgtEl>
                                          <p:spTgt spid="55"/>
                                        </p:tgtEl>
                                        <p:attrNameLst>
                                          <p:attrName>r</p:attrName>
                                        </p:attrNameLst>
                                      </p:cBhvr>
                                    </p:animRot>
                                  </p:childTnLst>
                                </p:cTn>
                              </p:par>
                              <p:par>
                                <p:cTn id="726" presetID="45" presetClass="exit" presetSubtype="0" fill="hold" grpId="5" nodeType="withEffect">
                                  <p:stCondLst>
                                    <p:cond delay="0"/>
                                  </p:stCondLst>
                                  <p:childTnLst>
                                    <p:animEffect transition="out" filter="fade">
                                      <p:cBhvr>
                                        <p:cTn id="727" dur="5000"/>
                                        <p:tgtEl>
                                          <p:spTgt spid="55"/>
                                        </p:tgtEl>
                                      </p:cBhvr>
                                    </p:animEffect>
                                    <p:anim calcmode="lin" valueType="num">
                                      <p:cBhvr>
                                        <p:cTn id="728" dur="5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29" dur="5000"/>
                                        <p:tgtEl>
                                          <p:spTgt spid="55"/>
                                        </p:tgtEl>
                                        <p:attrNameLst>
                                          <p:attrName>ppt_h</p:attrName>
                                        </p:attrNameLst>
                                      </p:cBhvr>
                                      <p:tavLst>
                                        <p:tav tm="0">
                                          <p:val>
                                            <p:strVal val="ppt_h"/>
                                          </p:val>
                                        </p:tav>
                                        <p:tav tm="100000">
                                          <p:val>
                                            <p:strVal val="ppt_h"/>
                                          </p:val>
                                        </p:tav>
                                      </p:tavLst>
                                    </p:anim>
                                    <p:set>
                                      <p:cBhvr>
                                        <p:cTn id="730" dur="1" fill="hold">
                                          <p:stCondLst>
                                            <p:cond delay="4999"/>
                                          </p:stCondLst>
                                        </p:cTn>
                                        <p:tgtEl>
                                          <p:spTgt spid="55"/>
                                        </p:tgtEl>
                                        <p:attrNameLst>
                                          <p:attrName>style.visibility</p:attrName>
                                        </p:attrNameLst>
                                      </p:cBhvr>
                                      <p:to>
                                        <p:strVal val="hidden"/>
                                      </p:to>
                                    </p:set>
                                  </p:childTnLst>
                                </p:cTn>
                              </p:par>
                              <p:par>
                                <p:cTn id="731" presetID="2" presetClass="entr" presetSubtype="4" fill="hold" grpId="0" nodeType="withEffect">
                                  <p:stCondLst>
                                    <p:cond delay="0"/>
                                  </p:stCondLst>
                                  <p:childTnLst>
                                    <p:set>
                                      <p:cBhvr>
                                        <p:cTn id="732" dur="1" fill="hold">
                                          <p:stCondLst>
                                            <p:cond delay="0"/>
                                          </p:stCondLst>
                                        </p:cTn>
                                        <p:tgtEl>
                                          <p:spTgt spid="54"/>
                                        </p:tgtEl>
                                        <p:attrNameLst>
                                          <p:attrName>style.visibility</p:attrName>
                                        </p:attrNameLst>
                                      </p:cBhvr>
                                      <p:to>
                                        <p:strVal val="visible"/>
                                      </p:to>
                                    </p:set>
                                    <p:anim calcmode="lin" valueType="num">
                                      <p:cBhvr additive="base">
                                        <p:cTn id="733" dur="4000" fill="hold"/>
                                        <p:tgtEl>
                                          <p:spTgt spid="54"/>
                                        </p:tgtEl>
                                        <p:attrNameLst>
                                          <p:attrName>ppt_x</p:attrName>
                                        </p:attrNameLst>
                                      </p:cBhvr>
                                      <p:tavLst>
                                        <p:tav tm="0">
                                          <p:val>
                                            <p:strVal val="#ppt_x"/>
                                          </p:val>
                                        </p:tav>
                                        <p:tav tm="100000">
                                          <p:val>
                                            <p:strVal val="#ppt_x"/>
                                          </p:val>
                                        </p:tav>
                                      </p:tavLst>
                                    </p:anim>
                                    <p:anim calcmode="lin" valueType="num">
                                      <p:cBhvr additive="base">
                                        <p:cTn id="734" dur="4000" fill="hold"/>
                                        <p:tgtEl>
                                          <p:spTgt spid="54"/>
                                        </p:tgtEl>
                                        <p:attrNameLst>
                                          <p:attrName>ppt_y</p:attrName>
                                        </p:attrNameLst>
                                      </p:cBhvr>
                                      <p:tavLst>
                                        <p:tav tm="0">
                                          <p:val>
                                            <p:strVal val="1+#ppt_h/2"/>
                                          </p:val>
                                        </p:tav>
                                        <p:tav tm="100000">
                                          <p:val>
                                            <p:strVal val="#ppt_y"/>
                                          </p:val>
                                        </p:tav>
                                      </p:tavLst>
                                    </p:anim>
                                  </p:childTnLst>
                                </p:cTn>
                              </p:par>
                              <p:par>
                                <p:cTn id="735" presetID="19" presetClass="entr" presetSubtype="10" fill="hold" grpId="1" nodeType="withEffect">
                                  <p:stCondLst>
                                    <p:cond delay="0"/>
                                  </p:stCondLst>
                                  <p:childTnLst>
                                    <p:set>
                                      <p:cBhvr>
                                        <p:cTn id="736" dur="1" fill="hold">
                                          <p:stCondLst>
                                            <p:cond delay="0"/>
                                          </p:stCondLst>
                                        </p:cTn>
                                        <p:tgtEl>
                                          <p:spTgt spid="54"/>
                                        </p:tgtEl>
                                        <p:attrNameLst>
                                          <p:attrName>style.visibility</p:attrName>
                                        </p:attrNameLst>
                                      </p:cBhvr>
                                      <p:to>
                                        <p:strVal val="visible"/>
                                      </p:to>
                                    </p:set>
                                    <p:anim calcmode="lin" valueType="num">
                                      <p:cBhvr>
                                        <p:cTn id="737" dur="4000" fill="hold"/>
                                        <p:tgtEl>
                                          <p:spTgt spid="54"/>
                                        </p:tgtEl>
                                        <p:attrNameLst>
                                          <p:attrName>ppt_w</p:attrName>
                                        </p:attrNameLst>
                                      </p:cBhvr>
                                      <p:tavLst>
                                        <p:tav tm="0" fmla="#ppt_w*sin(2.5*pi*$)">
                                          <p:val>
                                            <p:fltVal val="0"/>
                                          </p:val>
                                        </p:tav>
                                        <p:tav tm="100000">
                                          <p:val>
                                            <p:fltVal val="1"/>
                                          </p:val>
                                        </p:tav>
                                      </p:tavLst>
                                    </p:anim>
                                    <p:anim calcmode="lin" valueType="num">
                                      <p:cBhvr>
                                        <p:cTn id="738" dur="4000" fill="hold"/>
                                        <p:tgtEl>
                                          <p:spTgt spid="54"/>
                                        </p:tgtEl>
                                        <p:attrNameLst>
                                          <p:attrName>ppt_h</p:attrName>
                                        </p:attrNameLst>
                                      </p:cBhvr>
                                      <p:tavLst>
                                        <p:tav tm="0">
                                          <p:val>
                                            <p:strVal val="#ppt_h"/>
                                          </p:val>
                                        </p:tav>
                                        <p:tav tm="100000">
                                          <p:val>
                                            <p:strVal val="#ppt_h"/>
                                          </p:val>
                                        </p:tav>
                                      </p:tavLst>
                                    </p:anim>
                                  </p:childTnLst>
                                </p:cTn>
                              </p:par>
                              <p:par>
                                <p:cTn id="739" presetID="2" presetClass="exit" presetSubtype="1" fill="hold" grpId="2" nodeType="withEffect">
                                  <p:stCondLst>
                                    <p:cond delay="0"/>
                                  </p:stCondLst>
                                  <p:childTnLst>
                                    <p:anim calcmode="lin" valueType="num">
                                      <p:cBhvr additive="base">
                                        <p:cTn id="740" dur="4500"/>
                                        <p:tgtEl>
                                          <p:spTgt spid="54"/>
                                        </p:tgtEl>
                                        <p:attrNameLst>
                                          <p:attrName>ppt_x</p:attrName>
                                        </p:attrNameLst>
                                      </p:cBhvr>
                                      <p:tavLst>
                                        <p:tav tm="0">
                                          <p:val>
                                            <p:strVal val="ppt_x"/>
                                          </p:val>
                                        </p:tav>
                                        <p:tav tm="100000">
                                          <p:val>
                                            <p:strVal val="ppt_x"/>
                                          </p:val>
                                        </p:tav>
                                      </p:tavLst>
                                    </p:anim>
                                    <p:anim calcmode="lin" valueType="num">
                                      <p:cBhvr additive="base">
                                        <p:cTn id="741" dur="4500"/>
                                        <p:tgtEl>
                                          <p:spTgt spid="54"/>
                                        </p:tgtEl>
                                        <p:attrNameLst>
                                          <p:attrName>ppt_y</p:attrName>
                                        </p:attrNameLst>
                                      </p:cBhvr>
                                      <p:tavLst>
                                        <p:tav tm="0">
                                          <p:val>
                                            <p:strVal val="ppt_y"/>
                                          </p:val>
                                        </p:tav>
                                        <p:tav tm="100000">
                                          <p:val>
                                            <p:strVal val="0-ppt_h/2"/>
                                          </p:val>
                                        </p:tav>
                                      </p:tavLst>
                                    </p:anim>
                                    <p:set>
                                      <p:cBhvr>
                                        <p:cTn id="742" dur="1" fill="hold">
                                          <p:stCondLst>
                                            <p:cond delay="4499"/>
                                          </p:stCondLst>
                                        </p:cTn>
                                        <p:tgtEl>
                                          <p:spTgt spid="54"/>
                                        </p:tgtEl>
                                        <p:attrNameLst>
                                          <p:attrName>style.visibility</p:attrName>
                                        </p:attrNameLst>
                                      </p:cBhvr>
                                      <p:to>
                                        <p:strVal val="hidden"/>
                                      </p:to>
                                    </p:set>
                                  </p:childTnLst>
                                </p:cTn>
                              </p:par>
                              <p:par>
                                <p:cTn id="743" presetID="3" presetClass="exit" presetSubtype="10" fill="hold" grpId="3" nodeType="withEffect">
                                  <p:stCondLst>
                                    <p:cond delay="0"/>
                                  </p:stCondLst>
                                  <p:childTnLst>
                                    <p:animEffect transition="out" filter="blinds(horizontal)">
                                      <p:cBhvr>
                                        <p:cTn id="744" dur="6000"/>
                                        <p:tgtEl>
                                          <p:spTgt spid="54"/>
                                        </p:tgtEl>
                                      </p:cBhvr>
                                    </p:animEffect>
                                    <p:set>
                                      <p:cBhvr>
                                        <p:cTn id="745" dur="1" fill="hold">
                                          <p:stCondLst>
                                            <p:cond delay="5999"/>
                                          </p:stCondLst>
                                        </p:cTn>
                                        <p:tgtEl>
                                          <p:spTgt spid="54"/>
                                        </p:tgtEl>
                                        <p:attrNameLst>
                                          <p:attrName>style.visibility</p:attrName>
                                        </p:attrNameLst>
                                      </p:cBhvr>
                                      <p:to>
                                        <p:strVal val="hidden"/>
                                      </p:to>
                                    </p:set>
                                  </p:childTnLst>
                                </p:cTn>
                              </p:par>
                              <p:par>
                                <p:cTn id="746" presetID="8" presetClass="emph" presetSubtype="0" fill="hold" grpId="4" nodeType="withEffect">
                                  <p:stCondLst>
                                    <p:cond delay="0"/>
                                  </p:stCondLst>
                                  <p:childTnLst>
                                    <p:animRot by="-21600000">
                                      <p:cBhvr>
                                        <p:cTn id="747" dur="5000" fill="hold"/>
                                        <p:tgtEl>
                                          <p:spTgt spid="54"/>
                                        </p:tgtEl>
                                        <p:attrNameLst>
                                          <p:attrName>r</p:attrName>
                                        </p:attrNameLst>
                                      </p:cBhvr>
                                    </p:animRot>
                                  </p:childTnLst>
                                </p:cTn>
                              </p:par>
                              <p:par>
                                <p:cTn id="748" presetID="45" presetClass="exit" presetSubtype="0" fill="hold" grpId="5" nodeType="withEffect">
                                  <p:stCondLst>
                                    <p:cond delay="0"/>
                                  </p:stCondLst>
                                  <p:childTnLst>
                                    <p:animEffect transition="out" filter="fade">
                                      <p:cBhvr>
                                        <p:cTn id="749" dur="5000"/>
                                        <p:tgtEl>
                                          <p:spTgt spid="54"/>
                                        </p:tgtEl>
                                      </p:cBhvr>
                                    </p:animEffect>
                                    <p:anim calcmode="lin" valueType="num">
                                      <p:cBhvr>
                                        <p:cTn id="750"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51" dur="5000"/>
                                        <p:tgtEl>
                                          <p:spTgt spid="54"/>
                                        </p:tgtEl>
                                        <p:attrNameLst>
                                          <p:attrName>ppt_h</p:attrName>
                                        </p:attrNameLst>
                                      </p:cBhvr>
                                      <p:tavLst>
                                        <p:tav tm="0">
                                          <p:val>
                                            <p:strVal val="ppt_h"/>
                                          </p:val>
                                        </p:tav>
                                        <p:tav tm="100000">
                                          <p:val>
                                            <p:strVal val="ppt_h"/>
                                          </p:val>
                                        </p:tav>
                                      </p:tavLst>
                                    </p:anim>
                                    <p:set>
                                      <p:cBhvr>
                                        <p:cTn id="752" dur="1" fill="hold">
                                          <p:stCondLst>
                                            <p:cond delay="4999"/>
                                          </p:stCondLst>
                                        </p:cTn>
                                        <p:tgtEl>
                                          <p:spTgt spid="54"/>
                                        </p:tgtEl>
                                        <p:attrNameLst>
                                          <p:attrName>style.visibility</p:attrName>
                                        </p:attrNameLst>
                                      </p:cBhvr>
                                      <p:to>
                                        <p:strVal val="hidden"/>
                                      </p:to>
                                    </p:set>
                                  </p:childTnLst>
                                </p:cTn>
                              </p:par>
                              <p:par>
                                <p:cTn id="753" presetID="2" presetClass="entr" presetSubtype="4" fill="hold" grpId="0" nodeType="withEffect">
                                  <p:stCondLst>
                                    <p:cond delay="0"/>
                                  </p:stCondLst>
                                  <p:childTnLst>
                                    <p:set>
                                      <p:cBhvr>
                                        <p:cTn id="754" dur="1" fill="hold">
                                          <p:stCondLst>
                                            <p:cond delay="0"/>
                                          </p:stCondLst>
                                        </p:cTn>
                                        <p:tgtEl>
                                          <p:spTgt spid="53"/>
                                        </p:tgtEl>
                                        <p:attrNameLst>
                                          <p:attrName>style.visibility</p:attrName>
                                        </p:attrNameLst>
                                      </p:cBhvr>
                                      <p:to>
                                        <p:strVal val="visible"/>
                                      </p:to>
                                    </p:set>
                                    <p:anim calcmode="lin" valueType="num">
                                      <p:cBhvr additive="base">
                                        <p:cTn id="755" dur="4000" fill="hold"/>
                                        <p:tgtEl>
                                          <p:spTgt spid="53"/>
                                        </p:tgtEl>
                                        <p:attrNameLst>
                                          <p:attrName>ppt_x</p:attrName>
                                        </p:attrNameLst>
                                      </p:cBhvr>
                                      <p:tavLst>
                                        <p:tav tm="0">
                                          <p:val>
                                            <p:strVal val="#ppt_x"/>
                                          </p:val>
                                        </p:tav>
                                        <p:tav tm="100000">
                                          <p:val>
                                            <p:strVal val="#ppt_x"/>
                                          </p:val>
                                        </p:tav>
                                      </p:tavLst>
                                    </p:anim>
                                    <p:anim calcmode="lin" valueType="num">
                                      <p:cBhvr additive="base">
                                        <p:cTn id="756" dur="4000" fill="hold"/>
                                        <p:tgtEl>
                                          <p:spTgt spid="53"/>
                                        </p:tgtEl>
                                        <p:attrNameLst>
                                          <p:attrName>ppt_y</p:attrName>
                                        </p:attrNameLst>
                                      </p:cBhvr>
                                      <p:tavLst>
                                        <p:tav tm="0">
                                          <p:val>
                                            <p:strVal val="1+#ppt_h/2"/>
                                          </p:val>
                                        </p:tav>
                                        <p:tav tm="100000">
                                          <p:val>
                                            <p:strVal val="#ppt_y"/>
                                          </p:val>
                                        </p:tav>
                                      </p:tavLst>
                                    </p:anim>
                                  </p:childTnLst>
                                </p:cTn>
                              </p:par>
                              <p:par>
                                <p:cTn id="757" presetID="19" presetClass="entr" presetSubtype="10" fill="hold" grpId="1" nodeType="withEffect">
                                  <p:stCondLst>
                                    <p:cond delay="0"/>
                                  </p:stCondLst>
                                  <p:childTnLst>
                                    <p:set>
                                      <p:cBhvr>
                                        <p:cTn id="758" dur="1" fill="hold">
                                          <p:stCondLst>
                                            <p:cond delay="0"/>
                                          </p:stCondLst>
                                        </p:cTn>
                                        <p:tgtEl>
                                          <p:spTgt spid="53"/>
                                        </p:tgtEl>
                                        <p:attrNameLst>
                                          <p:attrName>style.visibility</p:attrName>
                                        </p:attrNameLst>
                                      </p:cBhvr>
                                      <p:to>
                                        <p:strVal val="visible"/>
                                      </p:to>
                                    </p:set>
                                    <p:anim calcmode="lin" valueType="num">
                                      <p:cBhvr>
                                        <p:cTn id="759" dur="4000" fill="hold"/>
                                        <p:tgtEl>
                                          <p:spTgt spid="53"/>
                                        </p:tgtEl>
                                        <p:attrNameLst>
                                          <p:attrName>ppt_w</p:attrName>
                                        </p:attrNameLst>
                                      </p:cBhvr>
                                      <p:tavLst>
                                        <p:tav tm="0" fmla="#ppt_w*sin(2.5*pi*$)">
                                          <p:val>
                                            <p:fltVal val="0"/>
                                          </p:val>
                                        </p:tav>
                                        <p:tav tm="100000">
                                          <p:val>
                                            <p:fltVal val="1"/>
                                          </p:val>
                                        </p:tav>
                                      </p:tavLst>
                                    </p:anim>
                                    <p:anim calcmode="lin" valueType="num">
                                      <p:cBhvr>
                                        <p:cTn id="760" dur="4000" fill="hold"/>
                                        <p:tgtEl>
                                          <p:spTgt spid="53"/>
                                        </p:tgtEl>
                                        <p:attrNameLst>
                                          <p:attrName>ppt_h</p:attrName>
                                        </p:attrNameLst>
                                      </p:cBhvr>
                                      <p:tavLst>
                                        <p:tav tm="0">
                                          <p:val>
                                            <p:strVal val="#ppt_h"/>
                                          </p:val>
                                        </p:tav>
                                        <p:tav tm="100000">
                                          <p:val>
                                            <p:strVal val="#ppt_h"/>
                                          </p:val>
                                        </p:tav>
                                      </p:tavLst>
                                    </p:anim>
                                  </p:childTnLst>
                                </p:cTn>
                              </p:par>
                              <p:par>
                                <p:cTn id="761" presetID="2" presetClass="exit" presetSubtype="1" fill="hold" grpId="2" nodeType="withEffect">
                                  <p:stCondLst>
                                    <p:cond delay="0"/>
                                  </p:stCondLst>
                                  <p:childTnLst>
                                    <p:anim calcmode="lin" valueType="num">
                                      <p:cBhvr additive="base">
                                        <p:cTn id="762" dur="4500"/>
                                        <p:tgtEl>
                                          <p:spTgt spid="53"/>
                                        </p:tgtEl>
                                        <p:attrNameLst>
                                          <p:attrName>ppt_x</p:attrName>
                                        </p:attrNameLst>
                                      </p:cBhvr>
                                      <p:tavLst>
                                        <p:tav tm="0">
                                          <p:val>
                                            <p:strVal val="ppt_x"/>
                                          </p:val>
                                        </p:tav>
                                        <p:tav tm="100000">
                                          <p:val>
                                            <p:strVal val="ppt_x"/>
                                          </p:val>
                                        </p:tav>
                                      </p:tavLst>
                                    </p:anim>
                                    <p:anim calcmode="lin" valueType="num">
                                      <p:cBhvr additive="base">
                                        <p:cTn id="763" dur="4500"/>
                                        <p:tgtEl>
                                          <p:spTgt spid="53"/>
                                        </p:tgtEl>
                                        <p:attrNameLst>
                                          <p:attrName>ppt_y</p:attrName>
                                        </p:attrNameLst>
                                      </p:cBhvr>
                                      <p:tavLst>
                                        <p:tav tm="0">
                                          <p:val>
                                            <p:strVal val="ppt_y"/>
                                          </p:val>
                                        </p:tav>
                                        <p:tav tm="100000">
                                          <p:val>
                                            <p:strVal val="0-ppt_h/2"/>
                                          </p:val>
                                        </p:tav>
                                      </p:tavLst>
                                    </p:anim>
                                    <p:set>
                                      <p:cBhvr>
                                        <p:cTn id="764" dur="1" fill="hold">
                                          <p:stCondLst>
                                            <p:cond delay="4499"/>
                                          </p:stCondLst>
                                        </p:cTn>
                                        <p:tgtEl>
                                          <p:spTgt spid="53"/>
                                        </p:tgtEl>
                                        <p:attrNameLst>
                                          <p:attrName>style.visibility</p:attrName>
                                        </p:attrNameLst>
                                      </p:cBhvr>
                                      <p:to>
                                        <p:strVal val="hidden"/>
                                      </p:to>
                                    </p:set>
                                  </p:childTnLst>
                                </p:cTn>
                              </p:par>
                              <p:par>
                                <p:cTn id="765" presetID="3" presetClass="exit" presetSubtype="10" fill="hold" grpId="3" nodeType="withEffect">
                                  <p:stCondLst>
                                    <p:cond delay="0"/>
                                  </p:stCondLst>
                                  <p:childTnLst>
                                    <p:animEffect transition="out" filter="blinds(horizontal)">
                                      <p:cBhvr>
                                        <p:cTn id="766" dur="6000"/>
                                        <p:tgtEl>
                                          <p:spTgt spid="53"/>
                                        </p:tgtEl>
                                      </p:cBhvr>
                                    </p:animEffect>
                                    <p:set>
                                      <p:cBhvr>
                                        <p:cTn id="767" dur="1" fill="hold">
                                          <p:stCondLst>
                                            <p:cond delay="5999"/>
                                          </p:stCondLst>
                                        </p:cTn>
                                        <p:tgtEl>
                                          <p:spTgt spid="53"/>
                                        </p:tgtEl>
                                        <p:attrNameLst>
                                          <p:attrName>style.visibility</p:attrName>
                                        </p:attrNameLst>
                                      </p:cBhvr>
                                      <p:to>
                                        <p:strVal val="hidden"/>
                                      </p:to>
                                    </p:set>
                                  </p:childTnLst>
                                </p:cTn>
                              </p:par>
                              <p:par>
                                <p:cTn id="768" presetID="8" presetClass="emph" presetSubtype="0" fill="hold" grpId="4" nodeType="withEffect">
                                  <p:stCondLst>
                                    <p:cond delay="0"/>
                                  </p:stCondLst>
                                  <p:childTnLst>
                                    <p:animRot by="-21600000">
                                      <p:cBhvr>
                                        <p:cTn id="769" dur="5000" fill="hold"/>
                                        <p:tgtEl>
                                          <p:spTgt spid="53"/>
                                        </p:tgtEl>
                                        <p:attrNameLst>
                                          <p:attrName>r</p:attrName>
                                        </p:attrNameLst>
                                      </p:cBhvr>
                                    </p:animRot>
                                  </p:childTnLst>
                                </p:cTn>
                              </p:par>
                              <p:par>
                                <p:cTn id="770" presetID="45" presetClass="exit" presetSubtype="0" fill="hold" grpId="5" nodeType="withEffect">
                                  <p:stCondLst>
                                    <p:cond delay="0"/>
                                  </p:stCondLst>
                                  <p:childTnLst>
                                    <p:animEffect transition="out" filter="fade">
                                      <p:cBhvr>
                                        <p:cTn id="771" dur="5000"/>
                                        <p:tgtEl>
                                          <p:spTgt spid="53"/>
                                        </p:tgtEl>
                                      </p:cBhvr>
                                    </p:animEffect>
                                    <p:anim calcmode="lin" valueType="num">
                                      <p:cBhvr>
                                        <p:cTn id="772"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73" dur="5000"/>
                                        <p:tgtEl>
                                          <p:spTgt spid="53"/>
                                        </p:tgtEl>
                                        <p:attrNameLst>
                                          <p:attrName>ppt_h</p:attrName>
                                        </p:attrNameLst>
                                      </p:cBhvr>
                                      <p:tavLst>
                                        <p:tav tm="0">
                                          <p:val>
                                            <p:strVal val="ppt_h"/>
                                          </p:val>
                                        </p:tav>
                                        <p:tav tm="100000">
                                          <p:val>
                                            <p:strVal val="ppt_h"/>
                                          </p:val>
                                        </p:tav>
                                      </p:tavLst>
                                    </p:anim>
                                    <p:set>
                                      <p:cBhvr>
                                        <p:cTn id="774" dur="1" fill="hold">
                                          <p:stCondLst>
                                            <p:cond delay="4999"/>
                                          </p:stCondLst>
                                        </p:cTn>
                                        <p:tgtEl>
                                          <p:spTgt spid="53"/>
                                        </p:tgtEl>
                                        <p:attrNameLst>
                                          <p:attrName>style.visibility</p:attrName>
                                        </p:attrNameLst>
                                      </p:cBhvr>
                                      <p:to>
                                        <p:strVal val="hidden"/>
                                      </p:to>
                                    </p:set>
                                  </p:childTnLst>
                                </p:cTn>
                              </p:par>
                              <p:par>
                                <p:cTn id="775" presetID="2" presetClass="entr" presetSubtype="4" fill="hold" grpId="0" nodeType="withEffect">
                                  <p:stCondLst>
                                    <p:cond delay="0"/>
                                  </p:stCondLst>
                                  <p:childTnLst>
                                    <p:set>
                                      <p:cBhvr>
                                        <p:cTn id="776" dur="1" fill="hold">
                                          <p:stCondLst>
                                            <p:cond delay="0"/>
                                          </p:stCondLst>
                                        </p:cTn>
                                        <p:tgtEl>
                                          <p:spTgt spid="58"/>
                                        </p:tgtEl>
                                        <p:attrNameLst>
                                          <p:attrName>style.visibility</p:attrName>
                                        </p:attrNameLst>
                                      </p:cBhvr>
                                      <p:to>
                                        <p:strVal val="visible"/>
                                      </p:to>
                                    </p:set>
                                    <p:anim calcmode="lin" valueType="num">
                                      <p:cBhvr additive="base">
                                        <p:cTn id="777" dur="4000" fill="hold"/>
                                        <p:tgtEl>
                                          <p:spTgt spid="58"/>
                                        </p:tgtEl>
                                        <p:attrNameLst>
                                          <p:attrName>ppt_x</p:attrName>
                                        </p:attrNameLst>
                                      </p:cBhvr>
                                      <p:tavLst>
                                        <p:tav tm="0">
                                          <p:val>
                                            <p:strVal val="#ppt_x"/>
                                          </p:val>
                                        </p:tav>
                                        <p:tav tm="100000">
                                          <p:val>
                                            <p:strVal val="#ppt_x"/>
                                          </p:val>
                                        </p:tav>
                                      </p:tavLst>
                                    </p:anim>
                                    <p:anim calcmode="lin" valueType="num">
                                      <p:cBhvr additive="base">
                                        <p:cTn id="778" dur="4000" fill="hold"/>
                                        <p:tgtEl>
                                          <p:spTgt spid="58"/>
                                        </p:tgtEl>
                                        <p:attrNameLst>
                                          <p:attrName>ppt_y</p:attrName>
                                        </p:attrNameLst>
                                      </p:cBhvr>
                                      <p:tavLst>
                                        <p:tav tm="0">
                                          <p:val>
                                            <p:strVal val="1+#ppt_h/2"/>
                                          </p:val>
                                        </p:tav>
                                        <p:tav tm="100000">
                                          <p:val>
                                            <p:strVal val="#ppt_y"/>
                                          </p:val>
                                        </p:tav>
                                      </p:tavLst>
                                    </p:anim>
                                  </p:childTnLst>
                                </p:cTn>
                              </p:par>
                              <p:par>
                                <p:cTn id="779" presetID="19" presetClass="entr" presetSubtype="10" fill="hold" grpId="1" nodeType="withEffect">
                                  <p:stCondLst>
                                    <p:cond delay="0"/>
                                  </p:stCondLst>
                                  <p:childTnLst>
                                    <p:set>
                                      <p:cBhvr>
                                        <p:cTn id="780" dur="1" fill="hold">
                                          <p:stCondLst>
                                            <p:cond delay="0"/>
                                          </p:stCondLst>
                                        </p:cTn>
                                        <p:tgtEl>
                                          <p:spTgt spid="58"/>
                                        </p:tgtEl>
                                        <p:attrNameLst>
                                          <p:attrName>style.visibility</p:attrName>
                                        </p:attrNameLst>
                                      </p:cBhvr>
                                      <p:to>
                                        <p:strVal val="visible"/>
                                      </p:to>
                                    </p:set>
                                    <p:anim calcmode="lin" valueType="num">
                                      <p:cBhvr>
                                        <p:cTn id="781" dur="4000" fill="hold"/>
                                        <p:tgtEl>
                                          <p:spTgt spid="58"/>
                                        </p:tgtEl>
                                        <p:attrNameLst>
                                          <p:attrName>ppt_w</p:attrName>
                                        </p:attrNameLst>
                                      </p:cBhvr>
                                      <p:tavLst>
                                        <p:tav tm="0" fmla="#ppt_w*sin(2.5*pi*$)">
                                          <p:val>
                                            <p:fltVal val="0"/>
                                          </p:val>
                                        </p:tav>
                                        <p:tav tm="100000">
                                          <p:val>
                                            <p:fltVal val="1"/>
                                          </p:val>
                                        </p:tav>
                                      </p:tavLst>
                                    </p:anim>
                                    <p:anim calcmode="lin" valueType="num">
                                      <p:cBhvr>
                                        <p:cTn id="782" dur="4000" fill="hold"/>
                                        <p:tgtEl>
                                          <p:spTgt spid="58"/>
                                        </p:tgtEl>
                                        <p:attrNameLst>
                                          <p:attrName>ppt_h</p:attrName>
                                        </p:attrNameLst>
                                      </p:cBhvr>
                                      <p:tavLst>
                                        <p:tav tm="0">
                                          <p:val>
                                            <p:strVal val="#ppt_h"/>
                                          </p:val>
                                        </p:tav>
                                        <p:tav tm="100000">
                                          <p:val>
                                            <p:strVal val="#ppt_h"/>
                                          </p:val>
                                        </p:tav>
                                      </p:tavLst>
                                    </p:anim>
                                  </p:childTnLst>
                                </p:cTn>
                              </p:par>
                              <p:par>
                                <p:cTn id="783" presetID="2" presetClass="exit" presetSubtype="1" fill="hold" grpId="2" nodeType="withEffect">
                                  <p:stCondLst>
                                    <p:cond delay="0"/>
                                  </p:stCondLst>
                                  <p:childTnLst>
                                    <p:anim calcmode="lin" valueType="num">
                                      <p:cBhvr additive="base">
                                        <p:cTn id="784" dur="4500"/>
                                        <p:tgtEl>
                                          <p:spTgt spid="58"/>
                                        </p:tgtEl>
                                        <p:attrNameLst>
                                          <p:attrName>ppt_x</p:attrName>
                                        </p:attrNameLst>
                                      </p:cBhvr>
                                      <p:tavLst>
                                        <p:tav tm="0">
                                          <p:val>
                                            <p:strVal val="ppt_x"/>
                                          </p:val>
                                        </p:tav>
                                        <p:tav tm="100000">
                                          <p:val>
                                            <p:strVal val="ppt_x"/>
                                          </p:val>
                                        </p:tav>
                                      </p:tavLst>
                                    </p:anim>
                                    <p:anim calcmode="lin" valueType="num">
                                      <p:cBhvr additive="base">
                                        <p:cTn id="785" dur="4500"/>
                                        <p:tgtEl>
                                          <p:spTgt spid="58"/>
                                        </p:tgtEl>
                                        <p:attrNameLst>
                                          <p:attrName>ppt_y</p:attrName>
                                        </p:attrNameLst>
                                      </p:cBhvr>
                                      <p:tavLst>
                                        <p:tav tm="0">
                                          <p:val>
                                            <p:strVal val="ppt_y"/>
                                          </p:val>
                                        </p:tav>
                                        <p:tav tm="100000">
                                          <p:val>
                                            <p:strVal val="0-ppt_h/2"/>
                                          </p:val>
                                        </p:tav>
                                      </p:tavLst>
                                    </p:anim>
                                    <p:set>
                                      <p:cBhvr>
                                        <p:cTn id="786" dur="1" fill="hold">
                                          <p:stCondLst>
                                            <p:cond delay="4499"/>
                                          </p:stCondLst>
                                        </p:cTn>
                                        <p:tgtEl>
                                          <p:spTgt spid="58"/>
                                        </p:tgtEl>
                                        <p:attrNameLst>
                                          <p:attrName>style.visibility</p:attrName>
                                        </p:attrNameLst>
                                      </p:cBhvr>
                                      <p:to>
                                        <p:strVal val="hidden"/>
                                      </p:to>
                                    </p:set>
                                  </p:childTnLst>
                                </p:cTn>
                              </p:par>
                              <p:par>
                                <p:cTn id="787" presetID="3" presetClass="exit" presetSubtype="10" fill="hold" grpId="3" nodeType="withEffect">
                                  <p:stCondLst>
                                    <p:cond delay="0"/>
                                  </p:stCondLst>
                                  <p:childTnLst>
                                    <p:animEffect transition="out" filter="blinds(horizontal)">
                                      <p:cBhvr>
                                        <p:cTn id="788" dur="6000"/>
                                        <p:tgtEl>
                                          <p:spTgt spid="58"/>
                                        </p:tgtEl>
                                      </p:cBhvr>
                                    </p:animEffect>
                                    <p:set>
                                      <p:cBhvr>
                                        <p:cTn id="789" dur="1" fill="hold">
                                          <p:stCondLst>
                                            <p:cond delay="5999"/>
                                          </p:stCondLst>
                                        </p:cTn>
                                        <p:tgtEl>
                                          <p:spTgt spid="58"/>
                                        </p:tgtEl>
                                        <p:attrNameLst>
                                          <p:attrName>style.visibility</p:attrName>
                                        </p:attrNameLst>
                                      </p:cBhvr>
                                      <p:to>
                                        <p:strVal val="hidden"/>
                                      </p:to>
                                    </p:set>
                                  </p:childTnLst>
                                </p:cTn>
                              </p:par>
                              <p:par>
                                <p:cTn id="790" presetID="8" presetClass="emph" presetSubtype="0" fill="hold" grpId="4" nodeType="withEffect">
                                  <p:stCondLst>
                                    <p:cond delay="0"/>
                                  </p:stCondLst>
                                  <p:childTnLst>
                                    <p:animRot by="-21600000">
                                      <p:cBhvr>
                                        <p:cTn id="791" dur="5000" fill="hold"/>
                                        <p:tgtEl>
                                          <p:spTgt spid="58"/>
                                        </p:tgtEl>
                                        <p:attrNameLst>
                                          <p:attrName>r</p:attrName>
                                        </p:attrNameLst>
                                      </p:cBhvr>
                                    </p:animRot>
                                  </p:childTnLst>
                                </p:cTn>
                              </p:par>
                              <p:par>
                                <p:cTn id="792" presetID="45" presetClass="exit" presetSubtype="0" fill="hold" grpId="5" nodeType="withEffect">
                                  <p:stCondLst>
                                    <p:cond delay="0"/>
                                  </p:stCondLst>
                                  <p:childTnLst>
                                    <p:animEffect transition="out" filter="fade">
                                      <p:cBhvr>
                                        <p:cTn id="793" dur="5000"/>
                                        <p:tgtEl>
                                          <p:spTgt spid="58"/>
                                        </p:tgtEl>
                                      </p:cBhvr>
                                    </p:animEffect>
                                    <p:anim calcmode="lin" valueType="num">
                                      <p:cBhvr>
                                        <p:cTn id="794"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95" dur="5000"/>
                                        <p:tgtEl>
                                          <p:spTgt spid="58"/>
                                        </p:tgtEl>
                                        <p:attrNameLst>
                                          <p:attrName>ppt_h</p:attrName>
                                        </p:attrNameLst>
                                      </p:cBhvr>
                                      <p:tavLst>
                                        <p:tav tm="0">
                                          <p:val>
                                            <p:strVal val="ppt_h"/>
                                          </p:val>
                                        </p:tav>
                                        <p:tav tm="100000">
                                          <p:val>
                                            <p:strVal val="ppt_h"/>
                                          </p:val>
                                        </p:tav>
                                      </p:tavLst>
                                    </p:anim>
                                    <p:set>
                                      <p:cBhvr>
                                        <p:cTn id="796" dur="1" fill="hold">
                                          <p:stCondLst>
                                            <p:cond delay="4999"/>
                                          </p:stCondLst>
                                        </p:cTn>
                                        <p:tgtEl>
                                          <p:spTgt spid="58"/>
                                        </p:tgtEl>
                                        <p:attrNameLst>
                                          <p:attrName>style.visibility</p:attrName>
                                        </p:attrNameLst>
                                      </p:cBhvr>
                                      <p:to>
                                        <p:strVal val="hidden"/>
                                      </p:to>
                                    </p:set>
                                  </p:childTnLst>
                                </p:cTn>
                              </p:par>
                              <p:par>
                                <p:cTn id="797" presetID="2" presetClass="entr" presetSubtype="4" fill="hold" grpId="0" nodeType="withEffect">
                                  <p:stCondLst>
                                    <p:cond delay="0"/>
                                  </p:stCondLst>
                                  <p:childTnLst>
                                    <p:set>
                                      <p:cBhvr>
                                        <p:cTn id="798" dur="1" fill="hold">
                                          <p:stCondLst>
                                            <p:cond delay="0"/>
                                          </p:stCondLst>
                                        </p:cTn>
                                        <p:tgtEl>
                                          <p:spTgt spid="61"/>
                                        </p:tgtEl>
                                        <p:attrNameLst>
                                          <p:attrName>style.visibility</p:attrName>
                                        </p:attrNameLst>
                                      </p:cBhvr>
                                      <p:to>
                                        <p:strVal val="visible"/>
                                      </p:to>
                                    </p:set>
                                    <p:anim calcmode="lin" valueType="num">
                                      <p:cBhvr additive="base">
                                        <p:cTn id="799" dur="4000" fill="hold"/>
                                        <p:tgtEl>
                                          <p:spTgt spid="61"/>
                                        </p:tgtEl>
                                        <p:attrNameLst>
                                          <p:attrName>ppt_x</p:attrName>
                                        </p:attrNameLst>
                                      </p:cBhvr>
                                      <p:tavLst>
                                        <p:tav tm="0">
                                          <p:val>
                                            <p:strVal val="#ppt_x"/>
                                          </p:val>
                                        </p:tav>
                                        <p:tav tm="100000">
                                          <p:val>
                                            <p:strVal val="#ppt_x"/>
                                          </p:val>
                                        </p:tav>
                                      </p:tavLst>
                                    </p:anim>
                                    <p:anim calcmode="lin" valueType="num">
                                      <p:cBhvr additive="base">
                                        <p:cTn id="800" dur="4000" fill="hold"/>
                                        <p:tgtEl>
                                          <p:spTgt spid="61"/>
                                        </p:tgtEl>
                                        <p:attrNameLst>
                                          <p:attrName>ppt_y</p:attrName>
                                        </p:attrNameLst>
                                      </p:cBhvr>
                                      <p:tavLst>
                                        <p:tav tm="0">
                                          <p:val>
                                            <p:strVal val="1+#ppt_h/2"/>
                                          </p:val>
                                        </p:tav>
                                        <p:tav tm="100000">
                                          <p:val>
                                            <p:strVal val="#ppt_y"/>
                                          </p:val>
                                        </p:tav>
                                      </p:tavLst>
                                    </p:anim>
                                  </p:childTnLst>
                                </p:cTn>
                              </p:par>
                              <p:par>
                                <p:cTn id="801" presetID="19" presetClass="entr" presetSubtype="10" fill="hold" grpId="1" nodeType="withEffect">
                                  <p:stCondLst>
                                    <p:cond delay="0"/>
                                  </p:stCondLst>
                                  <p:childTnLst>
                                    <p:set>
                                      <p:cBhvr>
                                        <p:cTn id="802" dur="1" fill="hold">
                                          <p:stCondLst>
                                            <p:cond delay="0"/>
                                          </p:stCondLst>
                                        </p:cTn>
                                        <p:tgtEl>
                                          <p:spTgt spid="61"/>
                                        </p:tgtEl>
                                        <p:attrNameLst>
                                          <p:attrName>style.visibility</p:attrName>
                                        </p:attrNameLst>
                                      </p:cBhvr>
                                      <p:to>
                                        <p:strVal val="visible"/>
                                      </p:to>
                                    </p:set>
                                    <p:anim calcmode="lin" valueType="num">
                                      <p:cBhvr>
                                        <p:cTn id="803" dur="4000" fill="hold"/>
                                        <p:tgtEl>
                                          <p:spTgt spid="61"/>
                                        </p:tgtEl>
                                        <p:attrNameLst>
                                          <p:attrName>ppt_w</p:attrName>
                                        </p:attrNameLst>
                                      </p:cBhvr>
                                      <p:tavLst>
                                        <p:tav tm="0" fmla="#ppt_w*sin(2.5*pi*$)">
                                          <p:val>
                                            <p:fltVal val="0"/>
                                          </p:val>
                                        </p:tav>
                                        <p:tav tm="100000">
                                          <p:val>
                                            <p:fltVal val="1"/>
                                          </p:val>
                                        </p:tav>
                                      </p:tavLst>
                                    </p:anim>
                                    <p:anim calcmode="lin" valueType="num">
                                      <p:cBhvr>
                                        <p:cTn id="804" dur="4000" fill="hold"/>
                                        <p:tgtEl>
                                          <p:spTgt spid="61"/>
                                        </p:tgtEl>
                                        <p:attrNameLst>
                                          <p:attrName>ppt_h</p:attrName>
                                        </p:attrNameLst>
                                      </p:cBhvr>
                                      <p:tavLst>
                                        <p:tav tm="0">
                                          <p:val>
                                            <p:strVal val="#ppt_h"/>
                                          </p:val>
                                        </p:tav>
                                        <p:tav tm="100000">
                                          <p:val>
                                            <p:strVal val="#ppt_h"/>
                                          </p:val>
                                        </p:tav>
                                      </p:tavLst>
                                    </p:anim>
                                  </p:childTnLst>
                                </p:cTn>
                              </p:par>
                              <p:par>
                                <p:cTn id="805" presetID="2" presetClass="exit" presetSubtype="1" fill="hold" grpId="2" nodeType="withEffect">
                                  <p:stCondLst>
                                    <p:cond delay="0"/>
                                  </p:stCondLst>
                                  <p:childTnLst>
                                    <p:anim calcmode="lin" valueType="num">
                                      <p:cBhvr additive="base">
                                        <p:cTn id="806" dur="4500"/>
                                        <p:tgtEl>
                                          <p:spTgt spid="61"/>
                                        </p:tgtEl>
                                        <p:attrNameLst>
                                          <p:attrName>ppt_x</p:attrName>
                                        </p:attrNameLst>
                                      </p:cBhvr>
                                      <p:tavLst>
                                        <p:tav tm="0">
                                          <p:val>
                                            <p:strVal val="ppt_x"/>
                                          </p:val>
                                        </p:tav>
                                        <p:tav tm="100000">
                                          <p:val>
                                            <p:strVal val="ppt_x"/>
                                          </p:val>
                                        </p:tav>
                                      </p:tavLst>
                                    </p:anim>
                                    <p:anim calcmode="lin" valueType="num">
                                      <p:cBhvr additive="base">
                                        <p:cTn id="807" dur="4500"/>
                                        <p:tgtEl>
                                          <p:spTgt spid="61"/>
                                        </p:tgtEl>
                                        <p:attrNameLst>
                                          <p:attrName>ppt_y</p:attrName>
                                        </p:attrNameLst>
                                      </p:cBhvr>
                                      <p:tavLst>
                                        <p:tav tm="0">
                                          <p:val>
                                            <p:strVal val="ppt_y"/>
                                          </p:val>
                                        </p:tav>
                                        <p:tav tm="100000">
                                          <p:val>
                                            <p:strVal val="0-ppt_h/2"/>
                                          </p:val>
                                        </p:tav>
                                      </p:tavLst>
                                    </p:anim>
                                    <p:set>
                                      <p:cBhvr>
                                        <p:cTn id="808" dur="1" fill="hold">
                                          <p:stCondLst>
                                            <p:cond delay="4499"/>
                                          </p:stCondLst>
                                        </p:cTn>
                                        <p:tgtEl>
                                          <p:spTgt spid="61"/>
                                        </p:tgtEl>
                                        <p:attrNameLst>
                                          <p:attrName>style.visibility</p:attrName>
                                        </p:attrNameLst>
                                      </p:cBhvr>
                                      <p:to>
                                        <p:strVal val="hidden"/>
                                      </p:to>
                                    </p:set>
                                  </p:childTnLst>
                                </p:cTn>
                              </p:par>
                              <p:par>
                                <p:cTn id="809" presetID="3" presetClass="exit" presetSubtype="10" fill="hold" grpId="3" nodeType="withEffect">
                                  <p:stCondLst>
                                    <p:cond delay="0"/>
                                  </p:stCondLst>
                                  <p:childTnLst>
                                    <p:animEffect transition="out" filter="blinds(horizontal)">
                                      <p:cBhvr>
                                        <p:cTn id="810" dur="6000"/>
                                        <p:tgtEl>
                                          <p:spTgt spid="61"/>
                                        </p:tgtEl>
                                      </p:cBhvr>
                                    </p:animEffect>
                                    <p:set>
                                      <p:cBhvr>
                                        <p:cTn id="811" dur="1" fill="hold">
                                          <p:stCondLst>
                                            <p:cond delay="5999"/>
                                          </p:stCondLst>
                                        </p:cTn>
                                        <p:tgtEl>
                                          <p:spTgt spid="61"/>
                                        </p:tgtEl>
                                        <p:attrNameLst>
                                          <p:attrName>style.visibility</p:attrName>
                                        </p:attrNameLst>
                                      </p:cBhvr>
                                      <p:to>
                                        <p:strVal val="hidden"/>
                                      </p:to>
                                    </p:set>
                                  </p:childTnLst>
                                </p:cTn>
                              </p:par>
                              <p:par>
                                <p:cTn id="812" presetID="8" presetClass="emph" presetSubtype="0" fill="hold" grpId="4" nodeType="withEffect">
                                  <p:stCondLst>
                                    <p:cond delay="0"/>
                                  </p:stCondLst>
                                  <p:childTnLst>
                                    <p:animRot by="-21600000">
                                      <p:cBhvr>
                                        <p:cTn id="813" dur="5000" fill="hold"/>
                                        <p:tgtEl>
                                          <p:spTgt spid="61"/>
                                        </p:tgtEl>
                                        <p:attrNameLst>
                                          <p:attrName>r</p:attrName>
                                        </p:attrNameLst>
                                      </p:cBhvr>
                                    </p:animRot>
                                  </p:childTnLst>
                                </p:cTn>
                              </p:par>
                              <p:par>
                                <p:cTn id="814" presetID="45" presetClass="exit" presetSubtype="0" fill="hold" grpId="5" nodeType="withEffect">
                                  <p:stCondLst>
                                    <p:cond delay="0"/>
                                  </p:stCondLst>
                                  <p:childTnLst>
                                    <p:animEffect transition="out" filter="fade">
                                      <p:cBhvr>
                                        <p:cTn id="815" dur="5000"/>
                                        <p:tgtEl>
                                          <p:spTgt spid="61"/>
                                        </p:tgtEl>
                                      </p:cBhvr>
                                    </p:animEffect>
                                    <p:anim calcmode="lin" valueType="num">
                                      <p:cBhvr>
                                        <p:cTn id="816"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17" dur="5000"/>
                                        <p:tgtEl>
                                          <p:spTgt spid="61"/>
                                        </p:tgtEl>
                                        <p:attrNameLst>
                                          <p:attrName>ppt_h</p:attrName>
                                        </p:attrNameLst>
                                      </p:cBhvr>
                                      <p:tavLst>
                                        <p:tav tm="0">
                                          <p:val>
                                            <p:strVal val="ppt_h"/>
                                          </p:val>
                                        </p:tav>
                                        <p:tav tm="100000">
                                          <p:val>
                                            <p:strVal val="ppt_h"/>
                                          </p:val>
                                        </p:tav>
                                      </p:tavLst>
                                    </p:anim>
                                    <p:set>
                                      <p:cBhvr>
                                        <p:cTn id="818" dur="1" fill="hold">
                                          <p:stCondLst>
                                            <p:cond delay="4999"/>
                                          </p:stCondLst>
                                        </p:cTn>
                                        <p:tgtEl>
                                          <p:spTgt spid="61"/>
                                        </p:tgtEl>
                                        <p:attrNameLst>
                                          <p:attrName>style.visibility</p:attrName>
                                        </p:attrNameLst>
                                      </p:cBhvr>
                                      <p:to>
                                        <p:strVal val="hidden"/>
                                      </p:to>
                                    </p:set>
                                  </p:childTnLst>
                                </p:cTn>
                              </p:par>
                              <p:par>
                                <p:cTn id="819" presetID="2" presetClass="entr" presetSubtype="4" fill="hold" grpId="0" nodeType="withEffect">
                                  <p:stCondLst>
                                    <p:cond delay="0"/>
                                  </p:stCondLst>
                                  <p:childTnLst>
                                    <p:set>
                                      <p:cBhvr>
                                        <p:cTn id="820" dur="1" fill="hold">
                                          <p:stCondLst>
                                            <p:cond delay="0"/>
                                          </p:stCondLst>
                                        </p:cTn>
                                        <p:tgtEl>
                                          <p:spTgt spid="60"/>
                                        </p:tgtEl>
                                        <p:attrNameLst>
                                          <p:attrName>style.visibility</p:attrName>
                                        </p:attrNameLst>
                                      </p:cBhvr>
                                      <p:to>
                                        <p:strVal val="visible"/>
                                      </p:to>
                                    </p:set>
                                    <p:anim calcmode="lin" valueType="num">
                                      <p:cBhvr additive="base">
                                        <p:cTn id="821" dur="4000" fill="hold"/>
                                        <p:tgtEl>
                                          <p:spTgt spid="60"/>
                                        </p:tgtEl>
                                        <p:attrNameLst>
                                          <p:attrName>ppt_x</p:attrName>
                                        </p:attrNameLst>
                                      </p:cBhvr>
                                      <p:tavLst>
                                        <p:tav tm="0">
                                          <p:val>
                                            <p:strVal val="#ppt_x"/>
                                          </p:val>
                                        </p:tav>
                                        <p:tav tm="100000">
                                          <p:val>
                                            <p:strVal val="#ppt_x"/>
                                          </p:val>
                                        </p:tav>
                                      </p:tavLst>
                                    </p:anim>
                                    <p:anim calcmode="lin" valueType="num">
                                      <p:cBhvr additive="base">
                                        <p:cTn id="822" dur="4000" fill="hold"/>
                                        <p:tgtEl>
                                          <p:spTgt spid="60"/>
                                        </p:tgtEl>
                                        <p:attrNameLst>
                                          <p:attrName>ppt_y</p:attrName>
                                        </p:attrNameLst>
                                      </p:cBhvr>
                                      <p:tavLst>
                                        <p:tav tm="0">
                                          <p:val>
                                            <p:strVal val="1+#ppt_h/2"/>
                                          </p:val>
                                        </p:tav>
                                        <p:tav tm="100000">
                                          <p:val>
                                            <p:strVal val="#ppt_y"/>
                                          </p:val>
                                        </p:tav>
                                      </p:tavLst>
                                    </p:anim>
                                  </p:childTnLst>
                                </p:cTn>
                              </p:par>
                              <p:par>
                                <p:cTn id="823" presetID="19" presetClass="entr" presetSubtype="10" fill="hold" grpId="1" nodeType="withEffect">
                                  <p:stCondLst>
                                    <p:cond delay="0"/>
                                  </p:stCondLst>
                                  <p:childTnLst>
                                    <p:set>
                                      <p:cBhvr>
                                        <p:cTn id="824" dur="1" fill="hold">
                                          <p:stCondLst>
                                            <p:cond delay="0"/>
                                          </p:stCondLst>
                                        </p:cTn>
                                        <p:tgtEl>
                                          <p:spTgt spid="60"/>
                                        </p:tgtEl>
                                        <p:attrNameLst>
                                          <p:attrName>style.visibility</p:attrName>
                                        </p:attrNameLst>
                                      </p:cBhvr>
                                      <p:to>
                                        <p:strVal val="visible"/>
                                      </p:to>
                                    </p:set>
                                    <p:anim calcmode="lin" valueType="num">
                                      <p:cBhvr>
                                        <p:cTn id="825" dur="4000" fill="hold"/>
                                        <p:tgtEl>
                                          <p:spTgt spid="60"/>
                                        </p:tgtEl>
                                        <p:attrNameLst>
                                          <p:attrName>ppt_w</p:attrName>
                                        </p:attrNameLst>
                                      </p:cBhvr>
                                      <p:tavLst>
                                        <p:tav tm="0" fmla="#ppt_w*sin(2.5*pi*$)">
                                          <p:val>
                                            <p:fltVal val="0"/>
                                          </p:val>
                                        </p:tav>
                                        <p:tav tm="100000">
                                          <p:val>
                                            <p:fltVal val="1"/>
                                          </p:val>
                                        </p:tav>
                                      </p:tavLst>
                                    </p:anim>
                                    <p:anim calcmode="lin" valueType="num">
                                      <p:cBhvr>
                                        <p:cTn id="826" dur="4000" fill="hold"/>
                                        <p:tgtEl>
                                          <p:spTgt spid="60"/>
                                        </p:tgtEl>
                                        <p:attrNameLst>
                                          <p:attrName>ppt_h</p:attrName>
                                        </p:attrNameLst>
                                      </p:cBhvr>
                                      <p:tavLst>
                                        <p:tav tm="0">
                                          <p:val>
                                            <p:strVal val="#ppt_h"/>
                                          </p:val>
                                        </p:tav>
                                        <p:tav tm="100000">
                                          <p:val>
                                            <p:strVal val="#ppt_h"/>
                                          </p:val>
                                        </p:tav>
                                      </p:tavLst>
                                    </p:anim>
                                  </p:childTnLst>
                                </p:cTn>
                              </p:par>
                              <p:par>
                                <p:cTn id="827" presetID="2" presetClass="exit" presetSubtype="1" fill="hold" grpId="2" nodeType="withEffect">
                                  <p:stCondLst>
                                    <p:cond delay="0"/>
                                  </p:stCondLst>
                                  <p:childTnLst>
                                    <p:anim calcmode="lin" valueType="num">
                                      <p:cBhvr additive="base">
                                        <p:cTn id="828" dur="4500"/>
                                        <p:tgtEl>
                                          <p:spTgt spid="60"/>
                                        </p:tgtEl>
                                        <p:attrNameLst>
                                          <p:attrName>ppt_x</p:attrName>
                                        </p:attrNameLst>
                                      </p:cBhvr>
                                      <p:tavLst>
                                        <p:tav tm="0">
                                          <p:val>
                                            <p:strVal val="ppt_x"/>
                                          </p:val>
                                        </p:tav>
                                        <p:tav tm="100000">
                                          <p:val>
                                            <p:strVal val="ppt_x"/>
                                          </p:val>
                                        </p:tav>
                                      </p:tavLst>
                                    </p:anim>
                                    <p:anim calcmode="lin" valueType="num">
                                      <p:cBhvr additive="base">
                                        <p:cTn id="829" dur="4500"/>
                                        <p:tgtEl>
                                          <p:spTgt spid="60"/>
                                        </p:tgtEl>
                                        <p:attrNameLst>
                                          <p:attrName>ppt_y</p:attrName>
                                        </p:attrNameLst>
                                      </p:cBhvr>
                                      <p:tavLst>
                                        <p:tav tm="0">
                                          <p:val>
                                            <p:strVal val="ppt_y"/>
                                          </p:val>
                                        </p:tav>
                                        <p:tav tm="100000">
                                          <p:val>
                                            <p:strVal val="0-ppt_h/2"/>
                                          </p:val>
                                        </p:tav>
                                      </p:tavLst>
                                    </p:anim>
                                    <p:set>
                                      <p:cBhvr>
                                        <p:cTn id="830" dur="1" fill="hold">
                                          <p:stCondLst>
                                            <p:cond delay="4499"/>
                                          </p:stCondLst>
                                        </p:cTn>
                                        <p:tgtEl>
                                          <p:spTgt spid="60"/>
                                        </p:tgtEl>
                                        <p:attrNameLst>
                                          <p:attrName>style.visibility</p:attrName>
                                        </p:attrNameLst>
                                      </p:cBhvr>
                                      <p:to>
                                        <p:strVal val="hidden"/>
                                      </p:to>
                                    </p:set>
                                  </p:childTnLst>
                                </p:cTn>
                              </p:par>
                              <p:par>
                                <p:cTn id="831" presetID="3" presetClass="exit" presetSubtype="10" fill="hold" grpId="3" nodeType="withEffect">
                                  <p:stCondLst>
                                    <p:cond delay="0"/>
                                  </p:stCondLst>
                                  <p:childTnLst>
                                    <p:animEffect transition="out" filter="blinds(horizontal)">
                                      <p:cBhvr>
                                        <p:cTn id="832" dur="6000"/>
                                        <p:tgtEl>
                                          <p:spTgt spid="60"/>
                                        </p:tgtEl>
                                      </p:cBhvr>
                                    </p:animEffect>
                                    <p:set>
                                      <p:cBhvr>
                                        <p:cTn id="833" dur="1" fill="hold">
                                          <p:stCondLst>
                                            <p:cond delay="5999"/>
                                          </p:stCondLst>
                                        </p:cTn>
                                        <p:tgtEl>
                                          <p:spTgt spid="60"/>
                                        </p:tgtEl>
                                        <p:attrNameLst>
                                          <p:attrName>style.visibility</p:attrName>
                                        </p:attrNameLst>
                                      </p:cBhvr>
                                      <p:to>
                                        <p:strVal val="hidden"/>
                                      </p:to>
                                    </p:set>
                                  </p:childTnLst>
                                </p:cTn>
                              </p:par>
                              <p:par>
                                <p:cTn id="834" presetID="8" presetClass="emph" presetSubtype="0" fill="hold" grpId="4" nodeType="withEffect">
                                  <p:stCondLst>
                                    <p:cond delay="0"/>
                                  </p:stCondLst>
                                  <p:childTnLst>
                                    <p:animRot by="-21600000">
                                      <p:cBhvr>
                                        <p:cTn id="835" dur="5000" fill="hold"/>
                                        <p:tgtEl>
                                          <p:spTgt spid="60"/>
                                        </p:tgtEl>
                                        <p:attrNameLst>
                                          <p:attrName>r</p:attrName>
                                        </p:attrNameLst>
                                      </p:cBhvr>
                                    </p:animRot>
                                  </p:childTnLst>
                                </p:cTn>
                              </p:par>
                              <p:par>
                                <p:cTn id="836" presetID="45" presetClass="exit" presetSubtype="0" fill="hold" grpId="5" nodeType="withEffect">
                                  <p:stCondLst>
                                    <p:cond delay="0"/>
                                  </p:stCondLst>
                                  <p:childTnLst>
                                    <p:animEffect transition="out" filter="fade">
                                      <p:cBhvr>
                                        <p:cTn id="837" dur="5000"/>
                                        <p:tgtEl>
                                          <p:spTgt spid="60"/>
                                        </p:tgtEl>
                                      </p:cBhvr>
                                    </p:animEffect>
                                    <p:anim calcmode="lin" valueType="num">
                                      <p:cBhvr>
                                        <p:cTn id="838"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39" dur="5000"/>
                                        <p:tgtEl>
                                          <p:spTgt spid="60"/>
                                        </p:tgtEl>
                                        <p:attrNameLst>
                                          <p:attrName>ppt_h</p:attrName>
                                        </p:attrNameLst>
                                      </p:cBhvr>
                                      <p:tavLst>
                                        <p:tav tm="0">
                                          <p:val>
                                            <p:strVal val="ppt_h"/>
                                          </p:val>
                                        </p:tav>
                                        <p:tav tm="100000">
                                          <p:val>
                                            <p:strVal val="ppt_h"/>
                                          </p:val>
                                        </p:tav>
                                      </p:tavLst>
                                    </p:anim>
                                    <p:set>
                                      <p:cBhvr>
                                        <p:cTn id="840" dur="1" fill="hold">
                                          <p:stCondLst>
                                            <p:cond delay="4999"/>
                                          </p:stCondLst>
                                        </p:cTn>
                                        <p:tgtEl>
                                          <p:spTgt spid="60"/>
                                        </p:tgtEl>
                                        <p:attrNameLst>
                                          <p:attrName>style.visibility</p:attrName>
                                        </p:attrNameLst>
                                      </p:cBhvr>
                                      <p:to>
                                        <p:strVal val="hidden"/>
                                      </p:to>
                                    </p:set>
                                  </p:childTnLst>
                                </p:cTn>
                              </p:par>
                              <p:par>
                                <p:cTn id="841" presetID="2" presetClass="entr" presetSubtype="4" fill="hold" grpId="0" nodeType="withEffect">
                                  <p:stCondLst>
                                    <p:cond delay="0"/>
                                  </p:stCondLst>
                                  <p:childTnLst>
                                    <p:set>
                                      <p:cBhvr>
                                        <p:cTn id="842" dur="1" fill="hold">
                                          <p:stCondLst>
                                            <p:cond delay="0"/>
                                          </p:stCondLst>
                                        </p:cTn>
                                        <p:tgtEl>
                                          <p:spTgt spid="59"/>
                                        </p:tgtEl>
                                        <p:attrNameLst>
                                          <p:attrName>style.visibility</p:attrName>
                                        </p:attrNameLst>
                                      </p:cBhvr>
                                      <p:to>
                                        <p:strVal val="visible"/>
                                      </p:to>
                                    </p:set>
                                    <p:anim calcmode="lin" valueType="num">
                                      <p:cBhvr additive="base">
                                        <p:cTn id="843" dur="4000" fill="hold"/>
                                        <p:tgtEl>
                                          <p:spTgt spid="59"/>
                                        </p:tgtEl>
                                        <p:attrNameLst>
                                          <p:attrName>ppt_x</p:attrName>
                                        </p:attrNameLst>
                                      </p:cBhvr>
                                      <p:tavLst>
                                        <p:tav tm="0">
                                          <p:val>
                                            <p:strVal val="#ppt_x"/>
                                          </p:val>
                                        </p:tav>
                                        <p:tav tm="100000">
                                          <p:val>
                                            <p:strVal val="#ppt_x"/>
                                          </p:val>
                                        </p:tav>
                                      </p:tavLst>
                                    </p:anim>
                                    <p:anim calcmode="lin" valueType="num">
                                      <p:cBhvr additive="base">
                                        <p:cTn id="844" dur="4000" fill="hold"/>
                                        <p:tgtEl>
                                          <p:spTgt spid="59"/>
                                        </p:tgtEl>
                                        <p:attrNameLst>
                                          <p:attrName>ppt_y</p:attrName>
                                        </p:attrNameLst>
                                      </p:cBhvr>
                                      <p:tavLst>
                                        <p:tav tm="0">
                                          <p:val>
                                            <p:strVal val="1+#ppt_h/2"/>
                                          </p:val>
                                        </p:tav>
                                        <p:tav tm="100000">
                                          <p:val>
                                            <p:strVal val="#ppt_y"/>
                                          </p:val>
                                        </p:tav>
                                      </p:tavLst>
                                    </p:anim>
                                  </p:childTnLst>
                                </p:cTn>
                              </p:par>
                              <p:par>
                                <p:cTn id="845" presetID="19" presetClass="entr" presetSubtype="10" fill="hold" grpId="1" nodeType="withEffect">
                                  <p:stCondLst>
                                    <p:cond delay="0"/>
                                  </p:stCondLst>
                                  <p:childTnLst>
                                    <p:set>
                                      <p:cBhvr>
                                        <p:cTn id="846" dur="1" fill="hold">
                                          <p:stCondLst>
                                            <p:cond delay="0"/>
                                          </p:stCondLst>
                                        </p:cTn>
                                        <p:tgtEl>
                                          <p:spTgt spid="59"/>
                                        </p:tgtEl>
                                        <p:attrNameLst>
                                          <p:attrName>style.visibility</p:attrName>
                                        </p:attrNameLst>
                                      </p:cBhvr>
                                      <p:to>
                                        <p:strVal val="visible"/>
                                      </p:to>
                                    </p:set>
                                    <p:anim calcmode="lin" valueType="num">
                                      <p:cBhvr>
                                        <p:cTn id="847" dur="4000" fill="hold"/>
                                        <p:tgtEl>
                                          <p:spTgt spid="59"/>
                                        </p:tgtEl>
                                        <p:attrNameLst>
                                          <p:attrName>ppt_w</p:attrName>
                                        </p:attrNameLst>
                                      </p:cBhvr>
                                      <p:tavLst>
                                        <p:tav tm="0" fmla="#ppt_w*sin(2.5*pi*$)">
                                          <p:val>
                                            <p:fltVal val="0"/>
                                          </p:val>
                                        </p:tav>
                                        <p:tav tm="100000">
                                          <p:val>
                                            <p:fltVal val="1"/>
                                          </p:val>
                                        </p:tav>
                                      </p:tavLst>
                                    </p:anim>
                                    <p:anim calcmode="lin" valueType="num">
                                      <p:cBhvr>
                                        <p:cTn id="848" dur="4000" fill="hold"/>
                                        <p:tgtEl>
                                          <p:spTgt spid="59"/>
                                        </p:tgtEl>
                                        <p:attrNameLst>
                                          <p:attrName>ppt_h</p:attrName>
                                        </p:attrNameLst>
                                      </p:cBhvr>
                                      <p:tavLst>
                                        <p:tav tm="0">
                                          <p:val>
                                            <p:strVal val="#ppt_h"/>
                                          </p:val>
                                        </p:tav>
                                        <p:tav tm="100000">
                                          <p:val>
                                            <p:strVal val="#ppt_h"/>
                                          </p:val>
                                        </p:tav>
                                      </p:tavLst>
                                    </p:anim>
                                  </p:childTnLst>
                                </p:cTn>
                              </p:par>
                              <p:par>
                                <p:cTn id="849" presetID="2" presetClass="exit" presetSubtype="1" fill="hold" grpId="2" nodeType="withEffect">
                                  <p:stCondLst>
                                    <p:cond delay="0"/>
                                  </p:stCondLst>
                                  <p:childTnLst>
                                    <p:anim calcmode="lin" valueType="num">
                                      <p:cBhvr additive="base">
                                        <p:cTn id="850" dur="4500"/>
                                        <p:tgtEl>
                                          <p:spTgt spid="59"/>
                                        </p:tgtEl>
                                        <p:attrNameLst>
                                          <p:attrName>ppt_x</p:attrName>
                                        </p:attrNameLst>
                                      </p:cBhvr>
                                      <p:tavLst>
                                        <p:tav tm="0">
                                          <p:val>
                                            <p:strVal val="ppt_x"/>
                                          </p:val>
                                        </p:tav>
                                        <p:tav tm="100000">
                                          <p:val>
                                            <p:strVal val="ppt_x"/>
                                          </p:val>
                                        </p:tav>
                                      </p:tavLst>
                                    </p:anim>
                                    <p:anim calcmode="lin" valueType="num">
                                      <p:cBhvr additive="base">
                                        <p:cTn id="851" dur="4500"/>
                                        <p:tgtEl>
                                          <p:spTgt spid="59"/>
                                        </p:tgtEl>
                                        <p:attrNameLst>
                                          <p:attrName>ppt_y</p:attrName>
                                        </p:attrNameLst>
                                      </p:cBhvr>
                                      <p:tavLst>
                                        <p:tav tm="0">
                                          <p:val>
                                            <p:strVal val="ppt_y"/>
                                          </p:val>
                                        </p:tav>
                                        <p:tav tm="100000">
                                          <p:val>
                                            <p:strVal val="0-ppt_h/2"/>
                                          </p:val>
                                        </p:tav>
                                      </p:tavLst>
                                    </p:anim>
                                    <p:set>
                                      <p:cBhvr>
                                        <p:cTn id="852" dur="1" fill="hold">
                                          <p:stCondLst>
                                            <p:cond delay="4499"/>
                                          </p:stCondLst>
                                        </p:cTn>
                                        <p:tgtEl>
                                          <p:spTgt spid="59"/>
                                        </p:tgtEl>
                                        <p:attrNameLst>
                                          <p:attrName>style.visibility</p:attrName>
                                        </p:attrNameLst>
                                      </p:cBhvr>
                                      <p:to>
                                        <p:strVal val="hidden"/>
                                      </p:to>
                                    </p:set>
                                  </p:childTnLst>
                                </p:cTn>
                              </p:par>
                              <p:par>
                                <p:cTn id="853" presetID="3" presetClass="exit" presetSubtype="10" fill="hold" grpId="3" nodeType="withEffect">
                                  <p:stCondLst>
                                    <p:cond delay="0"/>
                                  </p:stCondLst>
                                  <p:childTnLst>
                                    <p:animEffect transition="out" filter="blinds(horizontal)">
                                      <p:cBhvr>
                                        <p:cTn id="854" dur="6000"/>
                                        <p:tgtEl>
                                          <p:spTgt spid="59"/>
                                        </p:tgtEl>
                                      </p:cBhvr>
                                    </p:animEffect>
                                    <p:set>
                                      <p:cBhvr>
                                        <p:cTn id="855" dur="1" fill="hold">
                                          <p:stCondLst>
                                            <p:cond delay="5999"/>
                                          </p:stCondLst>
                                        </p:cTn>
                                        <p:tgtEl>
                                          <p:spTgt spid="59"/>
                                        </p:tgtEl>
                                        <p:attrNameLst>
                                          <p:attrName>style.visibility</p:attrName>
                                        </p:attrNameLst>
                                      </p:cBhvr>
                                      <p:to>
                                        <p:strVal val="hidden"/>
                                      </p:to>
                                    </p:set>
                                  </p:childTnLst>
                                </p:cTn>
                              </p:par>
                              <p:par>
                                <p:cTn id="856" presetID="8" presetClass="emph" presetSubtype="0" fill="hold" grpId="4" nodeType="withEffect">
                                  <p:stCondLst>
                                    <p:cond delay="0"/>
                                  </p:stCondLst>
                                  <p:childTnLst>
                                    <p:animRot by="-21600000">
                                      <p:cBhvr>
                                        <p:cTn id="857" dur="5000" fill="hold"/>
                                        <p:tgtEl>
                                          <p:spTgt spid="59"/>
                                        </p:tgtEl>
                                        <p:attrNameLst>
                                          <p:attrName>r</p:attrName>
                                        </p:attrNameLst>
                                      </p:cBhvr>
                                    </p:animRot>
                                  </p:childTnLst>
                                </p:cTn>
                              </p:par>
                              <p:par>
                                <p:cTn id="858" presetID="45" presetClass="exit" presetSubtype="0" fill="hold" grpId="5" nodeType="withEffect">
                                  <p:stCondLst>
                                    <p:cond delay="0"/>
                                  </p:stCondLst>
                                  <p:childTnLst>
                                    <p:animEffect transition="out" filter="fade">
                                      <p:cBhvr>
                                        <p:cTn id="859" dur="5000"/>
                                        <p:tgtEl>
                                          <p:spTgt spid="59"/>
                                        </p:tgtEl>
                                      </p:cBhvr>
                                    </p:animEffect>
                                    <p:anim calcmode="lin" valueType="num">
                                      <p:cBhvr>
                                        <p:cTn id="860"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61" dur="5000"/>
                                        <p:tgtEl>
                                          <p:spTgt spid="59"/>
                                        </p:tgtEl>
                                        <p:attrNameLst>
                                          <p:attrName>ppt_h</p:attrName>
                                        </p:attrNameLst>
                                      </p:cBhvr>
                                      <p:tavLst>
                                        <p:tav tm="0">
                                          <p:val>
                                            <p:strVal val="ppt_h"/>
                                          </p:val>
                                        </p:tav>
                                        <p:tav tm="100000">
                                          <p:val>
                                            <p:strVal val="ppt_h"/>
                                          </p:val>
                                        </p:tav>
                                      </p:tavLst>
                                    </p:anim>
                                    <p:set>
                                      <p:cBhvr>
                                        <p:cTn id="862" dur="1" fill="hold">
                                          <p:stCondLst>
                                            <p:cond delay="4999"/>
                                          </p:stCondLst>
                                        </p:cTn>
                                        <p:tgtEl>
                                          <p:spTgt spid="59"/>
                                        </p:tgtEl>
                                        <p:attrNameLst>
                                          <p:attrName>style.visibility</p:attrName>
                                        </p:attrNameLst>
                                      </p:cBhvr>
                                      <p:to>
                                        <p:strVal val="hidden"/>
                                      </p:to>
                                    </p:set>
                                  </p:childTnLst>
                                </p:cTn>
                              </p:par>
                              <p:par>
                                <p:cTn id="863" presetID="2" presetClass="entr" presetSubtype="4" fill="hold" grpId="0" nodeType="withEffect">
                                  <p:stCondLst>
                                    <p:cond delay="0"/>
                                  </p:stCondLst>
                                  <p:childTnLst>
                                    <p:set>
                                      <p:cBhvr>
                                        <p:cTn id="864" dur="1" fill="hold">
                                          <p:stCondLst>
                                            <p:cond delay="0"/>
                                          </p:stCondLst>
                                        </p:cTn>
                                        <p:tgtEl>
                                          <p:spTgt spid="64"/>
                                        </p:tgtEl>
                                        <p:attrNameLst>
                                          <p:attrName>style.visibility</p:attrName>
                                        </p:attrNameLst>
                                      </p:cBhvr>
                                      <p:to>
                                        <p:strVal val="visible"/>
                                      </p:to>
                                    </p:set>
                                    <p:anim calcmode="lin" valueType="num">
                                      <p:cBhvr additive="base">
                                        <p:cTn id="865" dur="4000" fill="hold"/>
                                        <p:tgtEl>
                                          <p:spTgt spid="64"/>
                                        </p:tgtEl>
                                        <p:attrNameLst>
                                          <p:attrName>ppt_x</p:attrName>
                                        </p:attrNameLst>
                                      </p:cBhvr>
                                      <p:tavLst>
                                        <p:tav tm="0">
                                          <p:val>
                                            <p:strVal val="#ppt_x"/>
                                          </p:val>
                                        </p:tav>
                                        <p:tav tm="100000">
                                          <p:val>
                                            <p:strVal val="#ppt_x"/>
                                          </p:val>
                                        </p:tav>
                                      </p:tavLst>
                                    </p:anim>
                                    <p:anim calcmode="lin" valueType="num">
                                      <p:cBhvr additive="base">
                                        <p:cTn id="866" dur="4000" fill="hold"/>
                                        <p:tgtEl>
                                          <p:spTgt spid="64"/>
                                        </p:tgtEl>
                                        <p:attrNameLst>
                                          <p:attrName>ppt_y</p:attrName>
                                        </p:attrNameLst>
                                      </p:cBhvr>
                                      <p:tavLst>
                                        <p:tav tm="0">
                                          <p:val>
                                            <p:strVal val="1+#ppt_h/2"/>
                                          </p:val>
                                        </p:tav>
                                        <p:tav tm="100000">
                                          <p:val>
                                            <p:strVal val="#ppt_y"/>
                                          </p:val>
                                        </p:tav>
                                      </p:tavLst>
                                    </p:anim>
                                  </p:childTnLst>
                                </p:cTn>
                              </p:par>
                              <p:par>
                                <p:cTn id="867" presetID="19" presetClass="entr" presetSubtype="10" fill="hold" grpId="1" nodeType="withEffect">
                                  <p:stCondLst>
                                    <p:cond delay="0"/>
                                  </p:stCondLst>
                                  <p:childTnLst>
                                    <p:set>
                                      <p:cBhvr>
                                        <p:cTn id="868" dur="1" fill="hold">
                                          <p:stCondLst>
                                            <p:cond delay="0"/>
                                          </p:stCondLst>
                                        </p:cTn>
                                        <p:tgtEl>
                                          <p:spTgt spid="64"/>
                                        </p:tgtEl>
                                        <p:attrNameLst>
                                          <p:attrName>style.visibility</p:attrName>
                                        </p:attrNameLst>
                                      </p:cBhvr>
                                      <p:to>
                                        <p:strVal val="visible"/>
                                      </p:to>
                                    </p:set>
                                    <p:anim calcmode="lin" valueType="num">
                                      <p:cBhvr>
                                        <p:cTn id="869" dur="4000" fill="hold"/>
                                        <p:tgtEl>
                                          <p:spTgt spid="64"/>
                                        </p:tgtEl>
                                        <p:attrNameLst>
                                          <p:attrName>ppt_w</p:attrName>
                                        </p:attrNameLst>
                                      </p:cBhvr>
                                      <p:tavLst>
                                        <p:tav tm="0" fmla="#ppt_w*sin(2.5*pi*$)">
                                          <p:val>
                                            <p:fltVal val="0"/>
                                          </p:val>
                                        </p:tav>
                                        <p:tav tm="100000">
                                          <p:val>
                                            <p:fltVal val="1"/>
                                          </p:val>
                                        </p:tav>
                                      </p:tavLst>
                                    </p:anim>
                                    <p:anim calcmode="lin" valueType="num">
                                      <p:cBhvr>
                                        <p:cTn id="870" dur="4000" fill="hold"/>
                                        <p:tgtEl>
                                          <p:spTgt spid="64"/>
                                        </p:tgtEl>
                                        <p:attrNameLst>
                                          <p:attrName>ppt_h</p:attrName>
                                        </p:attrNameLst>
                                      </p:cBhvr>
                                      <p:tavLst>
                                        <p:tav tm="0">
                                          <p:val>
                                            <p:strVal val="#ppt_h"/>
                                          </p:val>
                                        </p:tav>
                                        <p:tav tm="100000">
                                          <p:val>
                                            <p:strVal val="#ppt_h"/>
                                          </p:val>
                                        </p:tav>
                                      </p:tavLst>
                                    </p:anim>
                                  </p:childTnLst>
                                </p:cTn>
                              </p:par>
                              <p:par>
                                <p:cTn id="871" presetID="2" presetClass="exit" presetSubtype="1" fill="hold" grpId="2" nodeType="withEffect">
                                  <p:stCondLst>
                                    <p:cond delay="0"/>
                                  </p:stCondLst>
                                  <p:childTnLst>
                                    <p:anim calcmode="lin" valueType="num">
                                      <p:cBhvr additive="base">
                                        <p:cTn id="872" dur="4500"/>
                                        <p:tgtEl>
                                          <p:spTgt spid="64"/>
                                        </p:tgtEl>
                                        <p:attrNameLst>
                                          <p:attrName>ppt_x</p:attrName>
                                        </p:attrNameLst>
                                      </p:cBhvr>
                                      <p:tavLst>
                                        <p:tav tm="0">
                                          <p:val>
                                            <p:strVal val="ppt_x"/>
                                          </p:val>
                                        </p:tav>
                                        <p:tav tm="100000">
                                          <p:val>
                                            <p:strVal val="ppt_x"/>
                                          </p:val>
                                        </p:tav>
                                      </p:tavLst>
                                    </p:anim>
                                    <p:anim calcmode="lin" valueType="num">
                                      <p:cBhvr additive="base">
                                        <p:cTn id="873" dur="4500"/>
                                        <p:tgtEl>
                                          <p:spTgt spid="64"/>
                                        </p:tgtEl>
                                        <p:attrNameLst>
                                          <p:attrName>ppt_y</p:attrName>
                                        </p:attrNameLst>
                                      </p:cBhvr>
                                      <p:tavLst>
                                        <p:tav tm="0">
                                          <p:val>
                                            <p:strVal val="ppt_y"/>
                                          </p:val>
                                        </p:tav>
                                        <p:tav tm="100000">
                                          <p:val>
                                            <p:strVal val="0-ppt_h/2"/>
                                          </p:val>
                                        </p:tav>
                                      </p:tavLst>
                                    </p:anim>
                                    <p:set>
                                      <p:cBhvr>
                                        <p:cTn id="874" dur="1" fill="hold">
                                          <p:stCondLst>
                                            <p:cond delay="4499"/>
                                          </p:stCondLst>
                                        </p:cTn>
                                        <p:tgtEl>
                                          <p:spTgt spid="64"/>
                                        </p:tgtEl>
                                        <p:attrNameLst>
                                          <p:attrName>style.visibility</p:attrName>
                                        </p:attrNameLst>
                                      </p:cBhvr>
                                      <p:to>
                                        <p:strVal val="hidden"/>
                                      </p:to>
                                    </p:set>
                                  </p:childTnLst>
                                </p:cTn>
                              </p:par>
                              <p:par>
                                <p:cTn id="875" presetID="3" presetClass="exit" presetSubtype="10" fill="hold" grpId="3" nodeType="withEffect">
                                  <p:stCondLst>
                                    <p:cond delay="0"/>
                                  </p:stCondLst>
                                  <p:childTnLst>
                                    <p:animEffect transition="out" filter="blinds(horizontal)">
                                      <p:cBhvr>
                                        <p:cTn id="876" dur="6000"/>
                                        <p:tgtEl>
                                          <p:spTgt spid="64"/>
                                        </p:tgtEl>
                                      </p:cBhvr>
                                    </p:animEffect>
                                    <p:set>
                                      <p:cBhvr>
                                        <p:cTn id="877" dur="1" fill="hold">
                                          <p:stCondLst>
                                            <p:cond delay="5999"/>
                                          </p:stCondLst>
                                        </p:cTn>
                                        <p:tgtEl>
                                          <p:spTgt spid="64"/>
                                        </p:tgtEl>
                                        <p:attrNameLst>
                                          <p:attrName>style.visibility</p:attrName>
                                        </p:attrNameLst>
                                      </p:cBhvr>
                                      <p:to>
                                        <p:strVal val="hidden"/>
                                      </p:to>
                                    </p:set>
                                  </p:childTnLst>
                                </p:cTn>
                              </p:par>
                              <p:par>
                                <p:cTn id="878" presetID="8" presetClass="emph" presetSubtype="0" fill="hold" grpId="4" nodeType="withEffect">
                                  <p:stCondLst>
                                    <p:cond delay="0"/>
                                  </p:stCondLst>
                                  <p:childTnLst>
                                    <p:animRot by="-21600000">
                                      <p:cBhvr>
                                        <p:cTn id="879" dur="5000" fill="hold"/>
                                        <p:tgtEl>
                                          <p:spTgt spid="64"/>
                                        </p:tgtEl>
                                        <p:attrNameLst>
                                          <p:attrName>r</p:attrName>
                                        </p:attrNameLst>
                                      </p:cBhvr>
                                    </p:animRot>
                                  </p:childTnLst>
                                </p:cTn>
                              </p:par>
                              <p:par>
                                <p:cTn id="880" presetID="45" presetClass="exit" presetSubtype="0" fill="hold" grpId="5" nodeType="withEffect">
                                  <p:stCondLst>
                                    <p:cond delay="0"/>
                                  </p:stCondLst>
                                  <p:childTnLst>
                                    <p:animEffect transition="out" filter="fade">
                                      <p:cBhvr>
                                        <p:cTn id="881" dur="5000"/>
                                        <p:tgtEl>
                                          <p:spTgt spid="64"/>
                                        </p:tgtEl>
                                      </p:cBhvr>
                                    </p:animEffect>
                                    <p:anim calcmode="lin" valueType="num">
                                      <p:cBhvr>
                                        <p:cTn id="88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83" dur="5000"/>
                                        <p:tgtEl>
                                          <p:spTgt spid="64"/>
                                        </p:tgtEl>
                                        <p:attrNameLst>
                                          <p:attrName>ppt_h</p:attrName>
                                        </p:attrNameLst>
                                      </p:cBhvr>
                                      <p:tavLst>
                                        <p:tav tm="0">
                                          <p:val>
                                            <p:strVal val="ppt_h"/>
                                          </p:val>
                                        </p:tav>
                                        <p:tav tm="100000">
                                          <p:val>
                                            <p:strVal val="ppt_h"/>
                                          </p:val>
                                        </p:tav>
                                      </p:tavLst>
                                    </p:anim>
                                    <p:set>
                                      <p:cBhvr>
                                        <p:cTn id="884" dur="1" fill="hold">
                                          <p:stCondLst>
                                            <p:cond delay="4999"/>
                                          </p:stCondLst>
                                        </p:cTn>
                                        <p:tgtEl>
                                          <p:spTgt spid="64"/>
                                        </p:tgtEl>
                                        <p:attrNameLst>
                                          <p:attrName>style.visibility</p:attrName>
                                        </p:attrNameLst>
                                      </p:cBhvr>
                                      <p:to>
                                        <p:strVal val="hidden"/>
                                      </p:to>
                                    </p:set>
                                  </p:childTnLst>
                                </p:cTn>
                              </p:par>
                              <p:par>
                                <p:cTn id="885" presetID="2" presetClass="entr" presetSubtype="4" fill="hold" grpId="0" nodeType="withEffect">
                                  <p:stCondLst>
                                    <p:cond delay="0"/>
                                  </p:stCondLst>
                                  <p:childTnLst>
                                    <p:set>
                                      <p:cBhvr>
                                        <p:cTn id="886" dur="1" fill="hold">
                                          <p:stCondLst>
                                            <p:cond delay="0"/>
                                          </p:stCondLst>
                                        </p:cTn>
                                        <p:tgtEl>
                                          <p:spTgt spid="63"/>
                                        </p:tgtEl>
                                        <p:attrNameLst>
                                          <p:attrName>style.visibility</p:attrName>
                                        </p:attrNameLst>
                                      </p:cBhvr>
                                      <p:to>
                                        <p:strVal val="visible"/>
                                      </p:to>
                                    </p:set>
                                    <p:anim calcmode="lin" valueType="num">
                                      <p:cBhvr additive="base">
                                        <p:cTn id="887" dur="4000" fill="hold"/>
                                        <p:tgtEl>
                                          <p:spTgt spid="63"/>
                                        </p:tgtEl>
                                        <p:attrNameLst>
                                          <p:attrName>ppt_x</p:attrName>
                                        </p:attrNameLst>
                                      </p:cBhvr>
                                      <p:tavLst>
                                        <p:tav tm="0">
                                          <p:val>
                                            <p:strVal val="#ppt_x"/>
                                          </p:val>
                                        </p:tav>
                                        <p:tav tm="100000">
                                          <p:val>
                                            <p:strVal val="#ppt_x"/>
                                          </p:val>
                                        </p:tav>
                                      </p:tavLst>
                                    </p:anim>
                                    <p:anim calcmode="lin" valueType="num">
                                      <p:cBhvr additive="base">
                                        <p:cTn id="888" dur="4000" fill="hold"/>
                                        <p:tgtEl>
                                          <p:spTgt spid="63"/>
                                        </p:tgtEl>
                                        <p:attrNameLst>
                                          <p:attrName>ppt_y</p:attrName>
                                        </p:attrNameLst>
                                      </p:cBhvr>
                                      <p:tavLst>
                                        <p:tav tm="0">
                                          <p:val>
                                            <p:strVal val="1+#ppt_h/2"/>
                                          </p:val>
                                        </p:tav>
                                        <p:tav tm="100000">
                                          <p:val>
                                            <p:strVal val="#ppt_y"/>
                                          </p:val>
                                        </p:tav>
                                      </p:tavLst>
                                    </p:anim>
                                  </p:childTnLst>
                                </p:cTn>
                              </p:par>
                              <p:par>
                                <p:cTn id="889" presetID="19" presetClass="entr" presetSubtype="10" fill="hold" grpId="1" nodeType="withEffect">
                                  <p:stCondLst>
                                    <p:cond delay="0"/>
                                  </p:stCondLst>
                                  <p:childTnLst>
                                    <p:set>
                                      <p:cBhvr>
                                        <p:cTn id="890" dur="1" fill="hold">
                                          <p:stCondLst>
                                            <p:cond delay="0"/>
                                          </p:stCondLst>
                                        </p:cTn>
                                        <p:tgtEl>
                                          <p:spTgt spid="63"/>
                                        </p:tgtEl>
                                        <p:attrNameLst>
                                          <p:attrName>style.visibility</p:attrName>
                                        </p:attrNameLst>
                                      </p:cBhvr>
                                      <p:to>
                                        <p:strVal val="visible"/>
                                      </p:to>
                                    </p:set>
                                    <p:anim calcmode="lin" valueType="num">
                                      <p:cBhvr>
                                        <p:cTn id="891" dur="4000" fill="hold"/>
                                        <p:tgtEl>
                                          <p:spTgt spid="63"/>
                                        </p:tgtEl>
                                        <p:attrNameLst>
                                          <p:attrName>ppt_w</p:attrName>
                                        </p:attrNameLst>
                                      </p:cBhvr>
                                      <p:tavLst>
                                        <p:tav tm="0" fmla="#ppt_w*sin(2.5*pi*$)">
                                          <p:val>
                                            <p:fltVal val="0"/>
                                          </p:val>
                                        </p:tav>
                                        <p:tav tm="100000">
                                          <p:val>
                                            <p:fltVal val="1"/>
                                          </p:val>
                                        </p:tav>
                                      </p:tavLst>
                                    </p:anim>
                                    <p:anim calcmode="lin" valueType="num">
                                      <p:cBhvr>
                                        <p:cTn id="892" dur="4000" fill="hold"/>
                                        <p:tgtEl>
                                          <p:spTgt spid="63"/>
                                        </p:tgtEl>
                                        <p:attrNameLst>
                                          <p:attrName>ppt_h</p:attrName>
                                        </p:attrNameLst>
                                      </p:cBhvr>
                                      <p:tavLst>
                                        <p:tav tm="0">
                                          <p:val>
                                            <p:strVal val="#ppt_h"/>
                                          </p:val>
                                        </p:tav>
                                        <p:tav tm="100000">
                                          <p:val>
                                            <p:strVal val="#ppt_h"/>
                                          </p:val>
                                        </p:tav>
                                      </p:tavLst>
                                    </p:anim>
                                  </p:childTnLst>
                                </p:cTn>
                              </p:par>
                              <p:par>
                                <p:cTn id="893" presetID="2" presetClass="exit" presetSubtype="1" fill="hold" grpId="2" nodeType="withEffect">
                                  <p:stCondLst>
                                    <p:cond delay="0"/>
                                  </p:stCondLst>
                                  <p:childTnLst>
                                    <p:anim calcmode="lin" valueType="num">
                                      <p:cBhvr additive="base">
                                        <p:cTn id="894" dur="4500"/>
                                        <p:tgtEl>
                                          <p:spTgt spid="63"/>
                                        </p:tgtEl>
                                        <p:attrNameLst>
                                          <p:attrName>ppt_x</p:attrName>
                                        </p:attrNameLst>
                                      </p:cBhvr>
                                      <p:tavLst>
                                        <p:tav tm="0">
                                          <p:val>
                                            <p:strVal val="ppt_x"/>
                                          </p:val>
                                        </p:tav>
                                        <p:tav tm="100000">
                                          <p:val>
                                            <p:strVal val="ppt_x"/>
                                          </p:val>
                                        </p:tav>
                                      </p:tavLst>
                                    </p:anim>
                                    <p:anim calcmode="lin" valueType="num">
                                      <p:cBhvr additive="base">
                                        <p:cTn id="895" dur="4500"/>
                                        <p:tgtEl>
                                          <p:spTgt spid="63"/>
                                        </p:tgtEl>
                                        <p:attrNameLst>
                                          <p:attrName>ppt_y</p:attrName>
                                        </p:attrNameLst>
                                      </p:cBhvr>
                                      <p:tavLst>
                                        <p:tav tm="0">
                                          <p:val>
                                            <p:strVal val="ppt_y"/>
                                          </p:val>
                                        </p:tav>
                                        <p:tav tm="100000">
                                          <p:val>
                                            <p:strVal val="0-ppt_h/2"/>
                                          </p:val>
                                        </p:tav>
                                      </p:tavLst>
                                    </p:anim>
                                    <p:set>
                                      <p:cBhvr>
                                        <p:cTn id="896" dur="1" fill="hold">
                                          <p:stCondLst>
                                            <p:cond delay="4499"/>
                                          </p:stCondLst>
                                        </p:cTn>
                                        <p:tgtEl>
                                          <p:spTgt spid="63"/>
                                        </p:tgtEl>
                                        <p:attrNameLst>
                                          <p:attrName>style.visibility</p:attrName>
                                        </p:attrNameLst>
                                      </p:cBhvr>
                                      <p:to>
                                        <p:strVal val="hidden"/>
                                      </p:to>
                                    </p:set>
                                  </p:childTnLst>
                                </p:cTn>
                              </p:par>
                              <p:par>
                                <p:cTn id="897" presetID="3" presetClass="exit" presetSubtype="10" fill="hold" grpId="3" nodeType="withEffect">
                                  <p:stCondLst>
                                    <p:cond delay="0"/>
                                  </p:stCondLst>
                                  <p:childTnLst>
                                    <p:animEffect transition="out" filter="blinds(horizontal)">
                                      <p:cBhvr>
                                        <p:cTn id="898" dur="6000"/>
                                        <p:tgtEl>
                                          <p:spTgt spid="63"/>
                                        </p:tgtEl>
                                      </p:cBhvr>
                                    </p:animEffect>
                                    <p:set>
                                      <p:cBhvr>
                                        <p:cTn id="899" dur="1" fill="hold">
                                          <p:stCondLst>
                                            <p:cond delay="5999"/>
                                          </p:stCondLst>
                                        </p:cTn>
                                        <p:tgtEl>
                                          <p:spTgt spid="63"/>
                                        </p:tgtEl>
                                        <p:attrNameLst>
                                          <p:attrName>style.visibility</p:attrName>
                                        </p:attrNameLst>
                                      </p:cBhvr>
                                      <p:to>
                                        <p:strVal val="hidden"/>
                                      </p:to>
                                    </p:set>
                                  </p:childTnLst>
                                </p:cTn>
                              </p:par>
                              <p:par>
                                <p:cTn id="900" presetID="8" presetClass="emph" presetSubtype="0" fill="hold" grpId="4" nodeType="withEffect">
                                  <p:stCondLst>
                                    <p:cond delay="0"/>
                                  </p:stCondLst>
                                  <p:childTnLst>
                                    <p:animRot by="-21600000">
                                      <p:cBhvr>
                                        <p:cTn id="901" dur="5000" fill="hold"/>
                                        <p:tgtEl>
                                          <p:spTgt spid="63"/>
                                        </p:tgtEl>
                                        <p:attrNameLst>
                                          <p:attrName>r</p:attrName>
                                        </p:attrNameLst>
                                      </p:cBhvr>
                                    </p:animRot>
                                  </p:childTnLst>
                                </p:cTn>
                              </p:par>
                              <p:par>
                                <p:cTn id="902" presetID="45" presetClass="exit" presetSubtype="0" fill="hold" grpId="5" nodeType="withEffect">
                                  <p:stCondLst>
                                    <p:cond delay="0"/>
                                  </p:stCondLst>
                                  <p:childTnLst>
                                    <p:animEffect transition="out" filter="fade">
                                      <p:cBhvr>
                                        <p:cTn id="903" dur="5000"/>
                                        <p:tgtEl>
                                          <p:spTgt spid="63"/>
                                        </p:tgtEl>
                                      </p:cBhvr>
                                    </p:animEffect>
                                    <p:anim calcmode="lin" valueType="num">
                                      <p:cBhvr>
                                        <p:cTn id="904"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05" dur="5000"/>
                                        <p:tgtEl>
                                          <p:spTgt spid="63"/>
                                        </p:tgtEl>
                                        <p:attrNameLst>
                                          <p:attrName>ppt_h</p:attrName>
                                        </p:attrNameLst>
                                      </p:cBhvr>
                                      <p:tavLst>
                                        <p:tav tm="0">
                                          <p:val>
                                            <p:strVal val="ppt_h"/>
                                          </p:val>
                                        </p:tav>
                                        <p:tav tm="100000">
                                          <p:val>
                                            <p:strVal val="ppt_h"/>
                                          </p:val>
                                        </p:tav>
                                      </p:tavLst>
                                    </p:anim>
                                    <p:set>
                                      <p:cBhvr>
                                        <p:cTn id="906" dur="1" fill="hold">
                                          <p:stCondLst>
                                            <p:cond delay="4999"/>
                                          </p:stCondLst>
                                        </p:cTn>
                                        <p:tgtEl>
                                          <p:spTgt spid="63"/>
                                        </p:tgtEl>
                                        <p:attrNameLst>
                                          <p:attrName>style.visibility</p:attrName>
                                        </p:attrNameLst>
                                      </p:cBhvr>
                                      <p:to>
                                        <p:strVal val="hidden"/>
                                      </p:to>
                                    </p:set>
                                  </p:childTnLst>
                                </p:cTn>
                              </p:par>
                              <p:par>
                                <p:cTn id="907" presetID="2" presetClass="entr" presetSubtype="4" fill="hold" grpId="0" nodeType="withEffect">
                                  <p:stCondLst>
                                    <p:cond delay="0"/>
                                  </p:stCondLst>
                                  <p:childTnLst>
                                    <p:set>
                                      <p:cBhvr>
                                        <p:cTn id="908" dur="1" fill="hold">
                                          <p:stCondLst>
                                            <p:cond delay="0"/>
                                          </p:stCondLst>
                                        </p:cTn>
                                        <p:tgtEl>
                                          <p:spTgt spid="62"/>
                                        </p:tgtEl>
                                        <p:attrNameLst>
                                          <p:attrName>style.visibility</p:attrName>
                                        </p:attrNameLst>
                                      </p:cBhvr>
                                      <p:to>
                                        <p:strVal val="visible"/>
                                      </p:to>
                                    </p:set>
                                    <p:anim calcmode="lin" valueType="num">
                                      <p:cBhvr additive="base">
                                        <p:cTn id="909" dur="4000" fill="hold"/>
                                        <p:tgtEl>
                                          <p:spTgt spid="62"/>
                                        </p:tgtEl>
                                        <p:attrNameLst>
                                          <p:attrName>ppt_x</p:attrName>
                                        </p:attrNameLst>
                                      </p:cBhvr>
                                      <p:tavLst>
                                        <p:tav tm="0">
                                          <p:val>
                                            <p:strVal val="#ppt_x"/>
                                          </p:val>
                                        </p:tav>
                                        <p:tav tm="100000">
                                          <p:val>
                                            <p:strVal val="#ppt_x"/>
                                          </p:val>
                                        </p:tav>
                                      </p:tavLst>
                                    </p:anim>
                                    <p:anim calcmode="lin" valueType="num">
                                      <p:cBhvr additive="base">
                                        <p:cTn id="910" dur="4000" fill="hold"/>
                                        <p:tgtEl>
                                          <p:spTgt spid="62"/>
                                        </p:tgtEl>
                                        <p:attrNameLst>
                                          <p:attrName>ppt_y</p:attrName>
                                        </p:attrNameLst>
                                      </p:cBhvr>
                                      <p:tavLst>
                                        <p:tav tm="0">
                                          <p:val>
                                            <p:strVal val="1+#ppt_h/2"/>
                                          </p:val>
                                        </p:tav>
                                        <p:tav tm="100000">
                                          <p:val>
                                            <p:strVal val="#ppt_y"/>
                                          </p:val>
                                        </p:tav>
                                      </p:tavLst>
                                    </p:anim>
                                  </p:childTnLst>
                                </p:cTn>
                              </p:par>
                              <p:par>
                                <p:cTn id="911" presetID="19" presetClass="entr" presetSubtype="10" fill="hold" grpId="1" nodeType="withEffect">
                                  <p:stCondLst>
                                    <p:cond delay="0"/>
                                  </p:stCondLst>
                                  <p:childTnLst>
                                    <p:set>
                                      <p:cBhvr>
                                        <p:cTn id="912" dur="1" fill="hold">
                                          <p:stCondLst>
                                            <p:cond delay="0"/>
                                          </p:stCondLst>
                                        </p:cTn>
                                        <p:tgtEl>
                                          <p:spTgt spid="62"/>
                                        </p:tgtEl>
                                        <p:attrNameLst>
                                          <p:attrName>style.visibility</p:attrName>
                                        </p:attrNameLst>
                                      </p:cBhvr>
                                      <p:to>
                                        <p:strVal val="visible"/>
                                      </p:to>
                                    </p:set>
                                    <p:anim calcmode="lin" valueType="num">
                                      <p:cBhvr>
                                        <p:cTn id="913" dur="4000" fill="hold"/>
                                        <p:tgtEl>
                                          <p:spTgt spid="62"/>
                                        </p:tgtEl>
                                        <p:attrNameLst>
                                          <p:attrName>ppt_w</p:attrName>
                                        </p:attrNameLst>
                                      </p:cBhvr>
                                      <p:tavLst>
                                        <p:tav tm="0" fmla="#ppt_w*sin(2.5*pi*$)">
                                          <p:val>
                                            <p:fltVal val="0"/>
                                          </p:val>
                                        </p:tav>
                                        <p:tav tm="100000">
                                          <p:val>
                                            <p:fltVal val="1"/>
                                          </p:val>
                                        </p:tav>
                                      </p:tavLst>
                                    </p:anim>
                                    <p:anim calcmode="lin" valueType="num">
                                      <p:cBhvr>
                                        <p:cTn id="914" dur="4000" fill="hold"/>
                                        <p:tgtEl>
                                          <p:spTgt spid="62"/>
                                        </p:tgtEl>
                                        <p:attrNameLst>
                                          <p:attrName>ppt_h</p:attrName>
                                        </p:attrNameLst>
                                      </p:cBhvr>
                                      <p:tavLst>
                                        <p:tav tm="0">
                                          <p:val>
                                            <p:strVal val="#ppt_h"/>
                                          </p:val>
                                        </p:tav>
                                        <p:tav tm="100000">
                                          <p:val>
                                            <p:strVal val="#ppt_h"/>
                                          </p:val>
                                        </p:tav>
                                      </p:tavLst>
                                    </p:anim>
                                  </p:childTnLst>
                                </p:cTn>
                              </p:par>
                              <p:par>
                                <p:cTn id="915" presetID="2" presetClass="exit" presetSubtype="1" fill="hold" grpId="2" nodeType="withEffect">
                                  <p:stCondLst>
                                    <p:cond delay="0"/>
                                  </p:stCondLst>
                                  <p:childTnLst>
                                    <p:anim calcmode="lin" valueType="num">
                                      <p:cBhvr additive="base">
                                        <p:cTn id="916" dur="4500"/>
                                        <p:tgtEl>
                                          <p:spTgt spid="62"/>
                                        </p:tgtEl>
                                        <p:attrNameLst>
                                          <p:attrName>ppt_x</p:attrName>
                                        </p:attrNameLst>
                                      </p:cBhvr>
                                      <p:tavLst>
                                        <p:tav tm="0">
                                          <p:val>
                                            <p:strVal val="ppt_x"/>
                                          </p:val>
                                        </p:tav>
                                        <p:tav tm="100000">
                                          <p:val>
                                            <p:strVal val="ppt_x"/>
                                          </p:val>
                                        </p:tav>
                                      </p:tavLst>
                                    </p:anim>
                                    <p:anim calcmode="lin" valueType="num">
                                      <p:cBhvr additive="base">
                                        <p:cTn id="917" dur="4500"/>
                                        <p:tgtEl>
                                          <p:spTgt spid="62"/>
                                        </p:tgtEl>
                                        <p:attrNameLst>
                                          <p:attrName>ppt_y</p:attrName>
                                        </p:attrNameLst>
                                      </p:cBhvr>
                                      <p:tavLst>
                                        <p:tav tm="0">
                                          <p:val>
                                            <p:strVal val="ppt_y"/>
                                          </p:val>
                                        </p:tav>
                                        <p:tav tm="100000">
                                          <p:val>
                                            <p:strVal val="0-ppt_h/2"/>
                                          </p:val>
                                        </p:tav>
                                      </p:tavLst>
                                    </p:anim>
                                    <p:set>
                                      <p:cBhvr>
                                        <p:cTn id="918" dur="1" fill="hold">
                                          <p:stCondLst>
                                            <p:cond delay="4499"/>
                                          </p:stCondLst>
                                        </p:cTn>
                                        <p:tgtEl>
                                          <p:spTgt spid="62"/>
                                        </p:tgtEl>
                                        <p:attrNameLst>
                                          <p:attrName>style.visibility</p:attrName>
                                        </p:attrNameLst>
                                      </p:cBhvr>
                                      <p:to>
                                        <p:strVal val="hidden"/>
                                      </p:to>
                                    </p:set>
                                  </p:childTnLst>
                                </p:cTn>
                              </p:par>
                              <p:par>
                                <p:cTn id="919" presetID="3" presetClass="exit" presetSubtype="10" fill="hold" grpId="3" nodeType="withEffect">
                                  <p:stCondLst>
                                    <p:cond delay="0"/>
                                  </p:stCondLst>
                                  <p:childTnLst>
                                    <p:animEffect transition="out" filter="blinds(horizontal)">
                                      <p:cBhvr>
                                        <p:cTn id="920" dur="6000"/>
                                        <p:tgtEl>
                                          <p:spTgt spid="62"/>
                                        </p:tgtEl>
                                      </p:cBhvr>
                                    </p:animEffect>
                                    <p:set>
                                      <p:cBhvr>
                                        <p:cTn id="921" dur="1" fill="hold">
                                          <p:stCondLst>
                                            <p:cond delay="5999"/>
                                          </p:stCondLst>
                                        </p:cTn>
                                        <p:tgtEl>
                                          <p:spTgt spid="62"/>
                                        </p:tgtEl>
                                        <p:attrNameLst>
                                          <p:attrName>style.visibility</p:attrName>
                                        </p:attrNameLst>
                                      </p:cBhvr>
                                      <p:to>
                                        <p:strVal val="hidden"/>
                                      </p:to>
                                    </p:set>
                                  </p:childTnLst>
                                </p:cTn>
                              </p:par>
                              <p:par>
                                <p:cTn id="922" presetID="8" presetClass="emph" presetSubtype="0" fill="hold" grpId="4" nodeType="withEffect">
                                  <p:stCondLst>
                                    <p:cond delay="0"/>
                                  </p:stCondLst>
                                  <p:childTnLst>
                                    <p:animRot by="-21600000">
                                      <p:cBhvr>
                                        <p:cTn id="923" dur="5000" fill="hold"/>
                                        <p:tgtEl>
                                          <p:spTgt spid="62"/>
                                        </p:tgtEl>
                                        <p:attrNameLst>
                                          <p:attrName>r</p:attrName>
                                        </p:attrNameLst>
                                      </p:cBhvr>
                                    </p:animRot>
                                  </p:childTnLst>
                                </p:cTn>
                              </p:par>
                              <p:par>
                                <p:cTn id="924" presetID="45" presetClass="exit" presetSubtype="0" fill="hold" grpId="5" nodeType="withEffect">
                                  <p:stCondLst>
                                    <p:cond delay="0"/>
                                  </p:stCondLst>
                                  <p:childTnLst>
                                    <p:animEffect transition="out" filter="fade">
                                      <p:cBhvr>
                                        <p:cTn id="925" dur="5000"/>
                                        <p:tgtEl>
                                          <p:spTgt spid="62"/>
                                        </p:tgtEl>
                                      </p:cBhvr>
                                    </p:animEffect>
                                    <p:anim calcmode="lin" valueType="num">
                                      <p:cBhvr>
                                        <p:cTn id="926" dur="5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27" dur="5000"/>
                                        <p:tgtEl>
                                          <p:spTgt spid="62"/>
                                        </p:tgtEl>
                                        <p:attrNameLst>
                                          <p:attrName>ppt_h</p:attrName>
                                        </p:attrNameLst>
                                      </p:cBhvr>
                                      <p:tavLst>
                                        <p:tav tm="0">
                                          <p:val>
                                            <p:strVal val="ppt_h"/>
                                          </p:val>
                                        </p:tav>
                                        <p:tav tm="100000">
                                          <p:val>
                                            <p:strVal val="ppt_h"/>
                                          </p:val>
                                        </p:tav>
                                      </p:tavLst>
                                    </p:anim>
                                    <p:set>
                                      <p:cBhvr>
                                        <p:cTn id="928" dur="1" fill="hold">
                                          <p:stCondLst>
                                            <p:cond delay="4999"/>
                                          </p:stCondLst>
                                        </p:cTn>
                                        <p:tgtEl>
                                          <p:spTgt spid="62"/>
                                        </p:tgtEl>
                                        <p:attrNameLst>
                                          <p:attrName>style.visibility</p:attrName>
                                        </p:attrNameLst>
                                      </p:cBhvr>
                                      <p:to>
                                        <p:strVal val="hidden"/>
                                      </p:to>
                                    </p:set>
                                  </p:childTnLst>
                                </p:cTn>
                              </p:par>
                              <p:par>
                                <p:cTn id="929" presetID="2" presetClass="entr" presetSubtype="4" fill="hold" grpId="0" nodeType="withEffect">
                                  <p:stCondLst>
                                    <p:cond delay="0"/>
                                  </p:stCondLst>
                                  <p:childTnLst>
                                    <p:set>
                                      <p:cBhvr>
                                        <p:cTn id="930" dur="1" fill="hold">
                                          <p:stCondLst>
                                            <p:cond delay="0"/>
                                          </p:stCondLst>
                                        </p:cTn>
                                        <p:tgtEl>
                                          <p:spTgt spid="15"/>
                                        </p:tgtEl>
                                        <p:attrNameLst>
                                          <p:attrName>style.visibility</p:attrName>
                                        </p:attrNameLst>
                                      </p:cBhvr>
                                      <p:to>
                                        <p:strVal val="visible"/>
                                      </p:to>
                                    </p:set>
                                    <p:anim calcmode="lin" valueType="num">
                                      <p:cBhvr additive="base">
                                        <p:cTn id="931" dur="4000" fill="hold"/>
                                        <p:tgtEl>
                                          <p:spTgt spid="15"/>
                                        </p:tgtEl>
                                        <p:attrNameLst>
                                          <p:attrName>ppt_x</p:attrName>
                                        </p:attrNameLst>
                                      </p:cBhvr>
                                      <p:tavLst>
                                        <p:tav tm="0">
                                          <p:val>
                                            <p:strVal val="#ppt_x"/>
                                          </p:val>
                                        </p:tav>
                                        <p:tav tm="100000">
                                          <p:val>
                                            <p:strVal val="#ppt_x"/>
                                          </p:val>
                                        </p:tav>
                                      </p:tavLst>
                                    </p:anim>
                                    <p:anim calcmode="lin" valueType="num">
                                      <p:cBhvr additive="base">
                                        <p:cTn id="932" dur="4000" fill="hold"/>
                                        <p:tgtEl>
                                          <p:spTgt spid="15"/>
                                        </p:tgtEl>
                                        <p:attrNameLst>
                                          <p:attrName>ppt_y</p:attrName>
                                        </p:attrNameLst>
                                      </p:cBhvr>
                                      <p:tavLst>
                                        <p:tav tm="0">
                                          <p:val>
                                            <p:strVal val="1+#ppt_h/2"/>
                                          </p:val>
                                        </p:tav>
                                        <p:tav tm="100000">
                                          <p:val>
                                            <p:strVal val="#ppt_y"/>
                                          </p:val>
                                        </p:tav>
                                      </p:tavLst>
                                    </p:anim>
                                  </p:childTnLst>
                                </p:cTn>
                              </p:par>
                              <p:par>
                                <p:cTn id="933" presetID="19" presetClass="entr" presetSubtype="10" fill="hold" grpId="1" nodeType="withEffect">
                                  <p:stCondLst>
                                    <p:cond delay="0"/>
                                  </p:stCondLst>
                                  <p:childTnLst>
                                    <p:set>
                                      <p:cBhvr>
                                        <p:cTn id="934" dur="1" fill="hold">
                                          <p:stCondLst>
                                            <p:cond delay="0"/>
                                          </p:stCondLst>
                                        </p:cTn>
                                        <p:tgtEl>
                                          <p:spTgt spid="15"/>
                                        </p:tgtEl>
                                        <p:attrNameLst>
                                          <p:attrName>style.visibility</p:attrName>
                                        </p:attrNameLst>
                                      </p:cBhvr>
                                      <p:to>
                                        <p:strVal val="visible"/>
                                      </p:to>
                                    </p:set>
                                    <p:anim calcmode="lin" valueType="num">
                                      <p:cBhvr>
                                        <p:cTn id="935" dur="4000" fill="hold"/>
                                        <p:tgtEl>
                                          <p:spTgt spid="15"/>
                                        </p:tgtEl>
                                        <p:attrNameLst>
                                          <p:attrName>ppt_w</p:attrName>
                                        </p:attrNameLst>
                                      </p:cBhvr>
                                      <p:tavLst>
                                        <p:tav tm="0" fmla="#ppt_w*sin(2.5*pi*$)">
                                          <p:val>
                                            <p:fltVal val="0"/>
                                          </p:val>
                                        </p:tav>
                                        <p:tav tm="100000">
                                          <p:val>
                                            <p:fltVal val="1"/>
                                          </p:val>
                                        </p:tav>
                                      </p:tavLst>
                                    </p:anim>
                                    <p:anim calcmode="lin" valueType="num">
                                      <p:cBhvr>
                                        <p:cTn id="936" dur="4000" fill="hold"/>
                                        <p:tgtEl>
                                          <p:spTgt spid="15"/>
                                        </p:tgtEl>
                                        <p:attrNameLst>
                                          <p:attrName>ppt_h</p:attrName>
                                        </p:attrNameLst>
                                      </p:cBhvr>
                                      <p:tavLst>
                                        <p:tav tm="0">
                                          <p:val>
                                            <p:strVal val="#ppt_h"/>
                                          </p:val>
                                        </p:tav>
                                        <p:tav tm="100000">
                                          <p:val>
                                            <p:strVal val="#ppt_h"/>
                                          </p:val>
                                        </p:tav>
                                      </p:tavLst>
                                    </p:anim>
                                  </p:childTnLst>
                                </p:cTn>
                              </p:par>
                              <p:par>
                                <p:cTn id="937" presetID="2" presetClass="exit" presetSubtype="1" fill="hold" grpId="2" nodeType="withEffect">
                                  <p:stCondLst>
                                    <p:cond delay="0"/>
                                  </p:stCondLst>
                                  <p:childTnLst>
                                    <p:anim calcmode="lin" valueType="num">
                                      <p:cBhvr additive="base">
                                        <p:cTn id="938" dur="4500"/>
                                        <p:tgtEl>
                                          <p:spTgt spid="15"/>
                                        </p:tgtEl>
                                        <p:attrNameLst>
                                          <p:attrName>ppt_x</p:attrName>
                                        </p:attrNameLst>
                                      </p:cBhvr>
                                      <p:tavLst>
                                        <p:tav tm="0">
                                          <p:val>
                                            <p:strVal val="ppt_x"/>
                                          </p:val>
                                        </p:tav>
                                        <p:tav tm="100000">
                                          <p:val>
                                            <p:strVal val="ppt_x"/>
                                          </p:val>
                                        </p:tav>
                                      </p:tavLst>
                                    </p:anim>
                                    <p:anim calcmode="lin" valueType="num">
                                      <p:cBhvr additive="base">
                                        <p:cTn id="939" dur="4500"/>
                                        <p:tgtEl>
                                          <p:spTgt spid="15"/>
                                        </p:tgtEl>
                                        <p:attrNameLst>
                                          <p:attrName>ppt_y</p:attrName>
                                        </p:attrNameLst>
                                      </p:cBhvr>
                                      <p:tavLst>
                                        <p:tav tm="0">
                                          <p:val>
                                            <p:strVal val="ppt_y"/>
                                          </p:val>
                                        </p:tav>
                                        <p:tav tm="100000">
                                          <p:val>
                                            <p:strVal val="0-ppt_h/2"/>
                                          </p:val>
                                        </p:tav>
                                      </p:tavLst>
                                    </p:anim>
                                    <p:set>
                                      <p:cBhvr>
                                        <p:cTn id="940" dur="1" fill="hold">
                                          <p:stCondLst>
                                            <p:cond delay="4499"/>
                                          </p:stCondLst>
                                        </p:cTn>
                                        <p:tgtEl>
                                          <p:spTgt spid="15"/>
                                        </p:tgtEl>
                                        <p:attrNameLst>
                                          <p:attrName>style.visibility</p:attrName>
                                        </p:attrNameLst>
                                      </p:cBhvr>
                                      <p:to>
                                        <p:strVal val="hidden"/>
                                      </p:to>
                                    </p:set>
                                  </p:childTnLst>
                                </p:cTn>
                              </p:par>
                              <p:par>
                                <p:cTn id="941" presetID="3" presetClass="exit" presetSubtype="10" fill="hold" grpId="3" nodeType="withEffect">
                                  <p:stCondLst>
                                    <p:cond delay="0"/>
                                  </p:stCondLst>
                                  <p:childTnLst>
                                    <p:animEffect transition="out" filter="blinds(horizontal)">
                                      <p:cBhvr>
                                        <p:cTn id="942" dur="6000"/>
                                        <p:tgtEl>
                                          <p:spTgt spid="15"/>
                                        </p:tgtEl>
                                      </p:cBhvr>
                                    </p:animEffect>
                                    <p:set>
                                      <p:cBhvr>
                                        <p:cTn id="943" dur="1" fill="hold">
                                          <p:stCondLst>
                                            <p:cond delay="5999"/>
                                          </p:stCondLst>
                                        </p:cTn>
                                        <p:tgtEl>
                                          <p:spTgt spid="15"/>
                                        </p:tgtEl>
                                        <p:attrNameLst>
                                          <p:attrName>style.visibility</p:attrName>
                                        </p:attrNameLst>
                                      </p:cBhvr>
                                      <p:to>
                                        <p:strVal val="hidden"/>
                                      </p:to>
                                    </p:set>
                                  </p:childTnLst>
                                </p:cTn>
                              </p:par>
                              <p:par>
                                <p:cTn id="944" presetID="8" presetClass="emph" presetSubtype="0" fill="hold" grpId="4" nodeType="withEffect">
                                  <p:stCondLst>
                                    <p:cond delay="0"/>
                                  </p:stCondLst>
                                  <p:childTnLst>
                                    <p:animRot by="-21600000">
                                      <p:cBhvr>
                                        <p:cTn id="945" dur="5000" fill="hold"/>
                                        <p:tgtEl>
                                          <p:spTgt spid="15"/>
                                        </p:tgtEl>
                                        <p:attrNameLst>
                                          <p:attrName>r</p:attrName>
                                        </p:attrNameLst>
                                      </p:cBhvr>
                                    </p:animRot>
                                  </p:childTnLst>
                                </p:cTn>
                              </p:par>
                              <p:par>
                                <p:cTn id="946" presetID="45" presetClass="exit" presetSubtype="0" fill="hold" grpId="5" nodeType="withEffect">
                                  <p:stCondLst>
                                    <p:cond delay="0"/>
                                  </p:stCondLst>
                                  <p:childTnLst>
                                    <p:animEffect transition="out" filter="fade">
                                      <p:cBhvr>
                                        <p:cTn id="947" dur="5000"/>
                                        <p:tgtEl>
                                          <p:spTgt spid="15"/>
                                        </p:tgtEl>
                                      </p:cBhvr>
                                    </p:animEffect>
                                    <p:anim calcmode="lin" valueType="num">
                                      <p:cBhvr>
                                        <p:cTn id="948"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49" dur="5000"/>
                                        <p:tgtEl>
                                          <p:spTgt spid="15"/>
                                        </p:tgtEl>
                                        <p:attrNameLst>
                                          <p:attrName>ppt_h</p:attrName>
                                        </p:attrNameLst>
                                      </p:cBhvr>
                                      <p:tavLst>
                                        <p:tav tm="0">
                                          <p:val>
                                            <p:strVal val="ppt_h"/>
                                          </p:val>
                                        </p:tav>
                                        <p:tav tm="100000">
                                          <p:val>
                                            <p:strVal val="ppt_h"/>
                                          </p:val>
                                        </p:tav>
                                      </p:tavLst>
                                    </p:anim>
                                    <p:set>
                                      <p:cBhvr>
                                        <p:cTn id="950" dur="1" fill="hold">
                                          <p:stCondLst>
                                            <p:cond delay="4999"/>
                                          </p:stCondLst>
                                        </p:cTn>
                                        <p:tgtEl>
                                          <p:spTgt spid="15"/>
                                        </p:tgtEl>
                                        <p:attrNameLst>
                                          <p:attrName>style.visibility</p:attrName>
                                        </p:attrNameLst>
                                      </p:cBhvr>
                                      <p:to>
                                        <p:strVal val="hidden"/>
                                      </p:to>
                                    </p:set>
                                  </p:childTnLst>
                                </p:cTn>
                              </p:par>
                              <p:par>
                                <p:cTn id="951" presetID="2" presetClass="entr" presetSubtype="4" fill="hold" grpId="0" nodeType="withEffect">
                                  <p:stCondLst>
                                    <p:cond delay="0"/>
                                  </p:stCondLst>
                                  <p:childTnLst>
                                    <p:set>
                                      <p:cBhvr>
                                        <p:cTn id="952" dur="1" fill="hold">
                                          <p:stCondLst>
                                            <p:cond delay="0"/>
                                          </p:stCondLst>
                                        </p:cTn>
                                        <p:tgtEl>
                                          <p:spTgt spid="18"/>
                                        </p:tgtEl>
                                        <p:attrNameLst>
                                          <p:attrName>style.visibility</p:attrName>
                                        </p:attrNameLst>
                                      </p:cBhvr>
                                      <p:to>
                                        <p:strVal val="visible"/>
                                      </p:to>
                                    </p:set>
                                    <p:anim calcmode="lin" valueType="num">
                                      <p:cBhvr additive="base">
                                        <p:cTn id="953" dur="4000" fill="hold"/>
                                        <p:tgtEl>
                                          <p:spTgt spid="18"/>
                                        </p:tgtEl>
                                        <p:attrNameLst>
                                          <p:attrName>ppt_x</p:attrName>
                                        </p:attrNameLst>
                                      </p:cBhvr>
                                      <p:tavLst>
                                        <p:tav tm="0">
                                          <p:val>
                                            <p:strVal val="#ppt_x"/>
                                          </p:val>
                                        </p:tav>
                                        <p:tav tm="100000">
                                          <p:val>
                                            <p:strVal val="#ppt_x"/>
                                          </p:val>
                                        </p:tav>
                                      </p:tavLst>
                                    </p:anim>
                                    <p:anim calcmode="lin" valueType="num">
                                      <p:cBhvr additive="base">
                                        <p:cTn id="954" dur="4000" fill="hold"/>
                                        <p:tgtEl>
                                          <p:spTgt spid="18"/>
                                        </p:tgtEl>
                                        <p:attrNameLst>
                                          <p:attrName>ppt_y</p:attrName>
                                        </p:attrNameLst>
                                      </p:cBhvr>
                                      <p:tavLst>
                                        <p:tav tm="0">
                                          <p:val>
                                            <p:strVal val="1+#ppt_h/2"/>
                                          </p:val>
                                        </p:tav>
                                        <p:tav tm="100000">
                                          <p:val>
                                            <p:strVal val="#ppt_y"/>
                                          </p:val>
                                        </p:tav>
                                      </p:tavLst>
                                    </p:anim>
                                  </p:childTnLst>
                                </p:cTn>
                              </p:par>
                              <p:par>
                                <p:cTn id="955" presetID="19" presetClass="entr" presetSubtype="10" fill="hold" grpId="1" nodeType="withEffect">
                                  <p:stCondLst>
                                    <p:cond delay="0"/>
                                  </p:stCondLst>
                                  <p:childTnLst>
                                    <p:set>
                                      <p:cBhvr>
                                        <p:cTn id="956" dur="1" fill="hold">
                                          <p:stCondLst>
                                            <p:cond delay="0"/>
                                          </p:stCondLst>
                                        </p:cTn>
                                        <p:tgtEl>
                                          <p:spTgt spid="18"/>
                                        </p:tgtEl>
                                        <p:attrNameLst>
                                          <p:attrName>style.visibility</p:attrName>
                                        </p:attrNameLst>
                                      </p:cBhvr>
                                      <p:to>
                                        <p:strVal val="visible"/>
                                      </p:to>
                                    </p:set>
                                    <p:anim calcmode="lin" valueType="num">
                                      <p:cBhvr>
                                        <p:cTn id="957" dur="4000" fill="hold"/>
                                        <p:tgtEl>
                                          <p:spTgt spid="18"/>
                                        </p:tgtEl>
                                        <p:attrNameLst>
                                          <p:attrName>ppt_w</p:attrName>
                                        </p:attrNameLst>
                                      </p:cBhvr>
                                      <p:tavLst>
                                        <p:tav tm="0" fmla="#ppt_w*sin(2.5*pi*$)">
                                          <p:val>
                                            <p:fltVal val="0"/>
                                          </p:val>
                                        </p:tav>
                                        <p:tav tm="100000">
                                          <p:val>
                                            <p:fltVal val="1"/>
                                          </p:val>
                                        </p:tav>
                                      </p:tavLst>
                                    </p:anim>
                                    <p:anim calcmode="lin" valueType="num">
                                      <p:cBhvr>
                                        <p:cTn id="958" dur="4000" fill="hold"/>
                                        <p:tgtEl>
                                          <p:spTgt spid="18"/>
                                        </p:tgtEl>
                                        <p:attrNameLst>
                                          <p:attrName>ppt_h</p:attrName>
                                        </p:attrNameLst>
                                      </p:cBhvr>
                                      <p:tavLst>
                                        <p:tav tm="0">
                                          <p:val>
                                            <p:strVal val="#ppt_h"/>
                                          </p:val>
                                        </p:tav>
                                        <p:tav tm="100000">
                                          <p:val>
                                            <p:strVal val="#ppt_h"/>
                                          </p:val>
                                        </p:tav>
                                      </p:tavLst>
                                    </p:anim>
                                  </p:childTnLst>
                                </p:cTn>
                              </p:par>
                              <p:par>
                                <p:cTn id="959" presetID="2" presetClass="exit" presetSubtype="1" fill="hold" grpId="2" nodeType="withEffect">
                                  <p:stCondLst>
                                    <p:cond delay="0"/>
                                  </p:stCondLst>
                                  <p:childTnLst>
                                    <p:anim calcmode="lin" valueType="num">
                                      <p:cBhvr additive="base">
                                        <p:cTn id="960" dur="4500"/>
                                        <p:tgtEl>
                                          <p:spTgt spid="18"/>
                                        </p:tgtEl>
                                        <p:attrNameLst>
                                          <p:attrName>ppt_x</p:attrName>
                                        </p:attrNameLst>
                                      </p:cBhvr>
                                      <p:tavLst>
                                        <p:tav tm="0">
                                          <p:val>
                                            <p:strVal val="ppt_x"/>
                                          </p:val>
                                        </p:tav>
                                        <p:tav tm="100000">
                                          <p:val>
                                            <p:strVal val="ppt_x"/>
                                          </p:val>
                                        </p:tav>
                                      </p:tavLst>
                                    </p:anim>
                                    <p:anim calcmode="lin" valueType="num">
                                      <p:cBhvr additive="base">
                                        <p:cTn id="961" dur="4500"/>
                                        <p:tgtEl>
                                          <p:spTgt spid="18"/>
                                        </p:tgtEl>
                                        <p:attrNameLst>
                                          <p:attrName>ppt_y</p:attrName>
                                        </p:attrNameLst>
                                      </p:cBhvr>
                                      <p:tavLst>
                                        <p:tav tm="0">
                                          <p:val>
                                            <p:strVal val="ppt_y"/>
                                          </p:val>
                                        </p:tav>
                                        <p:tav tm="100000">
                                          <p:val>
                                            <p:strVal val="0-ppt_h/2"/>
                                          </p:val>
                                        </p:tav>
                                      </p:tavLst>
                                    </p:anim>
                                    <p:set>
                                      <p:cBhvr>
                                        <p:cTn id="962" dur="1" fill="hold">
                                          <p:stCondLst>
                                            <p:cond delay="4499"/>
                                          </p:stCondLst>
                                        </p:cTn>
                                        <p:tgtEl>
                                          <p:spTgt spid="18"/>
                                        </p:tgtEl>
                                        <p:attrNameLst>
                                          <p:attrName>style.visibility</p:attrName>
                                        </p:attrNameLst>
                                      </p:cBhvr>
                                      <p:to>
                                        <p:strVal val="hidden"/>
                                      </p:to>
                                    </p:set>
                                  </p:childTnLst>
                                </p:cTn>
                              </p:par>
                              <p:par>
                                <p:cTn id="963" presetID="3" presetClass="exit" presetSubtype="10" fill="hold" grpId="3" nodeType="withEffect">
                                  <p:stCondLst>
                                    <p:cond delay="0"/>
                                  </p:stCondLst>
                                  <p:childTnLst>
                                    <p:animEffect transition="out" filter="blinds(horizontal)">
                                      <p:cBhvr>
                                        <p:cTn id="964" dur="6000"/>
                                        <p:tgtEl>
                                          <p:spTgt spid="18"/>
                                        </p:tgtEl>
                                      </p:cBhvr>
                                    </p:animEffect>
                                    <p:set>
                                      <p:cBhvr>
                                        <p:cTn id="965" dur="1" fill="hold">
                                          <p:stCondLst>
                                            <p:cond delay="5999"/>
                                          </p:stCondLst>
                                        </p:cTn>
                                        <p:tgtEl>
                                          <p:spTgt spid="18"/>
                                        </p:tgtEl>
                                        <p:attrNameLst>
                                          <p:attrName>style.visibility</p:attrName>
                                        </p:attrNameLst>
                                      </p:cBhvr>
                                      <p:to>
                                        <p:strVal val="hidden"/>
                                      </p:to>
                                    </p:set>
                                  </p:childTnLst>
                                </p:cTn>
                              </p:par>
                              <p:par>
                                <p:cTn id="966" presetID="8" presetClass="emph" presetSubtype="0" fill="hold" grpId="4" nodeType="withEffect">
                                  <p:stCondLst>
                                    <p:cond delay="0"/>
                                  </p:stCondLst>
                                  <p:childTnLst>
                                    <p:animRot by="-21600000">
                                      <p:cBhvr>
                                        <p:cTn id="967" dur="5000" fill="hold"/>
                                        <p:tgtEl>
                                          <p:spTgt spid="18"/>
                                        </p:tgtEl>
                                        <p:attrNameLst>
                                          <p:attrName>r</p:attrName>
                                        </p:attrNameLst>
                                      </p:cBhvr>
                                    </p:animRot>
                                  </p:childTnLst>
                                </p:cTn>
                              </p:par>
                              <p:par>
                                <p:cTn id="968" presetID="45" presetClass="exit" presetSubtype="0" fill="hold" grpId="5" nodeType="withEffect">
                                  <p:stCondLst>
                                    <p:cond delay="0"/>
                                  </p:stCondLst>
                                  <p:childTnLst>
                                    <p:animEffect transition="out" filter="fade">
                                      <p:cBhvr>
                                        <p:cTn id="969" dur="5000"/>
                                        <p:tgtEl>
                                          <p:spTgt spid="18"/>
                                        </p:tgtEl>
                                      </p:cBhvr>
                                    </p:animEffect>
                                    <p:anim calcmode="lin" valueType="num">
                                      <p:cBhvr>
                                        <p:cTn id="970"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71" dur="5000"/>
                                        <p:tgtEl>
                                          <p:spTgt spid="18"/>
                                        </p:tgtEl>
                                        <p:attrNameLst>
                                          <p:attrName>ppt_h</p:attrName>
                                        </p:attrNameLst>
                                      </p:cBhvr>
                                      <p:tavLst>
                                        <p:tav tm="0">
                                          <p:val>
                                            <p:strVal val="ppt_h"/>
                                          </p:val>
                                        </p:tav>
                                        <p:tav tm="100000">
                                          <p:val>
                                            <p:strVal val="ppt_h"/>
                                          </p:val>
                                        </p:tav>
                                      </p:tavLst>
                                    </p:anim>
                                    <p:set>
                                      <p:cBhvr>
                                        <p:cTn id="972" dur="1" fill="hold">
                                          <p:stCondLst>
                                            <p:cond delay="4999"/>
                                          </p:stCondLst>
                                        </p:cTn>
                                        <p:tgtEl>
                                          <p:spTgt spid="18"/>
                                        </p:tgtEl>
                                        <p:attrNameLst>
                                          <p:attrName>style.visibility</p:attrName>
                                        </p:attrNameLst>
                                      </p:cBhvr>
                                      <p:to>
                                        <p:strVal val="hidden"/>
                                      </p:to>
                                    </p:set>
                                  </p:childTnLst>
                                </p:cTn>
                              </p:par>
                              <p:par>
                                <p:cTn id="973" presetID="2" presetClass="entr" presetSubtype="4" fill="hold" grpId="0" nodeType="withEffect">
                                  <p:stCondLst>
                                    <p:cond delay="0"/>
                                  </p:stCondLst>
                                  <p:childTnLst>
                                    <p:set>
                                      <p:cBhvr>
                                        <p:cTn id="974" dur="1" fill="hold">
                                          <p:stCondLst>
                                            <p:cond delay="0"/>
                                          </p:stCondLst>
                                        </p:cTn>
                                        <p:tgtEl>
                                          <p:spTgt spid="17"/>
                                        </p:tgtEl>
                                        <p:attrNameLst>
                                          <p:attrName>style.visibility</p:attrName>
                                        </p:attrNameLst>
                                      </p:cBhvr>
                                      <p:to>
                                        <p:strVal val="visible"/>
                                      </p:to>
                                    </p:set>
                                    <p:anim calcmode="lin" valueType="num">
                                      <p:cBhvr additive="base">
                                        <p:cTn id="975" dur="4000" fill="hold"/>
                                        <p:tgtEl>
                                          <p:spTgt spid="17"/>
                                        </p:tgtEl>
                                        <p:attrNameLst>
                                          <p:attrName>ppt_x</p:attrName>
                                        </p:attrNameLst>
                                      </p:cBhvr>
                                      <p:tavLst>
                                        <p:tav tm="0">
                                          <p:val>
                                            <p:strVal val="#ppt_x"/>
                                          </p:val>
                                        </p:tav>
                                        <p:tav tm="100000">
                                          <p:val>
                                            <p:strVal val="#ppt_x"/>
                                          </p:val>
                                        </p:tav>
                                      </p:tavLst>
                                    </p:anim>
                                    <p:anim calcmode="lin" valueType="num">
                                      <p:cBhvr additive="base">
                                        <p:cTn id="976" dur="4000" fill="hold"/>
                                        <p:tgtEl>
                                          <p:spTgt spid="17"/>
                                        </p:tgtEl>
                                        <p:attrNameLst>
                                          <p:attrName>ppt_y</p:attrName>
                                        </p:attrNameLst>
                                      </p:cBhvr>
                                      <p:tavLst>
                                        <p:tav tm="0">
                                          <p:val>
                                            <p:strVal val="1+#ppt_h/2"/>
                                          </p:val>
                                        </p:tav>
                                        <p:tav tm="100000">
                                          <p:val>
                                            <p:strVal val="#ppt_y"/>
                                          </p:val>
                                        </p:tav>
                                      </p:tavLst>
                                    </p:anim>
                                  </p:childTnLst>
                                </p:cTn>
                              </p:par>
                              <p:par>
                                <p:cTn id="977" presetID="19" presetClass="entr" presetSubtype="10" fill="hold" grpId="1" nodeType="withEffect">
                                  <p:stCondLst>
                                    <p:cond delay="0"/>
                                  </p:stCondLst>
                                  <p:childTnLst>
                                    <p:set>
                                      <p:cBhvr>
                                        <p:cTn id="978" dur="1" fill="hold">
                                          <p:stCondLst>
                                            <p:cond delay="0"/>
                                          </p:stCondLst>
                                        </p:cTn>
                                        <p:tgtEl>
                                          <p:spTgt spid="17"/>
                                        </p:tgtEl>
                                        <p:attrNameLst>
                                          <p:attrName>style.visibility</p:attrName>
                                        </p:attrNameLst>
                                      </p:cBhvr>
                                      <p:to>
                                        <p:strVal val="visible"/>
                                      </p:to>
                                    </p:set>
                                    <p:anim calcmode="lin" valueType="num">
                                      <p:cBhvr>
                                        <p:cTn id="979" dur="4000" fill="hold"/>
                                        <p:tgtEl>
                                          <p:spTgt spid="17"/>
                                        </p:tgtEl>
                                        <p:attrNameLst>
                                          <p:attrName>ppt_w</p:attrName>
                                        </p:attrNameLst>
                                      </p:cBhvr>
                                      <p:tavLst>
                                        <p:tav tm="0" fmla="#ppt_w*sin(2.5*pi*$)">
                                          <p:val>
                                            <p:fltVal val="0"/>
                                          </p:val>
                                        </p:tav>
                                        <p:tav tm="100000">
                                          <p:val>
                                            <p:fltVal val="1"/>
                                          </p:val>
                                        </p:tav>
                                      </p:tavLst>
                                    </p:anim>
                                    <p:anim calcmode="lin" valueType="num">
                                      <p:cBhvr>
                                        <p:cTn id="980" dur="4000" fill="hold"/>
                                        <p:tgtEl>
                                          <p:spTgt spid="17"/>
                                        </p:tgtEl>
                                        <p:attrNameLst>
                                          <p:attrName>ppt_h</p:attrName>
                                        </p:attrNameLst>
                                      </p:cBhvr>
                                      <p:tavLst>
                                        <p:tav tm="0">
                                          <p:val>
                                            <p:strVal val="#ppt_h"/>
                                          </p:val>
                                        </p:tav>
                                        <p:tav tm="100000">
                                          <p:val>
                                            <p:strVal val="#ppt_h"/>
                                          </p:val>
                                        </p:tav>
                                      </p:tavLst>
                                    </p:anim>
                                  </p:childTnLst>
                                </p:cTn>
                              </p:par>
                              <p:par>
                                <p:cTn id="981" presetID="2" presetClass="exit" presetSubtype="1" fill="hold" grpId="2" nodeType="withEffect">
                                  <p:stCondLst>
                                    <p:cond delay="0"/>
                                  </p:stCondLst>
                                  <p:childTnLst>
                                    <p:anim calcmode="lin" valueType="num">
                                      <p:cBhvr additive="base">
                                        <p:cTn id="982" dur="4500"/>
                                        <p:tgtEl>
                                          <p:spTgt spid="17"/>
                                        </p:tgtEl>
                                        <p:attrNameLst>
                                          <p:attrName>ppt_x</p:attrName>
                                        </p:attrNameLst>
                                      </p:cBhvr>
                                      <p:tavLst>
                                        <p:tav tm="0">
                                          <p:val>
                                            <p:strVal val="ppt_x"/>
                                          </p:val>
                                        </p:tav>
                                        <p:tav tm="100000">
                                          <p:val>
                                            <p:strVal val="ppt_x"/>
                                          </p:val>
                                        </p:tav>
                                      </p:tavLst>
                                    </p:anim>
                                    <p:anim calcmode="lin" valueType="num">
                                      <p:cBhvr additive="base">
                                        <p:cTn id="983" dur="4500"/>
                                        <p:tgtEl>
                                          <p:spTgt spid="17"/>
                                        </p:tgtEl>
                                        <p:attrNameLst>
                                          <p:attrName>ppt_y</p:attrName>
                                        </p:attrNameLst>
                                      </p:cBhvr>
                                      <p:tavLst>
                                        <p:tav tm="0">
                                          <p:val>
                                            <p:strVal val="ppt_y"/>
                                          </p:val>
                                        </p:tav>
                                        <p:tav tm="100000">
                                          <p:val>
                                            <p:strVal val="0-ppt_h/2"/>
                                          </p:val>
                                        </p:tav>
                                      </p:tavLst>
                                    </p:anim>
                                    <p:set>
                                      <p:cBhvr>
                                        <p:cTn id="984" dur="1" fill="hold">
                                          <p:stCondLst>
                                            <p:cond delay="4499"/>
                                          </p:stCondLst>
                                        </p:cTn>
                                        <p:tgtEl>
                                          <p:spTgt spid="17"/>
                                        </p:tgtEl>
                                        <p:attrNameLst>
                                          <p:attrName>style.visibility</p:attrName>
                                        </p:attrNameLst>
                                      </p:cBhvr>
                                      <p:to>
                                        <p:strVal val="hidden"/>
                                      </p:to>
                                    </p:set>
                                  </p:childTnLst>
                                </p:cTn>
                              </p:par>
                              <p:par>
                                <p:cTn id="985" presetID="3" presetClass="exit" presetSubtype="10" fill="hold" grpId="3" nodeType="withEffect">
                                  <p:stCondLst>
                                    <p:cond delay="0"/>
                                  </p:stCondLst>
                                  <p:childTnLst>
                                    <p:animEffect transition="out" filter="blinds(horizontal)">
                                      <p:cBhvr>
                                        <p:cTn id="986" dur="6000"/>
                                        <p:tgtEl>
                                          <p:spTgt spid="17"/>
                                        </p:tgtEl>
                                      </p:cBhvr>
                                    </p:animEffect>
                                    <p:set>
                                      <p:cBhvr>
                                        <p:cTn id="987" dur="1" fill="hold">
                                          <p:stCondLst>
                                            <p:cond delay="5999"/>
                                          </p:stCondLst>
                                        </p:cTn>
                                        <p:tgtEl>
                                          <p:spTgt spid="17"/>
                                        </p:tgtEl>
                                        <p:attrNameLst>
                                          <p:attrName>style.visibility</p:attrName>
                                        </p:attrNameLst>
                                      </p:cBhvr>
                                      <p:to>
                                        <p:strVal val="hidden"/>
                                      </p:to>
                                    </p:set>
                                  </p:childTnLst>
                                </p:cTn>
                              </p:par>
                              <p:par>
                                <p:cTn id="988" presetID="8" presetClass="emph" presetSubtype="0" fill="hold" grpId="4" nodeType="withEffect">
                                  <p:stCondLst>
                                    <p:cond delay="0"/>
                                  </p:stCondLst>
                                  <p:childTnLst>
                                    <p:animRot by="-21600000">
                                      <p:cBhvr>
                                        <p:cTn id="989" dur="5000" fill="hold"/>
                                        <p:tgtEl>
                                          <p:spTgt spid="17"/>
                                        </p:tgtEl>
                                        <p:attrNameLst>
                                          <p:attrName>r</p:attrName>
                                        </p:attrNameLst>
                                      </p:cBhvr>
                                    </p:animRot>
                                  </p:childTnLst>
                                </p:cTn>
                              </p:par>
                              <p:par>
                                <p:cTn id="990" presetID="45" presetClass="exit" presetSubtype="0" fill="hold" grpId="5" nodeType="withEffect">
                                  <p:stCondLst>
                                    <p:cond delay="0"/>
                                  </p:stCondLst>
                                  <p:childTnLst>
                                    <p:animEffect transition="out" filter="fade">
                                      <p:cBhvr>
                                        <p:cTn id="991" dur="5000"/>
                                        <p:tgtEl>
                                          <p:spTgt spid="17"/>
                                        </p:tgtEl>
                                      </p:cBhvr>
                                    </p:animEffect>
                                    <p:anim calcmode="lin" valueType="num">
                                      <p:cBhvr>
                                        <p:cTn id="992"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93" dur="5000"/>
                                        <p:tgtEl>
                                          <p:spTgt spid="17"/>
                                        </p:tgtEl>
                                        <p:attrNameLst>
                                          <p:attrName>ppt_h</p:attrName>
                                        </p:attrNameLst>
                                      </p:cBhvr>
                                      <p:tavLst>
                                        <p:tav tm="0">
                                          <p:val>
                                            <p:strVal val="ppt_h"/>
                                          </p:val>
                                        </p:tav>
                                        <p:tav tm="100000">
                                          <p:val>
                                            <p:strVal val="ppt_h"/>
                                          </p:val>
                                        </p:tav>
                                      </p:tavLst>
                                    </p:anim>
                                    <p:set>
                                      <p:cBhvr>
                                        <p:cTn id="994" dur="1" fill="hold">
                                          <p:stCondLst>
                                            <p:cond delay="4999"/>
                                          </p:stCondLst>
                                        </p:cTn>
                                        <p:tgtEl>
                                          <p:spTgt spid="17"/>
                                        </p:tgtEl>
                                        <p:attrNameLst>
                                          <p:attrName>style.visibility</p:attrName>
                                        </p:attrNameLst>
                                      </p:cBhvr>
                                      <p:to>
                                        <p:strVal val="hidden"/>
                                      </p:to>
                                    </p:set>
                                  </p:childTnLst>
                                </p:cTn>
                              </p:par>
                              <p:par>
                                <p:cTn id="995" presetID="2" presetClass="entr" presetSubtype="4" fill="hold" grpId="0" nodeType="withEffect">
                                  <p:stCondLst>
                                    <p:cond delay="0"/>
                                  </p:stCondLst>
                                  <p:childTnLst>
                                    <p:set>
                                      <p:cBhvr>
                                        <p:cTn id="996" dur="1" fill="hold">
                                          <p:stCondLst>
                                            <p:cond delay="0"/>
                                          </p:stCondLst>
                                        </p:cTn>
                                        <p:tgtEl>
                                          <p:spTgt spid="16"/>
                                        </p:tgtEl>
                                        <p:attrNameLst>
                                          <p:attrName>style.visibility</p:attrName>
                                        </p:attrNameLst>
                                      </p:cBhvr>
                                      <p:to>
                                        <p:strVal val="visible"/>
                                      </p:to>
                                    </p:set>
                                    <p:anim calcmode="lin" valueType="num">
                                      <p:cBhvr additive="base">
                                        <p:cTn id="997" dur="4000" fill="hold"/>
                                        <p:tgtEl>
                                          <p:spTgt spid="16"/>
                                        </p:tgtEl>
                                        <p:attrNameLst>
                                          <p:attrName>ppt_x</p:attrName>
                                        </p:attrNameLst>
                                      </p:cBhvr>
                                      <p:tavLst>
                                        <p:tav tm="0">
                                          <p:val>
                                            <p:strVal val="#ppt_x"/>
                                          </p:val>
                                        </p:tav>
                                        <p:tav tm="100000">
                                          <p:val>
                                            <p:strVal val="#ppt_x"/>
                                          </p:val>
                                        </p:tav>
                                      </p:tavLst>
                                    </p:anim>
                                    <p:anim calcmode="lin" valueType="num">
                                      <p:cBhvr additive="base">
                                        <p:cTn id="998" dur="4000" fill="hold"/>
                                        <p:tgtEl>
                                          <p:spTgt spid="16"/>
                                        </p:tgtEl>
                                        <p:attrNameLst>
                                          <p:attrName>ppt_y</p:attrName>
                                        </p:attrNameLst>
                                      </p:cBhvr>
                                      <p:tavLst>
                                        <p:tav tm="0">
                                          <p:val>
                                            <p:strVal val="1+#ppt_h/2"/>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16"/>
                                        </p:tgtEl>
                                        <p:attrNameLst>
                                          <p:attrName>style.visibility</p:attrName>
                                        </p:attrNameLst>
                                      </p:cBhvr>
                                      <p:to>
                                        <p:strVal val="visible"/>
                                      </p:to>
                                    </p:set>
                                    <p:anim calcmode="lin" valueType="num">
                                      <p:cBhvr>
                                        <p:cTn id="1001" dur="4000" fill="hold"/>
                                        <p:tgtEl>
                                          <p:spTgt spid="16"/>
                                        </p:tgtEl>
                                        <p:attrNameLst>
                                          <p:attrName>ppt_w</p:attrName>
                                        </p:attrNameLst>
                                      </p:cBhvr>
                                      <p:tavLst>
                                        <p:tav tm="0" fmla="#ppt_w*sin(2.5*pi*$)">
                                          <p:val>
                                            <p:fltVal val="0"/>
                                          </p:val>
                                        </p:tav>
                                        <p:tav tm="100000">
                                          <p:val>
                                            <p:fltVal val="1"/>
                                          </p:val>
                                        </p:tav>
                                      </p:tavLst>
                                    </p:anim>
                                    <p:anim calcmode="lin" valueType="num">
                                      <p:cBhvr>
                                        <p:cTn id="1002" dur="4000" fill="hold"/>
                                        <p:tgtEl>
                                          <p:spTgt spid="16"/>
                                        </p:tgtEl>
                                        <p:attrNameLst>
                                          <p:attrName>ppt_h</p:attrName>
                                        </p:attrNameLst>
                                      </p:cBhvr>
                                      <p:tavLst>
                                        <p:tav tm="0">
                                          <p:val>
                                            <p:strVal val="#ppt_h"/>
                                          </p:val>
                                        </p:tav>
                                        <p:tav tm="100000">
                                          <p:val>
                                            <p:strVal val="#ppt_h"/>
                                          </p:val>
                                        </p:tav>
                                      </p:tavLst>
                                    </p:anim>
                                  </p:childTnLst>
                                </p:cTn>
                              </p:par>
                              <p:par>
                                <p:cTn id="1003" presetID="2" presetClass="exit" presetSubtype="1" fill="hold" grpId="2" nodeType="withEffect">
                                  <p:stCondLst>
                                    <p:cond delay="0"/>
                                  </p:stCondLst>
                                  <p:childTnLst>
                                    <p:anim calcmode="lin" valueType="num">
                                      <p:cBhvr additive="base">
                                        <p:cTn id="1004" dur="4500"/>
                                        <p:tgtEl>
                                          <p:spTgt spid="16"/>
                                        </p:tgtEl>
                                        <p:attrNameLst>
                                          <p:attrName>ppt_x</p:attrName>
                                        </p:attrNameLst>
                                      </p:cBhvr>
                                      <p:tavLst>
                                        <p:tav tm="0">
                                          <p:val>
                                            <p:strVal val="ppt_x"/>
                                          </p:val>
                                        </p:tav>
                                        <p:tav tm="100000">
                                          <p:val>
                                            <p:strVal val="ppt_x"/>
                                          </p:val>
                                        </p:tav>
                                      </p:tavLst>
                                    </p:anim>
                                    <p:anim calcmode="lin" valueType="num">
                                      <p:cBhvr additive="base">
                                        <p:cTn id="1005" dur="4500"/>
                                        <p:tgtEl>
                                          <p:spTgt spid="16"/>
                                        </p:tgtEl>
                                        <p:attrNameLst>
                                          <p:attrName>ppt_y</p:attrName>
                                        </p:attrNameLst>
                                      </p:cBhvr>
                                      <p:tavLst>
                                        <p:tav tm="0">
                                          <p:val>
                                            <p:strVal val="ppt_y"/>
                                          </p:val>
                                        </p:tav>
                                        <p:tav tm="100000">
                                          <p:val>
                                            <p:strVal val="0-ppt_h/2"/>
                                          </p:val>
                                        </p:tav>
                                      </p:tavLst>
                                    </p:anim>
                                    <p:set>
                                      <p:cBhvr>
                                        <p:cTn id="1006" dur="1" fill="hold">
                                          <p:stCondLst>
                                            <p:cond delay="4499"/>
                                          </p:stCondLst>
                                        </p:cTn>
                                        <p:tgtEl>
                                          <p:spTgt spid="16"/>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16"/>
                                        </p:tgtEl>
                                      </p:cBhvr>
                                    </p:animEffect>
                                    <p:set>
                                      <p:cBhvr>
                                        <p:cTn id="1009" dur="1" fill="hold">
                                          <p:stCondLst>
                                            <p:cond delay="5999"/>
                                          </p:stCondLst>
                                        </p:cTn>
                                        <p:tgtEl>
                                          <p:spTgt spid="16"/>
                                        </p:tgtEl>
                                        <p:attrNameLst>
                                          <p:attrName>style.visibility</p:attrName>
                                        </p:attrNameLst>
                                      </p:cBhvr>
                                      <p:to>
                                        <p:strVal val="hidden"/>
                                      </p:to>
                                    </p:set>
                                  </p:childTnLst>
                                </p:cTn>
                              </p:par>
                              <p:par>
                                <p:cTn id="1010" presetID="8" presetClass="emph" presetSubtype="0" fill="hold" grpId="4" nodeType="withEffect">
                                  <p:stCondLst>
                                    <p:cond delay="0"/>
                                  </p:stCondLst>
                                  <p:childTnLst>
                                    <p:animRot by="-21600000">
                                      <p:cBhvr>
                                        <p:cTn id="1011" dur="5000" fill="hold"/>
                                        <p:tgtEl>
                                          <p:spTgt spid="16"/>
                                        </p:tgtEl>
                                        <p:attrNameLst>
                                          <p:attrName>r</p:attrName>
                                        </p:attrNameLst>
                                      </p:cBhvr>
                                    </p:animRot>
                                  </p:childTnLst>
                                </p:cTn>
                              </p:par>
                              <p:par>
                                <p:cTn id="1012" presetID="45" presetClass="exit" presetSubtype="0" fill="hold" grpId="5" nodeType="withEffect">
                                  <p:stCondLst>
                                    <p:cond delay="0"/>
                                  </p:stCondLst>
                                  <p:childTnLst>
                                    <p:animEffect transition="out" filter="fade">
                                      <p:cBhvr>
                                        <p:cTn id="1013" dur="5000"/>
                                        <p:tgtEl>
                                          <p:spTgt spid="16"/>
                                        </p:tgtEl>
                                      </p:cBhvr>
                                    </p:animEffect>
                                    <p:anim calcmode="lin" valueType="num">
                                      <p:cBhvr>
                                        <p:cTn id="1014"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15" dur="5000"/>
                                        <p:tgtEl>
                                          <p:spTgt spid="16"/>
                                        </p:tgtEl>
                                        <p:attrNameLst>
                                          <p:attrName>ppt_h</p:attrName>
                                        </p:attrNameLst>
                                      </p:cBhvr>
                                      <p:tavLst>
                                        <p:tav tm="0">
                                          <p:val>
                                            <p:strVal val="ppt_h"/>
                                          </p:val>
                                        </p:tav>
                                        <p:tav tm="100000">
                                          <p:val>
                                            <p:strVal val="ppt_h"/>
                                          </p:val>
                                        </p:tav>
                                      </p:tavLst>
                                    </p:anim>
                                    <p:set>
                                      <p:cBhvr>
                                        <p:cTn id="1016" dur="1" fill="hold">
                                          <p:stCondLst>
                                            <p:cond delay="4999"/>
                                          </p:stCondLst>
                                        </p:cTn>
                                        <p:tgtEl>
                                          <p:spTgt spid="16"/>
                                        </p:tgtEl>
                                        <p:attrNameLst>
                                          <p:attrName>style.visibility</p:attrName>
                                        </p:attrNameLst>
                                      </p:cBhvr>
                                      <p:to>
                                        <p:strVal val="hidden"/>
                                      </p:to>
                                    </p:set>
                                  </p:childTnLst>
                                </p:cTn>
                              </p:par>
                              <p:par>
                                <p:cTn id="1017" presetID="2" presetClass="entr" presetSubtype="4" fill="hold" grpId="0" nodeType="withEffect">
                                  <p:stCondLst>
                                    <p:cond delay="0"/>
                                  </p:stCondLst>
                                  <p:childTnLst>
                                    <p:set>
                                      <p:cBhvr>
                                        <p:cTn id="1018" dur="1" fill="hold">
                                          <p:stCondLst>
                                            <p:cond delay="0"/>
                                          </p:stCondLst>
                                        </p:cTn>
                                        <p:tgtEl>
                                          <p:spTgt spid="21"/>
                                        </p:tgtEl>
                                        <p:attrNameLst>
                                          <p:attrName>style.visibility</p:attrName>
                                        </p:attrNameLst>
                                      </p:cBhvr>
                                      <p:to>
                                        <p:strVal val="visible"/>
                                      </p:to>
                                    </p:set>
                                    <p:anim calcmode="lin" valueType="num">
                                      <p:cBhvr additive="base">
                                        <p:cTn id="1019" dur="4000" fill="hold"/>
                                        <p:tgtEl>
                                          <p:spTgt spid="21"/>
                                        </p:tgtEl>
                                        <p:attrNameLst>
                                          <p:attrName>ppt_x</p:attrName>
                                        </p:attrNameLst>
                                      </p:cBhvr>
                                      <p:tavLst>
                                        <p:tav tm="0">
                                          <p:val>
                                            <p:strVal val="#ppt_x"/>
                                          </p:val>
                                        </p:tav>
                                        <p:tav tm="100000">
                                          <p:val>
                                            <p:strVal val="#ppt_x"/>
                                          </p:val>
                                        </p:tav>
                                      </p:tavLst>
                                    </p:anim>
                                    <p:anim calcmode="lin" valueType="num">
                                      <p:cBhvr additive="base">
                                        <p:cTn id="1020" dur="4000" fill="hold"/>
                                        <p:tgtEl>
                                          <p:spTgt spid="21"/>
                                        </p:tgtEl>
                                        <p:attrNameLst>
                                          <p:attrName>ppt_y</p:attrName>
                                        </p:attrNameLst>
                                      </p:cBhvr>
                                      <p:tavLst>
                                        <p:tav tm="0">
                                          <p:val>
                                            <p:strVal val="1+#ppt_h/2"/>
                                          </p:val>
                                        </p:tav>
                                        <p:tav tm="100000">
                                          <p:val>
                                            <p:strVal val="#ppt_y"/>
                                          </p:val>
                                        </p:tav>
                                      </p:tavLst>
                                    </p:anim>
                                  </p:childTnLst>
                                </p:cTn>
                              </p:par>
                              <p:par>
                                <p:cTn id="1021" presetID="19" presetClass="entr" presetSubtype="10" fill="hold" grpId="1" nodeType="withEffect">
                                  <p:stCondLst>
                                    <p:cond delay="0"/>
                                  </p:stCondLst>
                                  <p:childTnLst>
                                    <p:set>
                                      <p:cBhvr>
                                        <p:cTn id="1022" dur="1" fill="hold">
                                          <p:stCondLst>
                                            <p:cond delay="0"/>
                                          </p:stCondLst>
                                        </p:cTn>
                                        <p:tgtEl>
                                          <p:spTgt spid="21"/>
                                        </p:tgtEl>
                                        <p:attrNameLst>
                                          <p:attrName>style.visibility</p:attrName>
                                        </p:attrNameLst>
                                      </p:cBhvr>
                                      <p:to>
                                        <p:strVal val="visible"/>
                                      </p:to>
                                    </p:set>
                                    <p:anim calcmode="lin" valueType="num">
                                      <p:cBhvr>
                                        <p:cTn id="1023" dur="4000" fill="hold"/>
                                        <p:tgtEl>
                                          <p:spTgt spid="21"/>
                                        </p:tgtEl>
                                        <p:attrNameLst>
                                          <p:attrName>ppt_w</p:attrName>
                                        </p:attrNameLst>
                                      </p:cBhvr>
                                      <p:tavLst>
                                        <p:tav tm="0" fmla="#ppt_w*sin(2.5*pi*$)">
                                          <p:val>
                                            <p:fltVal val="0"/>
                                          </p:val>
                                        </p:tav>
                                        <p:tav tm="100000">
                                          <p:val>
                                            <p:fltVal val="1"/>
                                          </p:val>
                                        </p:tav>
                                      </p:tavLst>
                                    </p:anim>
                                    <p:anim calcmode="lin" valueType="num">
                                      <p:cBhvr>
                                        <p:cTn id="1024" dur="4000" fill="hold"/>
                                        <p:tgtEl>
                                          <p:spTgt spid="21"/>
                                        </p:tgtEl>
                                        <p:attrNameLst>
                                          <p:attrName>ppt_h</p:attrName>
                                        </p:attrNameLst>
                                      </p:cBhvr>
                                      <p:tavLst>
                                        <p:tav tm="0">
                                          <p:val>
                                            <p:strVal val="#ppt_h"/>
                                          </p:val>
                                        </p:tav>
                                        <p:tav tm="100000">
                                          <p:val>
                                            <p:strVal val="#ppt_h"/>
                                          </p:val>
                                        </p:tav>
                                      </p:tavLst>
                                    </p:anim>
                                  </p:childTnLst>
                                </p:cTn>
                              </p:par>
                              <p:par>
                                <p:cTn id="1025" presetID="2" presetClass="exit" presetSubtype="1" fill="hold" grpId="2" nodeType="withEffect">
                                  <p:stCondLst>
                                    <p:cond delay="0"/>
                                  </p:stCondLst>
                                  <p:childTnLst>
                                    <p:anim calcmode="lin" valueType="num">
                                      <p:cBhvr additive="base">
                                        <p:cTn id="1026" dur="4500"/>
                                        <p:tgtEl>
                                          <p:spTgt spid="21"/>
                                        </p:tgtEl>
                                        <p:attrNameLst>
                                          <p:attrName>ppt_x</p:attrName>
                                        </p:attrNameLst>
                                      </p:cBhvr>
                                      <p:tavLst>
                                        <p:tav tm="0">
                                          <p:val>
                                            <p:strVal val="ppt_x"/>
                                          </p:val>
                                        </p:tav>
                                        <p:tav tm="100000">
                                          <p:val>
                                            <p:strVal val="ppt_x"/>
                                          </p:val>
                                        </p:tav>
                                      </p:tavLst>
                                    </p:anim>
                                    <p:anim calcmode="lin" valueType="num">
                                      <p:cBhvr additive="base">
                                        <p:cTn id="1027" dur="4500"/>
                                        <p:tgtEl>
                                          <p:spTgt spid="21"/>
                                        </p:tgtEl>
                                        <p:attrNameLst>
                                          <p:attrName>ppt_y</p:attrName>
                                        </p:attrNameLst>
                                      </p:cBhvr>
                                      <p:tavLst>
                                        <p:tav tm="0">
                                          <p:val>
                                            <p:strVal val="ppt_y"/>
                                          </p:val>
                                        </p:tav>
                                        <p:tav tm="100000">
                                          <p:val>
                                            <p:strVal val="0-ppt_h/2"/>
                                          </p:val>
                                        </p:tav>
                                      </p:tavLst>
                                    </p:anim>
                                    <p:set>
                                      <p:cBhvr>
                                        <p:cTn id="1028" dur="1" fill="hold">
                                          <p:stCondLst>
                                            <p:cond delay="4499"/>
                                          </p:stCondLst>
                                        </p:cTn>
                                        <p:tgtEl>
                                          <p:spTgt spid="21"/>
                                        </p:tgtEl>
                                        <p:attrNameLst>
                                          <p:attrName>style.visibility</p:attrName>
                                        </p:attrNameLst>
                                      </p:cBhvr>
                                      <p:to>
                                        <p:strVal val="hidden"/>
                                      </p:to>
                                    </p:set>
                                  </p:childTnLst>
                                </p:cTn>
                              </p:par>
                              <p:par>
                                <p:cTn id="1029" presetID="3" presetClass="exit" presetSubtype="10" fill="hold" grpId="3" nodeType="withEffect">
                                  <p:stCondLst>
                                    <p:cond delay="0"/>
                                  </p:stCondLst>
                                  <p:childTnLst>
                                    <p:animEffect transition="out" filter="blinds(horizontal)">
                                      <p:cBhvr>
                                        <p:cTn id="1030" dur="6000"/>
                                        <p:tgtEl>
                                          <p:spTgt spid="21"/>
                                        </p:tgtEl>
                                      </p:cBhvr>
                                    </p:animEffect>
                                    <p:set>
                                      <p:cBhvr>
                                        <p:cTn id="1031" dur="1" fill="hold">
                                          <p:stCondLst>
                                            <p:cond delay="5999"/>
                                          </p:stCondLst>
                                        </p:cTn>
                                        <p:tgtEl>
                                          <p:spTgt spid="21"/>
                                        </p:tgtEl>
                                        <p:attrNameLst>
                                          <p:attrName>style.visibility</p:attrName>
                                        </p:attrNameLst>
                                      </p:cBhvr>
                                      <p:to>
                                        <p:strVal val="hidden"/>
                                      </p:to>
                                    </p:set>
                                  </p:childTnLst>
                                </p:cTn>
                              </p:par>
                              <p:par>
                                <p:cTn id="1032" presetID="8" presetClass="emph" presetSubtype="0" fill="hold" grpId="4" nodeType="withEffect">
                                  <p:stCondLst>
                                    <p:cond delay="0"/>
                                  </p:stCondLst>
                                  <p:childTnLst>
                                    <p:animRot by="-21600000">
                                      <p:cBhvr>
                                        <p:cTn id="1033" dur="5000" fill="hold"/>
                                        <p:tgtEl>
                                          <p:spTgt spid="21"/>
                                        </p:tgtEl>
                                        <p:attrNameLst>
                                          <p:attrName>r</p:attrName>
                                        </p:attrNameLst>
                                      </p:cBhvr>
                                    </p:animRot>
                                  </p:childTnLst>
                                </p:cTn>
                              </p:par>
                              <p:par>
                                <p:cTn id="1034" presetID="45" presetClass="exit" presetSubtype="0" fill="hold" grpId="5" nodeType="withEffect">
                                  <p:stCondLst>
                                    <p:cond delay="0"/>
                                  </p:stCondLst>
                                  <p:childTnLst>
                                    <p:animEffect transition="out" filter="fade">
                                      <p:cBhvr>
                                        <p:cTn id="1035" dur="5000"/>
                                        <p:tgtEl>
                                          <p:spTgt spid="21"/>
                                        </p:tgtEl>
                                      </p:cBhvr>
                                    </p:animEffect>
                                    <p:anim calcmode="lin" valueType="num">
                                      <p:cBhvr>
                                        <p:cTn id="1036"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7" dur="5000"/>
                                        <p:tgtEl>
                                          <p:spTgt spid="21"/>
                                        </p:tgtEl>
                                        <p:attrNameLst>
                                          <p:attrName>ppt_h</p:attrName>
                                        </p:attrNameLst>
                                      </p:cBhvr>
                                      <p:tavLst>
                                        <p:tav tm="0">
                                          <p:val>
                                            <p:strVal val="ppt_h"/>
                                          </p:val>
                                        </p:tav>
                                        <p:tav tm="100000">
                                          <p:val>
                                            <p:strVal val="ppt_h"/>
                                          </p:val>
                                        </p:tav>
                                      </p:tavLst>
                                    </p:anim>
                                    <p:set>
                                      <p:cBhvr>
                                        <p:cTn id="1038" dur="1" fill="hold">
                                          <p:stCondLst>
                                            <p:cond delay="4999"/>
                                          </p:stCondLst>
                                        </p:cTn>
                                        <p:tgtEl>
                                          <p:spTgt spid="21"/>
                                        </p:tgtEl>
                                        <p:attrNameLst>
                                          <p:attrName>style.visibility</p:attrName>
                                        </p:attrNameLst>
                                      </p:cBhvr>
                                      <p:to>
                                        <p:strVal val="hidden"/>
                                      </p:to>
                                    </p:set>
                                  </p:childTnLst>
                                </p:cTn>
                              </p:par>
                              <p:par>
                                <p:cTn id="1039" presetID="2" presetClass="entr" presetSubtype="4" fill="hold" grpId="0" nodeType="withEffect">
                                  <p:stCondLst>
                                    <p:cond delay="0"/>
                                  </p:stCondLst>
                                  <p:childTnLst>
                                    <p:set>
                                      <p:cBhvr>
                                        <p:cTn id="1040" dur="1" fill="hold">
                                          <p:stCondLst>
                                            <p:cond delay="0"/>
                                          </p:stCondLst>
                                        </p:cTn>
                                        <p:tgtEl>
                                          <p:spTgt spid="20"/>
                                        </p:tgtEl>
                                        <p:attrNameLst>
                                          <p:attrName>style.visibility</p:attrName>
                                        </p:attrNameLst>
                                      </p:cBhvr>
                                      <p:to>
                                        <p:strVal val="visible"/>
                                      </p:to>
                                    </p:set>
                                    <p:anim calcmode="lin" valueType="num">
                                      <p:cBhvr additive="base">
                                        <p:cTn id="1041" dur="4000" fill="hold"/>
                                        <p:tgtEl>
                                          <p:spTgt spid="20"/>
                                        </p:tgtEl>
                                        <p:attrNameLst>
                                          <p:attrName>ppt_x</p:attrName>
                                        </p:attrNameLst>
                                      </p:cBhvr>
                                      <p:tavLst>
                                        <p:tav tm="0">
                                          <p:val>
                                            <p:strVal val="#ppt_x"/>
                                          </p:val>
                                        </p:tav>
                                        <p:tav tm="100000">
                                          <p:val>
                                            <p:strVal val="#ppt_x"/>
                                          </p:val>
                                        </p:tav>
                                      </p:tavLst>
                                    </p:anim>
                                    <p:anim calcmode="lin" valueType="num">
                                      <p:cBhvr additive="base">
                                        <p:cTn id="1042" dur="4000" fill="hold"/>
                                        <p:tgtEl>
                                          <p:spTgt spid="20"/>
                                        </p:tgtEl>
                                        <p:attrNameLst>
                                          <p:attrName>ppt_y</p:attrName>
                                        </p:attrNameLst>
                                      </p:cBhvr>
                                      <p:tavLst>
                                        <p:tav tm="0">
                                          <p:val>
                                            <p:strVal val="1+#ppt_h/2"/>
                                          </p:val>
                                        </p:tav>
                                        <p:tav tm="100000">
                                          <p:val>
                                            <p:strVal val="#ppt_y"/>
                                          </p:val>
                                        </p:tav>
                                      </p:tavLst>
                                    </p:anim>
                                  </p:childTnLst>
                                </p:cTn>
                              </p:par>
                              <p:par>
                                <p:cTn id="1043" presetID="19" presetClass="entr" presetSubtype="10" fill="hold" grpId="1" nodeType="withEffect">
                                  <p:stCondLst>
                                    <p:cond delay="0"/>
                                  </p:stCondLst>
                                  <p:childTnLst>
                                    <p:set>
                                      <p:cBhvr>
                                        <p:cTn id="1044" dur="1" fill="hold">
                                          <p:stCondLst>
                                            <p:cond delay="0"/>
                                          </p:stCondLst>
                                        </p:cTn>
                                        <p:tgtEl>
                                          <p:spTgt spid="20"/>
                                        </p:tgtEl>
                                        <p:attrNameLst>
                                          <p:attrName>style.visibility</p:attrName>
                                        </p:attrNameLst>
                                      </p:cBhvr>
                                      <p:to>
                                        <p:strVal val="visible"/>
                                      </p:to>
                                    </p:set>
                                    <p:anim calcmode="lin" valueType="num">
                                      <p:cBhvr>
                                        <p:cTn id="1045" dur="4000" fill="hold"/>
                                        <p:tgtEl>
                                          <p:spTgt spid="20"/>
                                        </p:tgtEl>
                                        <p:attrNameLst>
                                          <p:attrName>ppt_w</p:attrName>
                                        </p:attrNameLst>
                                      </p:cBhvr>
                                      <p:tavLst>
                                        <p:tav tm="0" fmla="#ppt_w*sin(2.5*pi*$)">
                                          <p:val>
                                            <p:fltVal val="0"/>
                                          </p:val>
                                        </p:tav>
                                        <p:tav tm="100000">
                                          <p:val>
                                            <p:fltVal val="1"/>
                                          </p:val>
                                        </p:tav>
                                      </p:tavLst>
                                    </p:anim>
                                    <p:anim calcmode="lin" valueType="num">
                                      <p:cBhvr>
                                        <p:cTn id="1046" dur="4000" fill="hold"/>
                                        <p:tgtEl>
                                          <p:spTgt spid="20"/>
                                        </p:tgtEl>
                                        <p:attrNameLst>
                                          <p:attrName>ppt_h</p:attrName>
                                        </p:attrNameLst>
                                      </p:cBhvr>
                                      <p:tavLst>
                                        <p:tav tm="0">
                                          <p:val>
                                            <p:strVal val="#ppt_h"/>
                                          </p:val>
                                        </p:tav>
                                        <p:tav tm="100000">
                                          <p:val>
                                            <p:strVal val="#ppt_h"/>
                                          </p:val>
                                        </p:tav>
                                      </p:tavLst>
                                    </p:anim>
                                  </p:childTnLst>
                                </p:cTn>
                              </p:par>
                              <p:par>
                                <p:cTn id="1047" presetID="2" presetClass="exit" presetSubtype="1" fill="hold" grpId="2" nodeType="withEffect">
                                  <p:stCondLst>
                                    <p:cond delay="0"/>
                                  </p:stCondLst>
                                  <p:childTnLst>
                                    <p:anim calcmode="lin" valueType="num">
                                      <p:cBhvr additive="base">
                                        <p:cTn id="1048" dur="4500"/>
                                        <p:tgtEl>
                                          <p:spTgt spid="20"/>
                                        </p:tgtEl>
                                        <p:attrNameLst>
                                          <p:attrName>ppt_x</p:attrName>
                                        </p:attrNameLst>
                                      </p:cBhvr>
                                      <p:tavLst>
                                        <p:tav tm="0">
                                          <p:val>
                                            <p:strVal val="ppt_x"/>
                                          </p:val>
                                        </p:tav>
                                        <p:tav tm="100000">
                                          <p:val>
                                            <p:strVal val="ppt_x"/>
                                          </p:val>
                                        </p:tav>
                                      </p:tavLst>
                                    </p:anim>
                                    <p:anim calcmode="lin" valueType="num">
                                      <p:cBhvr additive="base">
                                        <p:cTn id="1049" dur="4500"/>
                                        <p:tgtEl>
                                          <p:spTgt spid="20"/>
                                        </p:tgtEl>
                                        <p:attrNameLst>
                                          <p:attrName>ppt_y</p:attrName>
                                        </p:attrNameLst>
                                      </p:cBhvr>
                                      <p:tavLst>
                                        <p:tav tm="0">
                                          <p:val>
                                            <p:strVal val="ppt_y"/>
                                          </p:val>
                                        </p:tav>
                                        <p:tav tm="100000">
                                          <p:val>
                                            <p:strVal val="0-ppt_h/2"/>
                                          </p:val>
                                        </p:tav>
                                      </p:tavLst>
                                    </p:anim>
                                    <p:set>
                                      <p:cBhvr>
                                        <p:cTn id="1050" dur="1" fill="hold">
                                          <p:stCondLst>
                                            <p:cond delay="4499"/>
                                          </p:stCondLst>
                                        </p:cTn>
                                        <p:tgtEl>
                                          <p:spTgt spid="20"/>
                                        </p:tgtEl>
                                        <p:attrNameLst>
                                          <p:attrName>style.visibility</p:attrName>
                                        </p:attrNameLst>
                                      </p:cBhvr>
                                      <p:to>
                                        <p:strVal val="hidden"/>
                                      </p:to>
                                    </p:set>
                                  </p:childTnLst>
                                </p:cTn>
                              </p:par>
                              <p:par>
                                <p:cTn id="1051" presetID="3" presetClass="exit" presetSubtype="10" fill="hold" grpId="3" nodeType="withEffect">
                                  <p:stCondLst>
                                    <p:cond delay="0"/>
                                  </p:stCondLst>
                                  <p:childTnLst>
                                    <p:animEffect transition="out" filter="blinds(horizontal)">
                                      <p:cBhvr>
                                        <p:cTn id="1052" dur="6000"/>
                                        <p:tgtEl>
                                          <p:spTgt spid="20"/>
                                        </p:tgtEl>
                                      </p:cBhvr>
                                    </p:animEffect>
                                    <p:set>
                                      <p:cBhvr>
                                        <p:cTn id="1053" dur="1" fill="hold">
                                          <p:stCondLst>
                                            <p:cond delay="5999"/>
                                          </p:stCondLst>
                                        </p:cTn>
                                        <p:tgtEl>
                                          <p:spTgt spid="20"/>
                                        </p:tgtEl>
                                        <p:attrNameLst>
                                          <p:attrName>style.visibility</p:attrName>
                                        </p:attrNameLst>
                                      </p:cBhvr>
                                      <p:to>
                                        <p:strVal val="hidden"/>
                                      </p:to>
                                    </p:set>
                                  </p:childTnLst>
                                </p:cTn>
                              </p:par>
                              <p:par>
                                <p:cTn id="1054" presetID="8" presetClass="emph" presetSubtype="0" fill="hold" grpId="4" nodeType="withEffect">
                                  <p:stCondLst>
                                    <p:cond delay="0"/>
                                  </p:stCondLst>
                                  <p:childTnLst>
                                    <p:animRot by="-21600000">
                                      <p:cBhvr>
                                        <p:cTn id="1055" dur="5000" fill="hold"/>
                                        <p:tgtEl>
                                          <p:spTgt spid="20"/>
                                        </p:tgtEl>
                                        <p:attrNameLst>
                                          <p:attrName>r</p:attrName>
                                        </p:attrNameLst>
                                      </p:cBhvr>
                                    </p:animRot>
                                  </p:childTnLst>
                                </p:cTn>
                              </p:par>
                              <p:par>
                                <p:cTn id="1056" presetID="45" presetClass="exit" presetSubtype="0" fill="hold" grpId="5" nodeType="withEffect">
                                  <p:stCondLst>
                                    <p:cond delay="0"/>
                                  </p:stCondLst>
                                  <p:childTnLst>
                                    <p:animEffect transition="out" filter="fade">
                                      <p:cBhvr>
                                        <p:cTn id="1057" dur="5000"/>
                                        <p:tgtEl>
                                          <p:spTgt spid="20"/>
                                        </p:tgtEl>
                                      </p:cBhvr>
                                    </p:animEffect>
                                    <p:anim calcmode="lin" valueType="num">
                                      <p:cBhvr>
                                        <p:cTn id="1058"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9" dur="5000"/>
                                        <p:tgtEl>
                                          <p:spTgt spid="20"/>
                                        </p:tgtEl>
                                        <p:attrNameLst>
                                          <p:attrName>ppt_h</p:attrName>
                                        </p:attrNameLst>
                                      </p:cBhvr>
                                      <p:tavLst>
                                        <p:tav tm="0">
                                          <p:val>
                                            <p:strVal val="ppt_h"/>
                                          </p:val>
                                        </p:tav>
                                        <p:tav tm="100000">
                                          <p:val>
                                            <p:strVal val="ppt_h"/>
                                          </p:val>
                                        </p:tav>
                                      </p:tavLst>
                                    </p:anim>
                                    <p:set>
                                      <p:cBhvr>
                                        <p:cTn id="1060" dur="1" fill="hold">
                                          <p:stCondLst>
                                            <p:cond delay="4999"/>
                                          </p:stCondLst>
                                        </p:cTn>
                                        <p:tgtEl>
                                          <p:spTgt spid="20"/>
                                        </p:tgtEl>
                                        <p:attrNameLst>
                                          <p:attrName>style.visibility</p:attrName>
                                        </p:attrNameLst>
                                      </p:cBhvr>
                                      <p:to>
                                        <p:strVal val="hidden"/>
                                      </p:to>
                                    </p:set>
                                  </p:childTnLst>
                                </p:cTn>
                              </p:par>
                              <p:par>
                                <p:cTn id="1061" presetID="2" presetClass="entr" presetSubtype="4" fill="hold" grpId="0" nodeType="withEffect">
                                  <p:stCondLst>
                                    <p:cond delay="0"/>
                                  </p:stCondLst>
                                  <p:childTnLst>
                                    <p:set>
                                      <p:cBhvr>
                                        <p:cTn id="1062" dur="1" fill="hold">
                                          <p:stCondLst>
                                            <p:cond delay="0"/>
                                          </p:stCondLst>
                                        </p:cTn>
                                        <p:tgtEl>
                                          <p:spTgt spid="19"/>
                                        </p:tgtEl>
                                        <p:attrNameLst>
                                          <p:attrName>style.visibility</p:attrName>
                                        </p:attrNameLst>
                                      </p:cBhvr>
                                      <p:to>
                                        <p:strVal val="visible"/>
                                      </p:to>
                                    </p:set>
                                    <p:anim calcmode="lin" valueType="num">
                                      <p:cBhvr additive="base">
                                        <p:cTn id="1063" dur="4000" fill="hold"/>
                                        <p:tgtEl>
                                          <p:spTgt spid="19"/>
                                        </p:tgtEl>
                                        <p:attrNameLst>
                                          <p:attrName>ppt_x</p:attrName>
                                        </p:attrNameLst>
                                      </p:cBhvr>
                                      <p:tavLst>
                                        <p:tav tm="0">
                                          <p:val>
                                            <p:strVal val="#ppt_x"/>
                                          </p:val>
                                        </p:tav>
                                        <p:tav tm="100000">
                                          <p:val>
                                            <p:strVal val="#ppt_x"/>
                                          </p:val>
                                        </p:tav>
                                      </p:tavLst>
                                    </p:anim>
                                    <p:anim calcmode="lin" valueType="num">
                                      <p:cBhvr additive="base">
                                        <p:cTn id="1064" dur="4000" fill="hold"/>
                                        <p:tgtEl>
                                          <p:spTgt spid="19"/>
                                        </p:tgtEl>
                                        <p:attrNameLst>
                                          <p:attrName>ppt_y</p:attrName>
                                        </p:attrNameLst>
                                      </p:cBhvr>
                                      <p:tavLst>
                                        <p:tav tm="0">
                                          <p:val>
                                            <p:strVal val="1+#ppt_h/2"/>
                                          </p:val>
                                        </p:tav>
                                        <p:tav tm="100000">
                                          <p:val>
                                            <p:strVal val="#ppt_y"/>
                                          </p:val>
                                        </p:tav>
                                      </p:tavLst>
                                    </p:anim>
                                  </p:childTnLst>
                                </p:cTn>
                              </p:par>
                              <p:par>
                                <p:cTn id="1065" presetID="19" presetClass="entr" presetSubtype="10" fill="hold" grpId="1" nodeType="withEffect">
                                  <p:stCondLst>
                                    <p:cond delay="0"/>
                                  </p:stCondLst>
                                  <p:childTnLst>
                                    <p:set>
                                      <p:cBhvr>
                                        <p:cTn id="1066" dur="1" fill="hold">
                                          <p:stCondLst>
                                            <p:cond delay="0"/>
                                          </p:stCondLst>
                                        </p:cTn>
                                        <p:tgtEl>
                                          <p:spTgt spid="19"/>
                                        </p:tgtEl>
                                        <p:attrNameLst>
                                          <p:attrName>style.visibility</p:attrName>
                                        </p:attrNameLst>
                                      </p:cBhvr>
                                      <p:to>
                                        <p:strVal val="visible"/>
                                      </p:to>
                                    </p:set>
                                    <p:anim calcmode="lin" valueType="num">
                                      <p:cBhvr>
                                        <p:cTn id="1067" dur="4000" fill="hold"/>
                                        <p:tgtEl>
                                          <p:spTgt spid="19"/>
                                        </p:tgtEl>
                                        <p:attrNameLst>
                                          <p:attrName>ppt_w</p:attrName>
                                        </p:attrNameLst>
                                      </p:cBhvr>
                                      <p:tavLst>
                                        <p:tav tm="0" fmla="#ppt_w*sin(2.5*pi*$)">
                                          <p:val>
                                            <p:fltVal val="0"/>
                                          </p:val>
                                        </p:tav>
                                        <p:tav tm="100000">
                                          <p:val>
                                            <p:fltVal val="1"/>
                                          </p:val>
                                        </p:tav>
                                      </p:tavLst>
                                    </p:anim>
                                    <p:anim calcmode="lin" valueType="num">
                                      <p:cBhvr>
                                        <p:cTn id="1068" dur="4000" fill="hold"/>
                                        <p:tgtEl>
                                          <p:spTgt spid="19"/>
                                        </p:tgtEl>
                                        <p:attrNameLst>
                                          <p:attrName>ppt_h</p:attrName>
                                        </p:attrNameLst>
                                      </p:cBhvr>
                                      <p:tavLst>
                                        <p:tav tm="0">
                                          <p:val>
                                            <p:strVal val="#ppt_h"/>
                                          </p:val>
                                        </p:tav>
                                        <p:tav tm="100000">
                                          <p:val>
                                            <p:strVal val="#ppt_h"/>
                                          </p:val>
                                        </p:tav>
                                      </p:tavLst>
                                    </p:anim>
                                  </p:childTnLst>
                                </p:cTn>
                              </p:par>
                              <p:par>
                                <p:cTn id="1069" presetID="2" presetClass="exit" presetSubtype="1" fill="hold" grpId="2" nodeType="withEffect">
                                  <p:stCondLst>
                                    <p:cond delay="0"/>
                                  </p:stCondLst>
                                  <p:childTnLst>
                                    <p:anim calcmode="lin" valueType="num">
                                      <p:cBhvr additive="base">
                                        <p:cTn id="1070" dur="4500"/>
                                        <p:tgtEl>
                                          <p:spTgt spid="19"/>
                                        </p:tgtEl>
                                        <p:attrNameLst>
                                          <p:attrName>ppt_x</p:attrName>
                                        </p:attrNameLst>
                                      </p:cBhvr>
                                      <p:tavLst>
                                        <p:tav tm="0">
                                          <p:val>
                                            <p:strVal val="ppt_x"/>
                                          </p:val>
                                        </p:tav>
                                        <p:tav tm="100000">
                                          <p:val>
                                            <p:strVal val="ppt_x"/>
                                          </p:val>
                                        </p:tav>
                                      </p:tavLst>
                                    </p:anim>
                                    <p:anim calcmode="lin" valueType="num">
                                      <p:cBhvr additive="base">
                                        <p:cTn id="1071" dur="4500"/>
                                        <p:tgtEl>
                                          <p:spTgt spid="19"/>
                                        </p:tgtEl>
                                        <p:attrNameLst>
                                          <p:attrName>ppt_y</p:attrName>
                                        </p:attrNameLst>
                                      </p:cBhvr>
                                      <p:tavLst>
                                        <p:tav tm="0">
                                          <p:val>
                                            <p:strVal val="ppt_y"/>
                                          </p:val>
                                        </p:tav>
                                        <p:tav tm="100000">
                                          <p:val>
                                            <p:strVal val="0-ppt_h/2"/>
                                          </p:val>
                                        </p:tav>
                                      </p:tavLst>
                                    </p:anim>
                                    <p:set>
                                      <p:cBhvr>
                                        <p:cTn id="1072" dur="1" fill="hold">
                                          <p:stCondLst>
                                            <p:cond delay="4499"/>
                                          </p:stCondLst>
                                        </p:cTn>
                                        <p:tgtEl>
                                          <p:spTgt spid="19"/>
                                        </p:tgtEl>
                                        <p:attrNameLst>
                                          <p:attrName>style.visibility</p:attrName>
                                        </p:attrNameLst>
                                      </p:cBhvr>
                                      <p:to>
                                        <p:strVal val="hidden"/>
                                      </p:to>
                                    </p:set>
                                  </p:childTnLst>
                                </p:cTn>
                              </p:par>
                              <p:par>
                                <p:cTn id="1073" presetID="3" presetClass="exit" presetSubtype="10" fill="hold" grpId="3" nodeType="withEffect">
                                  <p:stCondLst>
                                    <p:cond delay="0"/>
                                  </p:stCondLst>
                                  <p:childTnLst>
                                    <p:animEffect transition="out" filter="blinds(horizontal)">
                                      <p:cBhvr>
                                        <p:cTn id="1074" dur="6000"/>
                                        <p:tgtEl>
                                          <p:spTgt spid="19"/>
                                        </p:tgtEl>
                                      </p:cBhvr>
                                    </p:animEffect>
                                    <p:set>
                                      <p:cBhvr>
                                        <p:cTn id="1075" dur="1" fill="hold">
                                          <p:stCondLst>
                                            <p:cond delay="5999"/>
                                          </p:stCondLst>
                                        </p:cTn>
                                        <p:tgtEl>
                                          <p:spTgt spid="19"/>
                                        </p:tgtEl>
                                        <p:attrNameLst>
                                          <p:attrName>style.visibility</p:attrName>
                                        </p:attrNameLst>
                                      </p:cBhvr>
                                      <p:to>
                                        <p:strVal val="hidden"/>
                                      </p:to>
                                    </p:set>
                                  </p:childTnLst>
                                </p:cTn>
                              </p:par>
                              <p:par>
                                <p:cTn id="1076" presetID="8" presetClass="emph" presetSubtype="0" fill="hold" grpId="4" nodeType="withEffect">
                                  <p:stCondLst>
                                    <p:cond delay="0"/>
                                  </p:stCondLst>
                                  <p:childTnLst>
                                    <p:animRot by="-21600000">
                                      <p:cBhvr>
                                        <p:cTn id="1077" dur="5000" fill="hold"/>
                                        <p:tgtEl>
                                          <p:spTgt spid="19"/>
                                        </p:tgtEl>
                                        <p:attrNameLst>
                                          <p:attrName>r</p:attrName>
                                        </p:attrNameLst>
                                      </p:cBhvr>
                                    </p:animRot>
                                  </p:childTnLst>
                                </p:cTn>
                              </p:par>
                              <p:par>
                                <p:cTn id="1078" presetID="45" presetClass="exit" presetSubtype="0" fill="hold" grpId="5" nodeType="withEffect">
                                  <p:stCondLst>
                                    <p:cond delay="0"/>
                                  </p:stCondLst>
                                  <p:childTnLst>
                                    <p:animEffect transition="out" filter="fade">
                                      <p:cBhvr>
                                        <p:cTn id="1079" dur="5000"/>
                                        <p:tgtEl>
                                          <p:spTgt spid="19"/>
                                        </p:tgtEl>
                                      </p:cBhvr>
                                    </p:animEffect>
                                    <p:anim calcmode="lin" valueType="num">
                                      <p:cBhvr>
                                        <p:cTn id="1080"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1" dur="5000"/>
                                        <p:tgtEl>
                                          <p:spTgt spid="19"/>
                                        </p:tgtEl>
                                        <p:attrNameLst>
                                          <p:attrName>ppt_h</p:attrName>
                                        </p:attrNameLst>
                                      </p:cBhvr>
                                      <p:tavLst>
                                        <p:tav tm="0">
                                          <p:val>
                                            <p:strVal val="ppt_h"/>
                                          </p:val>
                                        </p:tav>
                                        <p:tav tm="100000">
                                          <p:val>
                                            <p:strVal val="ppt_h"/>
                                          </p:val>
                                        </p:tav>
                                      </p:tavLst>
                                    </p:anim>
                                    <p:set>
                                      <p:cBhvr>
                                        <p:cTn id="1082" dur="1" fill="hold">
                                          <p:stCondLst>
                                            <p:cond delay="4999"/>
                                          </p:stCondLst>
                                        </p:cTn>
                                        <p:tgtEl>
                                          <p:spTgt spid="19"/>
                                        </p:tgtEl>
                                        <p:attrNameLst>
                                          <p:attrName>style.visibility</p:attrName>
                                        </p:attrNameLst>
                                      </p:cBhvr>
                                      <p:to>
                                        <p:strVal val="hidden"/>
                                      </p:to>
                                    </p:set>
                                  </p:childTnLst>
                                </p:cTn>
                              </p:par>
                              <p:par>
                                <p:cTn id="1083" presetID="2" presetClass="entr" presetSubtype="4" fill="hold" grpId="0" nodeType="withEffect">
                                  <p:stCondLst>
                                    <p:cond delay="0"/>
                                  </p:stCondLst>
                                  <p:childTnLst>
                                    <p:set>
                                      <p:cBhvr>
                                        <p:cTn id="1084" dur="1" fill="hold">
                                          <p:stCondLst>
                                            <p:cond delay="0"/>
                                          </p:stCondLst>
                                        </p:cTn>
                                        <p:tgtEl>
                                          <p:spTgt spid="10"/>
                                        </p:tgtEl>
                                        <p:attrNameLst>
                                          <p:attrName>style.visibility</p:attrName>
                                        </p:attrNameLst>
                                      </p:cBhvr>
                                      <p:to>
                                        <p:strVal val="visible"/>
                                      </p:to>
                                    </p:set>
                                    <p:anim calcmode="lin" valueType="num">
                                      <p:cBhvr additive="base">
                                        <p:cTn id="1085" dur="4000" fill="hold"/>
                                        <p:tgtEl>
                                          <p:spTgt spid="10"/>
                                        </p:tgtEl>
                                        <p:attrNameLst>
                                          <p:attrName>ppt_x</p:attrName>
                                        </p:attrNameLst>
                                      </p:cBhvr>
                                      <p:tavLst>
                                        <p:tav tm="0">
                                          <p:val>
                                            <p:strVal val="#ppt_x"/>
                                          </p:val>
                                        </p:tav>
                                        <p:tav tm="100000">
                                          <p:val>
                                            <p:strVal val="#ppt_x"/>
                                          </p:val>
                                        </p:tav>
                                      </p:tavLst>
                                    </p:anim>
                                    <p:anim calcmode="lin" valueType="num">
                                      <p:cBhvr additive="base">
                                        <p:cTn id="1086" dur="4000" fill="hold"/>
                                        <p:tgtEl>
                                          <p:spTgt spid="10"/>
                                        </p:tgtEl>
                                        <p:attrNameLst>
                                          <p:attrName>ppt_y</p:attrName>
                                        </p:attrNameLst>
                                      </p:cBhvr>
                                      <p:tavLst>
                                        <p:tav tm="0">
                                          <p:val>
                                            <p:strVal val="1+#ppt_h/2"/>
                                          </p:val>
                                        </p:tav>
                                        <p:tav tm="100000">
                                          <p:val>
                                            <p:strVal val="#ppt_y"/>
                                          </p:val>
                                        </p:tav>
                                      </p:tavLst>
                                    </p:anim>
                                  </p:childTnLst>
                                </p:cTn>
                              </p:par>
                              <p:par>
                                <p:cTn id="1087" presetID="19" presetClass="entr" presetSubtype="10" fill="hold" grpId="1" nodeType="withEffect">
                                  <p:stCondLst>
                                    <p:cond delay="0"/>
                                  </p:stCondLst>
                                  <p:childTnLst>
                                    <p:set>
                                      <p:cBhvr>
                                        <p:cTn id="1088" dur="1" fill="hold">
                                          <p:stCondLst>
                                            <p:cond delay="0"/>
                                          </p:stCondLst>
                                        </p:cTn>
                                        <p:tgtEl>
                                          <p:spTgt spid="10"/>
                                        </p:tgtEl>
                                        <p:attrNameLst>
                                          <p:attrName>style.visibility</p:attrName>
                                        </p:attrNameLst>
                                      </p:cBhvr>
                                      <p:to>
                                        <p:strVal val="visible"/>
                                      </p:to>
                                    </p:set>
                                    <p:anim calcmode="lin" valueType="num">
                                      <p:cBhvr>
                                        <p:cTn id="1089" dur="4000" fill="hold"/>
                                        <p:tgtEl>
                                          <p:spTgt spid="10"/>
                                        </p:tgtEl>
                                        <p:attrNameLst>
                                          <p:attrName>ppt_w</p:attrName>
                                        </p:attrNameLst>
                                      </p:cBhvr>
                                      <p:tavLst>
                                        <p:tav tm="0" fmla="#ppt_w*sin(2.5*pi*$)">
                                          <p:val>
                                            <p:fltVal val="0"/>
                                          </p:val>
                                        </p:tav>
                                        <p:tav tm="100000">
                                          <p:val>
                                            <p:fltVal val="1"/>
                                          </p:val>
                                        </p:tav>
                                      </p:tavLst>
                                    </p:anim>
                                    <p:anim calcmode="lin" valueType="num">
                                      <p:cBhvr>
                                        <p:cTn id="1090" dur="4000" fill="hold"/>
                                        <p:tgtEl>
                                          <p:spTgt spid="10"/>
                                        </p:tgtEl>
                                        <p:attrNameLst>
                                          <p:attrName>ppt_h</p:attrName>
                                        </p:attrNameLst>
                                      </p:cBhvr>
                                      <p:tavLst>
                                        <p:tav tm="0">
                                          <p:val>
                                            <p:strVal val="#ppt_h"/>
                                          </p:val>
                                        </p:tav>
                                        <p:tav tm="100000">
                                          <p:val>
                                            <p:strVal val="#ppt_h"/>
                                          </p:val>
                                        </p:tav>
                                      </p:tavLst>
                                    </p:anim>
                                  </p:childTnLst>
                                </p:cTn>
                              </p:par>
                              <p:par>
                                <p:cTn id="1091" presetID="2" presetClass="exit" presetSubtype="1" fill="hold" grpId="2" nodeType="withEffect">
                                  <p:stCondLst>
                                    <p:cond delay="0"/>
                                  </p:stCondLst>
                                  <p:childTnLst>
                                    <p:anim calcmode="lin" valueType="num">
                                      <p:cBhvr additive="base">
                                        <p:cTn id="1092" dur="4500"/>
                                        <p:tgtEl>
                                          <p:spTgt spid="10"/>
                                        </p:tgtEl>
                                        <p:attrNameLst>
                                          <p:attrName>ppt_x</p:attrName>
                                        </p:attrNameLst>
                                      </p:cBhvr>
                                      <p:tavLst>
                                        <p:tav tm="0">
                                          <p:val>
                                            <p:strVal val="ppt_x"/>
                                          </p:val>
                                        </p:tav>
                                        <p:tav tm="100000">
                                          <p:val>
                                            <p:strVal val="ppt_x"/>
                                          </p:val>
                                        </p:tav>
                                      </p:tavLst>
                                    </p:anim>
                                    <p:anim calcmode="lin" valueType="num">
                                      <p:cBhvr additive="base">
                                        <p:cTn id="1093" dur="4500"/>
                                        <p:tgtEl>
                                          <p:spTgt spid="10"/>
                                        </p:tgtEl>
                                        <p:attrNameLst>
                                          <p:attrName>ppt_y</p:attrName>
                                        </p:attrNameLst>
                                      </p:cBhvr>
                                      <p:tavLst>
                                        <p:tav tm="0">
                                          <p:val>
                                            <p:strVal val="ppt_y"/>
                                          </p:val>
                                        </p:tav>
                                        <p:tav tm="100000">
                                          <p:val>
                                            <p:strVal val="0-ppt_h/2"/>
                                          </p:val>
                                        </p:tav>
                                      </p:tavLst>
                                    </p:anim>
                                    <p:set>
                                      <p:cBhvr>
                                        <p:cTn id="1094" dur="1" fill="hold">
                                          <p:stCondLst>
                                            <p:cond delay="4499"/>
                                          </p:stCondLst>
                                        </p:cTn>
                                        <p:tgtEl>
                                          <p:spTgt spid="10"/>
                                        </p:tgtEl>
                                        <p:attrNameLst>
                                          <p:attrName>style.visibility</p:attrName>
                                        </p:attrNameLst>
                                      </p:cBhvr>
                                      <p:to>
                                        <p:strVal val="hidden"/>
                                      </p:to>
                                    </p:set>
                                  </p:childTnLst>
                                </p:cTn>
                              </p:par>
                              <p:par>
                                <p:cTn id="1095" presetID="3" presetClass="exit" presetSubtype="10" fill="hold" grpId="3" nodeType="withEffect">
                                  <p:stCondLst>
                                    <p:cond delay="0"/>
                                  </p:stCondLst>
                                  <p:childTnLst>
                                    <p:animEffect transition="out" filter="blinds(horizontal)">
                                      <p:cBhvr>
                                        <p:cTn id="1096" dur="6000"/>
                                        <p:tgtEl>
                                          <p:spTgt spid="10"/>
                                        </p:tgtEl>
                                      </p:cBhvr>
                                    </p:animEffect>
                                    <p:set>
                                      <p:cBhvr>
                                        <p:cTn id="1097" dur="1" fill="hold">
                                          <p:stCondLst>
                                            <p:cond delay="5999"/>
                                          </p:stCondLst>
                                        </p:cTn>
                                        <p:tgtEl>
                                          <p:spTgt spid="10"/>
                                        </p:tgtEl>
                                        <p:attrNameLst>
                                          <p:attrName>style.visibility</p:attrName>
                                        </p:attrNameLst>
                                      </p:cBhvr>
                                      <p:to>
                                        <p:strVal val="hidden"/>
                                      </p:to>
                                    </p:set>
                                  </p:childTnLst>
                                </p:cTn>
                              </p:par>
                              <p:par>
                                <p:cTn id="1098" presetID="8" presetClass="emph" presetSubtype="0" fill="hold" grpId="4" nodeType="withEffect">
                                  <p:stCondLst>
                                    <p:cond delay="0"/>
                                  </p:stCondLst>
                                  <p:childTnLst>
                                    <p:animRot by="-21600000">
                                      <p:cBhvr>
                                        <p:cTn id="1099" dur="5000" fill="hold"/>
                                        <p:tgtEl>
                                          <p:spTgt spid="10"/>
                                        </p:tgtEl>
                                        <p:attrNameLst>
                                          <p:attrName>r</p:attrName>
                                        </p:attrNameLst>
                                      </p:cBhvr>
                                    </p:animRot>
                                  </p:childTnLst>
                                </p:cTn>
                              </p:par>
                              <p:par>
                                <p:cTn id="1100" presetID="45" presetClass="exit" presetSubtype="0" fill="hold" grpId="5" nodeType="withEffect">
                                  <p:stCondLst>
                                    <p:cond delay="0"/>
                                  </p:stCondLst>
                                  <p:childTnLst>
                                    <p:animEffect transition="out" filter="fade">
                                      <p:cBhvr>
                                        <p:cTn id="1101" dur="5000"/>
                                        <p:tgtEl>
                                          <p:spTgt spid="10"/>
                                        </p:tgtEl>
                                      </p:cBhvr>
                                    </p:animEffect>
                                    <p:anim calcmode="lin" valueType="num">
                                      <p:cBhvr>
                                        <p:cTn id="1102"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3" dur="5000"/>
                                        <p:tgtEl>
                                          <p:spTgt spid="10"/>
                                        </p:tgtEl>
                                        <p:attrNameLst>
                                          <p:attrName>ppt_h</p:attrName>
                                        </p:attrNameLst>
                                      </p:cBhvr>
                                      <p:tavLst>
                                        <p:tav tm="0">
                                          <p:val>
                                            <p:strVal val="ppt_h"/>
                                          </p:val>
                                        </p:tav>
                                        <p:tav tm="100000">
                                          <p:val>
                                            <p:strVal val="ppt_h"/>
                                          </p:val>
                                        </p:tav>
                                      </p:tavLst>
                                    </p:anim>
                                    <p:set>
                                      <p:cBhvr>
                                        <p:cTn id="1104" dur="1" fill="hold">
                                          <p:stCondLst>
                                            <p:cond delay="4999"/>
                                          </p:stCondLst>
                                        </p:cTn>
                                        <p:tgtEl>
                                          <p:spTgt spid="10"/>
                                        </p:tgtEl>
                                        <p:attrNameLst>
                                          <p:attrName>style.visibility</p:attrName>
                                        </p:attrNameLst>
                                      </p:cBhvr>
                                      <p:to>
                                        <p:strVal val="hidden"/>
                                      </p:to>
                                    </p:set>
                                  </p:childTnLst>
                                </p:cTn>
                              </p:par>
                              <p:par>
                                <p:cTn id="1105" presetID="2" presetClass="entr" presetSubtype="4" fill="hold" grpId="0" nodeType="withEffect">
                                  <p:stCondLst>
                                    <p:cond delay="0"/>
                                  </p:stCondLst>
                                  <p:childTnLst>
                                    <p:set>
                                      <p:cBhvr>
                                        <p:cTn id="1106" dur="1" fill="hold">
                                          <p:stCondLst>
                                            <p:cond delay="0"/>
                                          </p:stCondLst>
                                        </p:cTn>
                                        <p:tgtEl>
                                          <p:spTgt spid="9"/>
                                        </p:tgtEl>
                                        <p:attrNameLst>
                                          <p:attrName>style.visibility</p:attrName>
                                        </p:attrNameLst>
                                      </p:cBhvr>
                                      <p:to>
                                        <p:strVal val="visible"/>
                                      </p:to>
                                    </p:set>
                                    <p:anim calcmode="lin" valueType="num">
                                      <p:cBhvr additive="base">
                                        <p:cTn id="1107" dur="4000" fill="hold"/>
                                        <p:tgtEl>
                                          <p:spTgt spid="9"/>
                                        </p:tgtEl>
                                        <p:attrNameLst>
                                          <p:attrName>ppt_x</p:attrName>
                                        </p:attrNameLst>
                                      </p:cBhvr>
                                      <p:tavLst>
                                        <p:tav tm="0">
                                          <p:val>
                                            <p:strVal val="#ppt_x"/>
                                          </p:val>
                                        </p:tav>
                                        <p:tav tm="100000">
                                          <p:val>
                                            <p:strVal val="#ppt_x"/>
                                          </p:val>
                                        </p:tav>
                                      </p:tavLst>
                                    </p:anim>
                                    <p:anim calcmode="lin" valueType="num">
                                      <p:cBhvr additive="base">
                                        <p:cTn id="1108" dur="4000" fill="hold"/>
                                        <p:tgtEl>
                                          <p:spTgt spid="9"/>
                                        </p:tgtEl>
                                        <p:attrNameLst>
                                          <p:attrName>ppt_y</p:attrName>
                                        </p:attrNameLst>
                                      </p:cBhvr>
                                      <p:tavLst>
                                        <p:tav tm="0">
                                          <p:val>
                                            <p:strVal val="1+#ppt_h/2"/>
                                          </p:val>
                                        </p:tav>
                                        <p:tav tm="100000">
                                          <p:val>
                                            <p:strVal val="#ppt_y"/>
                                          </p:val>
                                        </p:tav>
                                      </p:tavLst>
                                    </p:anim>
                                  </p:childTnLst>
                                </p:cTn>
                              </p:par>
                              <p:par>
                                <p:cTn id="1109" presetID="19" presetClass="entr" presetSubtype="10" fill="hold" grpId="1" nodeType="withEffect">
                                  <p:stCondLst>
                                    <p:cond delay="0"/>
                                  </p:stCondLst>
                                  <p:childTnLst>
                                    <p:set>
                                      <p:cBhvr>
                                        <p:cTn id="1110" dur="1" fill="hold">
                                          <p:stCondLst>
                                            <p:cond delay="0"/>
                                          </p:stCondLst>
                                        </p:cTn>
                                        <p:tgtEl>
                                          <p:spTgt spid="9"/>
                                        </p:tgtEl>
                                        <p:attrNameLst>
                                          <p:attrName>style.visibility</p:attrName>
                                        </p:attrNameLst>
                                      </p:cBhvr>
                                      <p:to>
                                        <p:strVal val="visible"/>
                                      </p:to>
                                    </p:set>
                                    <p:anim calcmode="lin" valueType="num">
                                      <p:cBhvr>
                                        <p:cTn id="1111" dur="4000" fill="hold"/>
                                        <p:tgtEl>
                                          <p:spTgt spid="9"/>
                                        </p:tgtEl>
                                        <p:attrNameLst>
                                          <p:attrName>ppt_w</p:attrName>
                                        </p:attrNameLst>
                                      </p:cBhvr>
                                      <p:tavLst>
                                        <p:tav tm="0" fmla="#ppt_w*sin(2.5*pi*$)">
                                          <p:val>
                                            <p:fltVal val="0"/>
                                          </p:val>
                                        </p:tav>
                                        <p:tav tm="100000">
                                          <p:val>
                                            <p:fltVal val="1"/>
                                          </p:val>
                                        </p:tav>
                                      </p:tavLst>
                                    </p:anim>
                                    <p:anim calcmode="lin" valueType="num">
                                      <p:cBhvr>
                                        <p:cTn id="1112" dur="4000" fill="hold"/>
                                        <p:tgtEl>
                                          <p:spTgt spid="9"/>
                                        </p:tgtEl>
                                        <p:attrNameLst>
                                          <p:attrName>ppt_h</p:attrName>
                                        </p:attrNameLst>
                                      </p:cBhvr>
                                      <p:tavLst>
                                        <p:tav tm="0">
                                          <p:val>
                                            <p:strVal val="#ppt_h"/>
                                          </p:val>
                                        </p:tav>
                                        <p:tav tm="100000">
                                          <p:val>
                                            <p:strVal val="#ppt_h"/>
                                          </p:val>
                                        </p:tav>
                                      </p:tavLst>
                                    </p:anim>
                                  </p:childTnLst>
                                </p:cTn>
                              </p:par>
                              <p:par>
                                <p:cTn id="1113" presetID="2" presetClass="exit" presetSubtype="1" fill="hold" grpId="2" nodeType="withEffect">
                                  <p:stCondLst>
                                    <p:cond delay="0"/>
                                  </p:stCondLst>
                                  <p:childTnLst>
                                    <p:anim calcmode="lin" valueType="num">
                                      <p:cBhvr additive="base">
                                        <p:cTn id="1114" dur="4500"/>
                                        <p:tgtEl>
                                          <p:spTgt spid="9"/>
                                        </p:tgtEl>
                                        <p:attrNameLst>
                                          <p:attrName>ppt_x</p:attrName>
                                        </p:attrNameLst>
                                      </p:cBhvr>
                                      <p:tavLst>
                                        <p:tav tm="0">
                                          <p:val>
                                            <p:strVal val="ppt_x"/>
                                          </p:val>
                                        </p:tav>
                                        <p:tav tm="100000">
                                          <p:val>
                                            <p:strVal val="ppt_x"/>
                                          </p:val>
                                        </p:tav>
                                      </p:tavLst>
                                    </p:anim>
                                    <p:anim calcmode="lin" valueType="num">
                                      <p:cBhvr additive="base">
                                        <p:cTn id="1115" dur="4500"/>
                                        <p:tgtEl>
                                          <p:spTgt spid="9"/>
                                        </p:tgtEl>
                                        <p:attrNameLst>
                                          <p:attrName>ppt_y</p:attrName>
                                        </p:attrNameLst>
                                      </p:cBhvr>
                                      <p:tavLst>
                                        <p:tav tm="0">
                                          <p:val>
                                            <p:strVal val="ppt_y"/>
                                          </p:val>
                                        </p:tav>
                                        <p:tav tm="100000">
                                          <p:val>
                                            <p:strVal val="0-ppt_h/2"/>
                                          </p:val>
                                        </p:tav>
                                      </p:tavLst>
                                    </p:anim>
                                    <p:set>
                                      <p:cBhvr>
                                        <p:cTn id="1116" dur="1" fill="hold">
                                          <p:stCondLst>
                                            <p:cond delay="4499"/>
                                          </p:stCondLst>
                                        </p:cTn>
                                        <p:tgtEl>
                                          <p:spTgt spid="9"/>
                                        </p:tgtEl>
                                        <p:attrNameLst>
                                          <p:attrName>style.visibility</p:attrName>
                                        </p:attrNameLst>
                                      </p:cBhvr>
                                      <p:to>
                                        <p:strVal val="hidden"/>
                                      </p:to>
                                    </p:set>
                                  </p:childTnLst>
                                </p:cTn>
                              </p:par>
                              <p:par>
                                <p:cTn id="1117" presetID="3" presetClass="exit" presetSubtype="10" fill="hold" grpId="3" nodeType="withEffect">
                                  <p:stCondLst>
                                    <p:cond delay="0"/>
                                  </p:stCondLst>
                                  <p:childTnLst>
                                    <p:animEffect transition="out" filter="blinds(horizontal)">
                                      <p:cBhvr>
                                        <p:cTn id="1118" dur="6000"/>
                                        <p:tgtEl>
                                          <p:spTgt spid="9"/>
                                        </p:tgtEl>
                                      </p:cBhvr>
                                    </p:animEffect>
                                    <p:set>
                                      <p:cBhvr>
                                        <p:cTn id="1119" dur="1" fill="hold">
                                          <p:stCondLst>
                                            <p:cond delay="5999"/>
                                          </p:stCondLst>
                                        </p:cTn>
                                        <p:tgtEl>
                                          <p:spTgt spid="9"/>
                                        </p:tgtEl>
                                        <p:attrNameLst>
                                          <p:attrName>style.visibility</p:attrName>
                                        </p:attrNameLst>
                                      </p:cBhvr>
                                      <p:to>
                                        <p:strVal val="hidden"/>
                                      </p:to>
                                    </p:set>
                                  </p:childTnLst>
                                </p:cTn>
                              </p:par>
                              <p:par>
                                <p:cTn id="1120" presetID="8" presetClass="emph" presetSubtype="0" fill="hold" grpId="4" nodeType="withEffect">
                                  <p:stCondLst>
                                    <p:cond delay="0"/>
                                  </p:stCondLst>
                                  <p:childTnLst>
                                    <p:animRot by="-21600000">
                                      <p:cBhvr>
                                        <p:cTn id="1121" dur="5000" fill="hold"/>
                                        <p:tgtEl>
                                          <p:spTgt spid="9"/>
                                        </p:tgtEl>
                                        <p:attrNameLst>
                                          <p:attrName>r</p:attrName>
                                        </p:attrNameLst>
                                      </p:cBhvr>
                                    </p:animRot>
                                  </p:childTnLst>
                                </p:cTn>
                              </p:par>
                              <p:par>
                                <p:cTn id="1122" presetID="45" presetClass="exit" presetSubtype="0" fill="hold" grpId="5" nodeType="withEffect">
                                  <p:stCondLst>
                                    <p:cond delay="0"/>
                                  </p:stCondLst>
                                  <p:childTnLst>
                                    <p:animEffect transition="out" filter="fade">
                                      <p:cBhvr>
                                        <p:cTn id="1123" dur="5000"/>
                                        <p:tgtEl>
                                          <p:spTgt spid="9"/>
                                        </p:tgtEl>
                                      </p:cBhvr>
                                    </p:animEffect>
                                    <p:anim calcmode="lin" valueType="num">
                                      <p:cBhvr>
                                        <p:cTn id="1124"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5" dur="5000"/>
                                        <p:tgtEl>
                                          <p:spTgt spid="9"/>
                                        </p:tgtEl>
                                        <p:attrNameLst>
                                          <p:attrName>ppt_h</p:attrName>
                                        </p:attrNameLst>
                                      </p:cBhvr>
                                      <p:tavLst>
                                        <p:tav tm="0">
                                          <p:val>
                                            <p:strVal val="ppt_h"/>
                                          </p:val>
                                        </p:tav>
                                        <p:tav tm="100000">
                                          <p:val>
                                            <p:strVal val="ppt_h"/>
                                          </p:val>
                                        </p:tav>
                                      </p:tavLst>
                                    </p:anim>
                                    <p:set>
                                      <p:cBhvr>
                                        <p:cTn id="1126" dur="1" fill="hold">
                                          <p:stCondLst>
                                            <p:cond delay="4999"/>
                                          </p:stCondLst>
                                        </p:cTn>
                                        <p:tgtEl>
                                          <p:spTgt spid="9"/>
                                        </p:tgtEl>
                                        <p:attrNameLst>
                                          <p:attrName>style.visibility</p:attrName>
                                        </p:attrNameLst>
                                      </p:cBhvr>
                                      <p:to>
                                        <p:strVal val="hidden"/>
                                      </p:to>
                                    </p:set>
                                  </p:childTnLst>
                                </p:cTn>
                              </p:par>
                              <p:par>
                                <p:cTn id="1127" presetID="2" presetClass="entr" presetSubtype="4" fill="hold" grpId="0" nodeType="withEffect">
                                  <p:stCondLst>
                                    <p:cond delay="0"/>
                                  </p:stCondLst>
                                  <p:childTnLst>
                                    <p:set>
                                      <p:cBhvr>
                                        <p:cTn id="1128" dur="1" fill="hold">
                                          <p:stCondLst>
                                            <p:cond delay="0"/>
                                          </p:stCondLst>
                                        </p:cTn>
                                        <p:tgtEl>
                                          <p:spTgt spid="8"/>
                                        </p:tgtEl>
                                        <p:attrNameLst>
                                          <p:attrName>style.visibility</p:attrName>
                                        </p:attrNameLst>
                                      </p:cBhvr>
                                      <p:to>
                                        <p:strVal val="visible"/>
                                      </p:to>
                                    </p:set>
                                    <p:anim calcmode="lin" valueType="num">
                                      <p:cBhvr additive="base">
                                        <p:cTn id="1129" dur="4000" fill="hold"/>
                                        <p:tgtEl>
                                          <p:spTgt spid="8"/>
                                        </p:tgtEl>
                                        <p:attrNameLst>
                                          <p:attrName>ppt_x</p:attrName>
                                        </p:attrNameLst>
                                      </p:cBhvr>
                                      <p:tavLst>
                                        <p:tav tm="0">
                                          <p:val>
                                            <p:strVal val="#ppt_x"/>
                                          </p:val>
                                        </p:tav>
                                        <p:tav tm="100000">
                                          <p:val>
                                            <p:strVal val="#ppt_x"/>
                                          </p:val>
                                        </p:tav>
                                      </p:tavLst>
                                    </p:anim>
                                    <p:anim calcmode="lin" valueType="num">
                                      <p:cBhvr additive="base">
                                        <p:cTn id="1130" dur="4000" fill="hold"/>
                                        <p:tgtEl>
                                          <p:spTgt spid="8"/>
                                        </p:tgtEl>
                                        <p:attrNameLst>
                                          <p:attrName>ppt_y</p:attrName>
                                        </p:attrNameLst>
                                      </p:cBhvr>
                                      <p:tavLst>
                                        <p:tav tm="0">
                                          <p:val>
                                            <p:strVal val="1+#ppt_h/2"/>
                                          </p:val>
                                        </p:tav>
                                        <p:tav tm="100000">
                                          <p:val>
                                            <p:strVal val="#ppt_y"/>
                                          </p:val>
                                        </p:tav>
                                      </p:tavLst>
                                    </p:anim>
                                  </p:childTnLst>
                                </p:cTn>
                              </p:par>
                              <p:par>
                                <p:cTn id="1131" presetID="19" presetClass="entr" presetSubtype="10" fill="hold" grpId="1" nodeType="withEffect">
                                  <p:stCondLst>
                                    <p:cond delay="0"/>
                                  </p:stCondLst>
                                  <p:childTnLst>
                                    <p:set>
                                      <p:cBhvr>
                                        <p:cTn id="1132" dur="1" fill="hold">
                                          <p:stCondLst>
                                            <p:cond delay="0"/>
                                          </p:stCondLst>
                                        </p:cTn>
                                        <p:tgtEl>
                                          <p:spTgt spid="8"/>
                                        </p:tgtEl>
                                        <p:attrNameLst>
                                          <p:attrName>style.visibility</p:attrName>
                                        </p:attrNameLst>
                                      </p:cBhvr>
                                      <p:to>
                                        <p:strVal val="visible"/>
                                      </p:to>
                                    </p:set>
                                    <p:anim calcmode="lin" valueType="num">
                                      <p:cBhvr>
                                        <p:cTn id="1133" dur="4000" fill="hold"/>
                                        <p:tgtEl>
                                          <p:spTgt spid="8"/>
                                        </p:tgtEl>
                                        <p:attrNameLst>
                                          <p:attrName>ppt_w</p:attrName>
                                        </p:attrNameLst>
                                      </p:cBhvr>
                                      <p:tavLst>
                                        <p:tav tm="0" fmla="#ppt_w*sin(2.5*pi*$)">
                                          <p:val>
                                            <p:fltVal val="0"/>
                                          </p:val>
                                        </p:tav>
                                        <p:tav tm="100000">
                                          <p:val>
                                            <p:fltVal val="1"/>
                                          </p:val>
                                        </p:tav>
                                      </p:tavLst>
                                    </p:anim>
                                    <p:anim calcmode="lin" valueType="num">
                                      <p:cBhvr>
                                        <p:cTn id="1134" dur="4000" fill="hold"/>
                                        <p:tgtEl>
                                          <p:spTgt spid="8"/>
                                        </p:tgtEl>
                                        <p:attrNameLst>
                                          <p:attrName>ppt_h</p:attrName>
                                        </p:attrNameLst>
                                      </p:cBhvr>
                                      <p:tavLst>
                                        <p:tav tm="0">
                                          <p:val>
                                            <p:strVal val="#ppt_h"/>
                                          </p:val>
                                        </p:tav>
                                        <p:tav tm="100000">
                                          <p:val>
                                            <p:strVal val="#ppt_h"/>
                                          </p:val>
                                        </p:tav>
                                      </p:tavLst>
                                    </p:anim>
                                  </p:childTnLst>
                                </p:cTn>
                              </p:par>
                              <p:par>
                                <p:cTn id="1135" presetID="2" presetClass="exit" presetSubtype="1" fill="hold" grpId="2" nodeType="withEffect">
                                  <p:stCondLst>
                                    <p:cond delay="0"/>
                                  </p:stCondLst>
                                  <p:childTnLst>
                                    <p:anim calcmode="lin" valueType="num">
                                      <p:cBhvr additive="base">
                                        <p:cTn id="1136" dur="4500"/>
                                        <p:tgtEl>
                                          <p:spTgt spid="8"/>
                                        </p:tgtEl>
                                        <p:attrNameLst>
                                          <p:attrName>ppt_x</p:attrName>
                                        </p:attrNameLst>
                                      </p:cBhvr>
                                      <p:tavLst>
                                        <p:tav tm="0">
                                          <p:val>
                                            <p:strVal val="ppt_x"/>
                                          </p:val>
                                        </p:tav>
                                        <p:tav tm="100000">
                                          <p:val>
                                            <p:strVal val="ppt_x"/>
                                          </p:val>
                                        </p:tav>
                                      </p:tavLst>
                                    </p:anim>
                                    <p:anim calcmode="lin" valueType="num">
                                      <p:cBhvr additive="base">
                                        <p:cTn id="1137" dur="4500"/>
                                        <p:tgtEl>
                                          <p:spTgt spid="8"/>
                                        </p:tgtEl>
                                        <p:attrNameLst>
                                          <p:attrName>ppt_y</p:attrName>
                                        </p:attrNameLst>
                                      </p:cBhvr>
                                      <p:tavLst>
                                        <p:tav tm="0">
                                          <p:val>
                                            <p:strVal val="ppt_y"/>
                                          </p:val>
                                        </p:tav>
                                        <p:tav tm="100000">
                                          <p:val>
                                            <p:strVal val="0-ppt_h/2"/>
                                          </p:val>
                                        </p:tav>
                                      </p:tavLst>
                                    </p:anim>
                                    <p:set>
                                      <p:cBhvr>
                                        <p:cTn id="1138" dur="1" fill="hold">
                                          <p:stCondLst>
                                            <p:cond delay="4499"/>
                                          </p:stCondLst>
                                        </p:cTn>
                                        <p:tgtEl>
                                          <p:spTgt spid="8"/>
                                        </p:tgtEl>
                                        <p:attrNameLst>
                                          <p:attrName>style.visibility</p:attrName>
                                        </p:attrNameLst>
                                      </p:cBhvr>
                                      <p:to>
                                        <p:strVal val="hidden"/>
                                      </p:to>
                                    </p:set>
                                  </p:childTnLst>
                                </p:cTn>
                              </p:par>
                              <p:par>
                                <p:cTn id="1139" presetID="3" presetClass="exit" presetSubtype="10" fill="hold" grpId="3" nodeType="withEffect">
                                  <p:stCondLst>
                                    <p:cond delay="0"/>
                                  </p:stCondLst>
                                  <p:childTnLst>
                                    <p:animEffect transition="out" filter="blinds(horizontal)">
                                      <p:cBhvr>
                                        <p:cTn id="1140" dur="6000"/>
                                        <p:tgtEl>
                                          <p:spTgt spid="8"/>
                                        </p:tgtEl>
                                      </p:cBhvr>
                                    </p:animEffect>
                                    <p:set>
                                      <p:cBhvr>
                                        <p:cTn id="1141" dur="1" fill="hold">
                                          <p:stCondLst>
                                            <p:cond delay="5999"/>
                                          </p:stCondLst>
                                        </p:cTn>
                                        <p:tgtEl>
                                          <p:spTgt spid="8"/>
                                        </p:tgtEl>
                                        <p:attrNameLst>
                                          <p:attrName>style.visibility</p:attrName>
                                        </p:attrNameLst>
                                      </p:cBhvr>
                                      <p:to>
                                        <p:strVal val="hidden"/>
                                      </p:to>
                                    </p:set>
                                  </p:childTnLst>
                                </p:cTn>
                              </p:par>
                              <p:par>
                                <p:cTn id="1142" presetID="8" presetClass="emph" presetSubtype="0" fill="hold" grpId="4" nodeType="withEffect">
                                  <p:stCondLst>
                                    <p:cond delay="0"/>
                                  </p:stCondLst>
                                  <p:childTnLst>
                                    <p:animRot by="-21600000">
                                      <p:cBhvr>
                                        <p:cTn id="1143" dur="5000" fill="hold"/>
                                        <p:tgtEl>
                                          <p:spTgt spid="8"/>
                                        </p:tgtEl>
                                        <p:attrNameLst>
                                          <p:attrName>r</p:attrName>
                                        </p:attrNameLst>
                                      </p:cBhvr>
                                    </p:animRot>
                                  </p:childTnLst>
                                </p:cTn>
                              </p:par>
                              <p:par>
                                <p:cTn id="1144" presetID="45" presetClass="exit" presetSubtype="0" fill="hold" grpId="5" nodeType="withEffect">
                                  <p:stCondLst>
                                    <p:cond delay="0"/>
                                  </p:stCondLst>
                                  <p:childTnLst>
                                    <p:animEffect transition="out" filter="fade">
                                      <p:cBhvr>
                                        <p:cTn id="1145" dur="5000"/>
                                        <p:tgtEl>
                                          <p:spTgt spid="8"/>
                                        </p:tgtEl>
                                      </p:cBhvr>
                                    </p:animEffect>
                                    <p:anim calcmode="lin" valueType="num">
                                      <p:cBhvr>
                                        <p:cTn id="1146"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7" dur="5000"/>
                                        <p:tgtEl>
                                          <p:spTgt spid="8"/>
                                        </p:tgtEl>
                                        <p:attrNameLst>
                                          <p:attrName>ppt_h</p:attrName>
                                        </p:attrNameLst>
                                      </p:cBhvr>
                                      <p:tavLst>
                                        <p:tav tm="0">
                                          <p:val>
                                            <p:strVal val="ppt_h"/>
                                          </p:val>
                                        </p:tav>
                                        <p:tav tm="100000">
                                          <p:val>
                                            <p:strVal val="ppt_h"/>
                                          </p:val>
                                        </p:tav>
                                      </p:tavLst>
                                    </p:anim>
                                    <p:set>
                                      <p:cBhvr>
                                        <p:cTn id="1148" dur="1" fill="hold">
                                          <p:stCondLst>
                                            <p:cond delay="4999"/>
                                          </p:stCondLst>
                                        </p:cTn>
                                        <p:tgtEl>
                                          <p:spTgt spid="8"/>
                                        </p:tgtEl>
                                        <p:attrNameLst>
                                          <p:attrName>style.visibility</p:attrName>
                                        </p:attrNameLst>
                                      </p:cBhvr>
                                      <p:to>
                                        <p:strVal val="hidden"/>
                                      </p:to>
                                    </p:set>
                                  </p:childTnLst>
                                </p:cTn>
                              </p:par>
                              <p:par>
                                <p:cTn id="1149" presetID="2" presetClass="entr" presetSubtype="4" fill="hold" grpId="0" nodeType="withEffect">
                                  <p:stCondLst>
                                    <p:cond delay="0"/>
                                  </p:stCondLst>
                                  <p:childTnLst>
                                    <p:set>
                                      <p:cBhvr>
                                        <p:cTn id="1150" dur="1" fill="hold">
                                          <p:stCondLst>
                                            <p:cond delay="0"/>
                                          </p:stCondLst>
                                        </p:cTn>
                                        <p:tgtEl>
                                          <p:spTgt spid="7"/>
                                        </p:tgtEl>
                                        <p:attrNameLst>
                                          <p:attrName>style.visibility</p:attrName>
                                        </p:attrNameLst>
                                      </p:cBhvr>
                                      <p:to>
                                        <p:strVal val="visible"/>
                                      </p:to>
                                    </p:set>
                                    <p:anim calcmode="lin" valueType="num">
                                      <p:cBhvr additive="base">
                                        <p:cTn id="1151" dur="4000" fill="hold"/>
                                        <p:tgtEl>
                                          <p:spTgt spid="7"/>
                                        </p:tgtEl>
                                        <p:attrNameLst>
                                          <p:attrName>ppt_x</p:attrName>
                                        </p:attrNameLst>
                                      </p:cBhvr>
                                      <p:tavLst>
                                        <p:tav tm="0">
                                          <p:val>
                                            <p:strVal val="#ppt_x"/>
                                          </p:val>
                                        </p:tav>
                                        <p:tav tm="100000">
                                          <p:val>
                                            <p:strVal val="#ppt_x"/>
                                          </p:val>
                                        </p:tav>
                                      </p:tavLst>
                                    </p:anim>
                                    <p:anim calcmode="lin" valueType="num">
                                      <p:cBhvr additive="base">
                                        <p:cTn id="1152" dur="4000" fill="hold"/>
                                        <p:tgtEl>
                                          <p:spTgt spid="7"/>
                                        </p:tgtEl>
                                        <p:attrNameLst>
                                          <p:attrName>ppt_y</p:attrName>
                                        </p:attrNameLst>
                                      </p:cBhvr>
                                      <p:tavLst>
                                        <p:tav tm="0">
                                          <p:val>
                                            <p:strVal val="1+#ppt_h/2"/>
                                          </p:val>
                                        </p:tav>
                                        <p:tav tm="100000">
                                          <p:val>
                                            <p:strVal val="#ppt_y"/>
                                          </p:val>
                                        </p:tav>
                                      </p:tavLst>
                                    </p:anim>
                                  </p:childTnLst>
                                </p:cTn>
                              </p:par>
                              <p:par>
                                <p:cTn id="1153" presetID="19" presetClass="entr" presetSubtype="10" fill="hold" grpId="1" nodeType="withEffect">
                                  <p:stCondLst>
                                    <p:cond delay="0"/>
                                  </p:stCondLst>
                                  <p:childTnLst>
                                    <p:set>
                                      <p:cBhvr>
                                        <p:cTn id="1154" dur="1" fill="hold">
                                          <p:stCondLst>
                                            <p:cond delay="0"/>
                                          </p:stCondLst>
                                        </p:cTn>
                                        <p:tgtEl>
                                          <p:spTgt spid="7"/>
                                        </p:tgtEl>
                                        <p:attrNameLst>
                                          <p:attrName>style.visibility</p:attrName>
                                        </p:attrNameLst>
                                      </p:cBhvr>
                                      <p:to>
                                        <p:strVal val="visible"/>
                                      </p:to>
                                    </p:set>
                                    <p:anim calcmode="lin" valueType="num">
                                      <p:cBhvr>
                                        <p:cTn id="1155" dur="4000" fill="hold"/>
                                        <p:tgtEl>
                                          <p:spTgt spid="7"/>
                                        </p:tgtEl>
                                        <p:attrNameLst>
                                          <p:attrName>ppt_w</p:attrName>
                                        </p:attrNameLst>
                                      </p:cBhvr>
                                      <p:tavLst>
                                        <p:tav tm="0" fmla="#ppt_w*sin(2.5*pi*$)">
                                          <p:val>
                                            <p:fltVal val="0"/>
                                          </p:val>
                                        </p:tav>
                                        <p:tav tm="100000">
                                          <p:val>
                                            <p:fltVal val="1"/>
                                          </p:val>
                                        </p:tav>
                                      </p:tavLst>
                                    </p:anim>
                                    <p:anim calcmode="lin" valueType="num">
                                      <p:cBhvr>
                                        <p:cTn id="1156" dur="4000" fill="hold"/>
                                        <p:tgtEl>
                                          <p:spTgt spid="7"/>
                                        </p:tgtEl>
                                        <p:attrNameLst>
                                          <p:attrName>ppt_h</p:attrName>
                                        </p:attrNameLst>
                                      </p:cBhvr>
                                      <p:tavLst>
                                        <p:tav tm="0">
                                          <p:val>
                                            <p:strVal val="#ppt_h"/>
                                          </p:val>
                                        </p:tav>
                                        <p:tav tm="100000">
                                          <p:val>
                                            <p:strVal val="#ppt_h"/>
                                          </p:val>
                                        </p:tav>
                                      </p:tavLst>
                                    </p:anim>
                                  </p:childTnLst>
                                </p:cTn>
                              </p:par>
                              <p:par>
                                <p:cTn id="1157" presetID="2" presetClass="exit" presetSubtype="1" fill="hold" grpId="2" nodeType="withEffect">
                                  <p:stCondLst>
                                    <p:cond delay="0"/>
                                  </p:stCondLst>
                                  <p:childTnLst>
                                    <p:anim calcmode="lin" valueType="num">
                                      <p:cBhvr additive="base">
                                        <p:cTn id="1158" dur="4500"/>
                                        <p:tgtEl>
                                          <p:spTgt spid="7"/>
                                        </p:tgtEl>
                                        <p:attrNameLst>
                                          <p:attrName>ppt_x</p:attrName>
                                        </p:attrNameLst>
                                      </p:cBhvr>
                                      <p:tavLst>
                                        <p:tav tm="0">
                                          <p:val>
                                            <p:strVal val="ppt_x"/>
                                          </p:val>
                                        </p:tav>
                                        <p:tav tm="100000">
                                          <p:val>
                                            <p:strVal val="ppt_x"/>
                                          </p:val>
                                        </p:tav>
                                      </p:tavLst>
                                    </p:anim>
                                    <p:anim calcmode="lin" valueType="num">
                                      <p:cBhvr additive="base">
                                        <p:cTn id="1159" dur="4500"/>
                                        <p:tgtEl>
                                          <p:spTgt spid="7"/>
                                        </p:tgtEl>
                                        <p:attrNameLst>
                                          <p:attrName>ppt_y</p:attrName>
                                        </p:attrNameLst>
                                      </p:cBhvr>
                                      <p:tavLst>
                                        <p:tav tm="0">
                                          <p:val>
                                            <p:strVal val="ppt_y"/>
                                          </p:val>
                                        </p:tav>
                                        <p:tav tm="100000">
                                          <p:val>
                                            <p:strVal val="0-ppt_h/2"/>
                                          </p:val>
                                        </p:tav>
                                      </p:tavLst>
                                    </p:anim>
                                    <p:set>
                                      <p:cBhvr>
                                        <p:cTn id="1160" dur="1" fill="hold">
                                          <p:stCondLst>
                                            <p:cond delay="4499"/>
                                          </p:stCondLst>
                                        </p:cTn>
                                        <p:tgtEl>
                                          <p:spTgt spid="7"/>
                                        </p:tgtEl>
                                        <p:attrNameLst>
                                          <p:attrName>style.visibility</p:attrName>
                                        </p:attrNameLst>
                                      </p:cBhvr>
                                      <p:to>
                                        <p:strVal val="hidden"/>
                                      </p:to>
                                    </p:set>
                                  </p:childTnLst>
                                </p:cTn>
                              </p:par>
                              <p:par>
                                <p:cTn id="1161" presetID="3" presetClass="exit" presetSubtype="10" fill="hold" grpId="3" nodeType="withEffect">
                                  <p:stCondLst>
                                    <p:cond delay="0"/>
                                  </p:stCondLst>
                                  <p:childTnLst>
                                    <p:animEffect transition="out" filter="blinds(horizontal)">
                                      <p:cBhvr>
                                        <p:cTn id="1162" dur="6000"/>
                                        <p:tgtEl>
                                          <p:spTgt spid="7"/>
                                        </p:tgtEl>
                                      </p:cBhvr>
                                    </p:animEffect>
                                    <p:set>
                                      <p:cBhvr>
                                        <p:cTn id="1163" dur="1" fill="hold">
                                          <p:stCondLst>
                                            <p:cond delay="5999"/>
                                          </p:stCondLst>
                                        </p:cTn>
                                        <p:tgtEl>
                                          <p:spTgt spid="7"/>
                                        </p:tgtEl>
                                        <p:attrNameLst>
                                          <p:attrName>style.visibility</p:attrName>
                                        </p:attrNameLst>
                                      </p:cBhvr>
                                      <p:to>
                                        <p:strVal val="hidden"/>
                                      </p:to>
                                    </p:set>
                                  </p:childTnLst>
                                </p:cTn>
                              </p:par>
                              <p:par>
                                <p:cTn id="1164" presetID="8" presetClass="emph" presetSubtype="0" fill="hold" grpId="4" nodeType="withEffect">
                                  <p:stCondLst>
                                    <p:cond delay="0"/>
                                  </p:stCondLst>
                                  <p:childTnLst>
                                    <p:animRot by="-21600000">
                                      <p:cBhvr>
                                        <p:cTn id="1165" dur="5000" fill="hold"/>
                                        <p:tgtEl>
                                          <p:spTgt spid="7"/>
                                        </p:tgtEl>
                                        <p:attrNameLst>
                                          <p:attrName>r</p:attrName>
                                        </p:attrNameLst>
                                      </p:cBhvr>
                                    </p:animRot>
                                  </p:childTnLst>
                                </p:cTn>
                              </p:par>
                              <p:par>
                                <p:cTn id="1166" presetID="45" presetClass="exit" presetSubtype="0" fill="hold" grpId="5" nodeType="withEffect">
                                  <p:stCondLst>
                                    <p:cond delay="0"/>
                                  </p:stCondLst>
                                  <p:childTnLst>
                                    <p:animEffect transition="out" filter="fade">
                                      <p:cBhvr>
                                        <p:cTn id="1167" dur="5000"/>
                                        <p:tgtEl>
                                          <p:spTgt spid="7"/>
                                        </p:tgtEl>
                                      </p:cBhvr>
                                    </p:animEffect>
                                    <p:anim calcmode="lin" valueType="num">
                                      <p:cBhvr>
                                        <p:cTn id="1168"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9" dur="5000"/>
                                        <p:tgtEl>
                                          <p:spTgt spid="7"/>
                                        </p:tgtEl>
                                        <p:attrNameLst>
                                          <p:attrName>ppt_h</p:attrName>
                                        </p:attrNameLst>
                                      </p:cBhvr>
                                      <p:tavLst>
                                        <p:tav tm="0">
                                          <p:val>
                                            <p:strVal val="ppt_h"/>
                                          </p:val>
                                        </p:tav>
                                        <p:tav tm="100000">
                                          <p:val>
                                            <p:strVal val="ppt_h"/>
                                          </p:val>
                                        </p:tav>
                                      </p:tavLst>
                                    </p:anim>
                                    <p:set>
                                      <p:cBhvr>
                                        <p:cTn id="1170" dur="1" fill="hold">
                                          <p:stCondLst>
                                            <p:cond delay="4999"/>
                                          </p:stCondLst>
                                        </p:cTn>
                                        <p:tgtEl>
                                          <p:spTgt spid="7"/>
                                        </p:tgtEl>
                                        <p:attrNameLst>
                                          <p:attrName>style.visibility</p:attrName>
                                        </p:attrNameLst>
                                      </p:cBhvr>
                                      <p:to>
                                        <p:strVal val="hidden"/>
                                      </p:to>
                                    </p:set>
                                  </p:childTnLst>
                                </p:cTn>
                              </p:par>
                              <p:par>
                                <p:cTn id="1171" presetID="2" presetClass="entr" presetSubtype="4" fill="hold" grpId="0" nodeType="withEffect">
                                  <p:stCondLst>
                                    <p:cond delay="0"/>
                                  </p:stCondLst>
                                  <p:childTnLst>
                                    <p:set>
                                      <p:cBhvr>
                                        <p:cTn id="1172" dur="1" fill="hold">
                                          <p:stCondLst>
                                            <p:cond delay="0"/>
                                          </p:stCondLst>
                                        </p:cTn>
                                        <p:tgtEl>
                                          <p:spTgt spid="4"/>
                                        </p:tgtEl>
                                        <p:attrNameLst>
                                          <p:attrName>style.visibility</p:attrName>
                                        </p:attrNameLst>
                                      </p:cBhvr>
                                      <p:to>
                                        <p:strVal val="visible"/>
                                      </p:to>
                                    </p:set>
                                    <p:anim calcmode="lin" valueType="num">
                                      <p:cBhvr additive="base">
                                        <p:cTn id="1173" dur="4000" fill="hold"/>
                                        <p:tgtEl>
                                          <p:spTgt spid="4"/>
                                        </p:tgtEl>
                                        <p:attrNameLst>
                                          <p:attrName>ppt_x</p:attrName>
                                        </p:attrNameLst>
                                      </p:cBhvr>
                                      <p:tavLst>
                                        <p:tav tm="0">
                                          <p:val>
                                            <p:strVal val="#ppt_x"/>
                                          </p:val>
                                        </p:tav>
                                        <p:tav tm="100000">
                                          <p:val>
                                            <p:strVal val="#ppt_x"/>
                                          </p:val>
                                        </p:tav>
                                      </p:tavLst>
                                    </p:anim>
                                    <p:anim calcmode="lin" valueType="num">
                                      <p:cBhvr additive="base">
                                        <p:cTn id="1174" dur="4000" fill="hold"/>
                                        <p:tgtEl>
                                          <p:spTgt spid="4"/>
                                        </p:tgtEl>
                                        <p:attrNameLst>
                                          <p:attrName>ppt_y</p:attrName>
                                        </p:attrNameLst>
                                      </p:cBhvr>
                                      <p:tavLst>
                                        <p:tav tm="0">
                                          <p:val>
                                            <p:strVal val="1+#ppt_h/2"/>
                                          </p:val>
                                        </p:tav>
                                        <p:tav tm="100000">
                                          <p:val>
                                            <p:strVal val="#ppt_y"/>
                                          </p:val>
                                        </p:tav>
                                      </p:tavLst>
                                    </p:anim>
                                  </p:childTnLst>
                                </p:cTn>
                              </p:par>
                              <p:par>
                                <p:cTn id="1175" presetID="19" presetClass="entr" presetSubtype="10" fill="hold" grpId="1" nodeType="withEffect">
                                  <p:stCondLst>
                                    <p:cond delay="0"/>
                                  </p:stCondLst>
                                  <p:childTnLst>
                                    <p:set>
                                      <p:cBhvr>
                                        <p:cTn id="1176" dur="1" fill="hold">
                                          <p:stCondLst>
                                            <p:cond delay="0"/>
                                          </p:stCondLst>
                                        </p:cTn>
                                        <p:tgtEl>
                                          <p:spTgt spid="4"/>
                                        </p:tgtEl>
                                        <p:attrNameLst>
                                          <p:attrName>style.visibility</p:attrName>
                                        </p:attrNameLst>
                                      </p:cBhvr>
                                      <p:to>
                                        <p:strVal val="visible"/>
                                      </p:to>
                                    </p:set>
                                    <p:anim calcmode="lin" valueType="num">
                                      <p:cBhvr>
                                        <p:cTn id="1177" dur="4000" fill="hold"/>
                                        <p:tgtEl>
                                          <p:spTgt spid="4"/>
                                        </p:tgtEl>
                                        <p:attrNameLst>
                                          <p:attrName>ppt_w</p:attrName>
                                        </p:attrNameLst>
                                      </p:cBhvr>
                                      <p:tavLst>
                                        <p:tav tm="0" fmla="#ppt_w*sin(2.5*pi*$)">
                                          <p:val>
                                            <p:fltVal val="0"/>
                                          </p:val>
                                        </p:tav>
                                        <p:tav tm="100000">
                                          <p:val>
                                            <p:fltVal val="1"/>
                                          </p:val>
                                        </p:tav>
                                      </p:tavLst>
                                    </p:anim>
                                    <p:anim calcmode="lin" valueType="num">
                                      <p:cBhvr>
                                        <p:cTn id="1178" dur="4000" fill="hold"/>
                                        <p:tgtEl>
                                          <p:spTgt spid="4"/>
                                        </p:tgtEl>
                                        <p:attrNameLst>
                                          <p:attrName>ppt_h</p:attrName>
                                        </p:attrNameLst>
                                      </p:cBhvr>
                                      <p:tavLst>
                                        <p:tav tm="0">
                                          <p:val>
                                            <p:strVal val="#ppt_h"/>
                                          </p:val>
                                        </p:tav>
                                        <p:tav tm="100000">
                                          <p:val>
                                            <p:strVal val="#ppt_h"/>
                                          </p:val>
                                        </p:tav>
                                      </p:tavLst>
                                    </p:anim>
                                  </p:childTnLst>
                                </p:cTn>
                              </p:par>
                              <p:par>
                                <p:cTn id="1179" presetID="2" presetClass="exit" presetSubtype="1" fill="hold" grpId="2" nodeType="withEffect">
                                  <p:stCondLst>
                                    <p:cond delay="0"/>
                                  </p:stCondLst>
                                  <p:childTnLst>
                                    <p:anim calcmode="lin" valueType="num">
                                      <p:cBhvr additive="base">
                                        <p:cTn id="1180" dur="4500"/>
                                        <p:tgtEl>
                                          <p:spTgt spid="4"/>
                                        </p:tgtEl>
                                        <p:attrNameLst>
                                          <p:attrName>ppt_x</p:attrName>
                                        </p:attrNameLst>
                                      </p:cBhvr>
                                      <p:tavLst>
                                        <p:tav tm="0">
                                          <p:val>
                                            <p:strVal val="ppt_x"/>
                                          </p:val>
                                        </p:tav>
                                        <p:tav tm="100000">
                                          <p:val>
                                            <p:strVal val="ppt_x"/>
                                          </p:val>
                                        </p:tav>
                                      </p:tavLst>
                                    </p:anim>
                                    <p:anim calcmode="lin" valueType="num">
                                      <p:cBhvr additive="base">
                                        <p:cTn id="1181" dur="4500"/>
                                        <p:tgtEl>
                                          <p:spTgt spid="4"/>
                                        </p:tgtEl>
                                        <p:attrNameLst>
                                          <p:attrName>ppt_y</p:attrName>
                                        </p:attrNameLst>
                                      </p:cBhvr>
                                      <p:tavLst>
                                        <p:tav tm="0">
                                          <p:val>
                                            <p:strVal val="ppt_y"/>
                                          </p:val>
                                        </p:tav>
                                        <p:tav tm="100000">
                                          <p:val>
                                            <p:strVal val="0-ppt_h/2"/>
                                          </p:val>
                                        </p:tav>
                                      </p:tavLst>
                                    </p:anim>
                                    <p:set>
                                      <p:cBhvr>
                                        <p:cTn id="1182" dur="1" fill="hold">
                                          <p:stCondLst>
                                            <p:cond delay="4499"/>
                                          </p:stCondLst>
                                        </p:cTn>
                                        <p:tgtEl>
                                          <p:spTgt spid="4"/>
                                        </p:tgtEl>
                                        <p:attrNameLst>
                                          <p:attrName>style.visibility</p:attrName>
                                        </p:attrNameLst>
                                      </p:cBhvr>
                                      <p:to>
                                        <p:strVal val="hidden"/>
                                      </p:to>
                                    </p:set>
                                  </p:childTnLst>
                                </p:cTn>
                              </p:par>
                              <p:par>
                                <p:cTn id="1183" presetID="3" presetClass="exit" presetSubtype="10" fill="hold" grpId="3" nodeType="withEffect">
                                  <p:stCondLst>
                                    <p:cond delay="0"/>
                                  </p:stCondLst>
                                  <p:childTnLst>
                                    <p:animEffect transition="out" filter="blinds(horizontal)">
                                      <p:cBhvr>
                                        <p:cTn id="1184" dur="6000"/>
                                        <p:tgtEl>
                                          <p:spTgt spid="4"/>
                                        </p:tgtEl>
                                      </p:cBhvr>
                                    </p:animEffect>
                                    <p:set>
                                      <p:cBhvr>
                                        <p:cTn id="1185" dur="1" fill="hold">
                                          <p:stCondLst>
                                            <p:cond delay="5999"/>
                                          </p:stCondLst>
                                        </p:cTn>
                                        <p:tgtEl>
                                          <p:spTgt spid="4"/>
                                        </p:tgtEl>
                                        <p:attrNameLst>
                                          <p:attrName>style.visibility</p:attrName>
                                        </p:attrNameLst>
                                      </p:cBhvr>
                                      <p:to>
                                        <p:strVal val="hidden"/>
                                      </p:to>
                                    </p:set>
                                  </p:childTnLst>
                                </p:cTn>
                              </p:par>
                              <p:par>
                                <p:cTn id="1186" presetID="8" presetClass="emph" presetSubtype="0" fill="hold" grpId="4" nodeType="withEffect">
                                  <p:stCondLst>
                                    <p:cond delay="0"/>
                                  </p:stCondLst>
                                  <p:childTnLst>
                                    <p:animRot by="-21600000">
                                      <p:cBhvr>
                                        <p:cTn id="1187" dur="5000" fill="hold"/>
                                        <p:tgtEl>
                                          <p:spTgt spid="4"/>
                                        </p:tgtEl>
                                        <p:attrNameLst>
                                          <p:attrName>r</p:attrName>
                                        </p:attrNameLst>
                                      </p:cBhvr>
                                    </p:animRot>
                                  </p:childTnLst>
                                </p:cTn>
                              </p:par>
                              <p:par>
                                <p:cTn id="1188" presetID="45" presetClass="exit" presetSubtype="0" fill="hold" grpId="5" nodeType="withEffect">
                                  <p:stCondLst>
                                    <p:cond delay="0"/>
                                  </p:stCondLst>
                                  <p:childTnLst>
                                    <p:animEffect transition="out" filter="fade">
                                      <p:cBhvr>
                                        <p:cTn id="1189" dur="5000"/>
                                        <p:tgtEl>
                                          <p:spTgt spid="4"/>
                                        </p:tgtEl>
                                      </p:cBhvr>
                                    </p:animEffect>
                                    <p:anim calcmode="lin" valueType="num">
                                      <p:cBhvr>
                                        <p:cTn id="1190"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1" dur="5000"/>
                                        <p:tgtEl>
                                          <p:spTgt spid="4"/>
                                        </p:tgtEl>
                                        <p:attrNameLst>
                                          <p:attrName>ppt_h</p:attrName>
                                        </p:attrNameLst>
                                      </p:cBhvr>
                                      <p:tavLst>
                                        <p:tav tm="0">
                                          <p:val>
                                            <p:strVal val="ppt_h"/>
                                          </p:val>
                                        </p:tav>
                                        <p:tav tm="100000">
                                          <p:val>
                                            <p:strVal val="ppt_h"/>
                                          </p:val>
                                        </p:tav>
                                      </p:tavLst>
                                    </p:anim>
                                    <p:set>
                                      <p:cBhvr>
                                        <p:cTn id="1192" dur="1" fill="hold">
                                          <p:stCondLst>
                                            <p:cond delay="4999"/>
                                          </p:stCondLst>
                                        </p:cTn>
                                        <p:tgtEl>
                                          <p:spTgt spid="4"/>
                                        </p:tgtEl>
                                        <p:attrNameLst>
                                          <p:attrName>style.visibility</p:attrName>
                                        </p:attrNameLst>
                                      </p:cBhvr>
                                      <p:to>
                                        <p:strVal val="hidden"/>
                                      </p:to>
                                    </p:set>
                                  </p:childTnLst>
                                </p:cTn>
                              </p:par>
                              <p:par>
                                <p:cTn id="1193" presetID="2" presetClass="entr" presetSubtype="4" fill="hold" grpId="0" nodeType="withEffect">
                                  <p:stCondLst>
                                    <p:cond delay="0"/>
                                  </p:stCondLst>
                                  <p:childTnLst>
                                    <p:set>
                                      <p:cBhvr>
                                        <p:cTn id="1194" dur="1" fill="hold">
                                          <p:stCondLst>
                                            <p:cond delay="0"/>
                                          </p:stCondLst>
                                        </p:cTn>
                                        <p:tgtEl>
                                          <p:spTgt spid="3"/>
                                        </p:tgtEl>
                                        <p:attrNameLst>
                                          <p:attrName>style.visibility</p:attrName>
                                        </p:attrNameLst>
                                      </p:cBhvr>
                                      <p:to>
                                        <p:strVal val="visible"/>
                                      </p:to>
                                    </p:set>
                                    <p:anim calcmode="lin" valueType="num">
                                      <p:cBhvr additive="base">
                                        <p:cTn id="1195" dur="4000" fill="hold"/>
                                        <p:tgtEl>
                                          <p:spTgt spid="3"/>
                                        </p:tgtEl>
                                        <p:attrNameLst>
                                          <p:attrName>ppt_x</p:attrName>
                                        </p:attrNameLst>
                                      </p:cBhvr>
                                      <p:tavLst>
                                        <p:tav tm="0">
                                          <p:val>
                                            <p:strVal val="#ppt_x"/>
                                          </p:val>
                                        </p:tav>
                                        <p:tav tm="100000">
                                          <p:val>
                                            <p:strVal val="#ppt_x"/>
                                          </p:val>
                                        </p:tav>
                                      </p:tavLst>
                                    </p:anim>
                                    <p:anim calcmode="lin" valueType="num">
                                      <p:cBhvr additive="base">
                                        <p:cTn id="1196" dur="4000" fill="hold"/>
                                        <p:tgtEl>
                                          <p:spTgt spid="3"/>
                                        </p:tgtEl>
                                        <p:attrNameLst>
                                          <p:attrName>ppt_y</p:attrName>
                                        </p:attrNameLst>
                                      </p:cBhvr>
                                      <p:tavLst>
                                        <p:tav tm="0">
                                          <p:val>
                                            <p:strVal val="1+#ppt_h/2"/>
                                          </p:val>
                                        </p:tav>
                                        <p:tav tm="100000">
                                          <p:val>
                                            <p:strVal val="#ppt_y"/>
                                          </p:val>
                                        </p:tav>
                                      </p:tavLst>
                                    </p:anim>
                                  </p:childTnLst>
                                </p:cTn>
                              </p:par>
                              <p:par>
                                <p:cTn id="1197" presetID="19" presetClass="entr" presetSubtype="10" fill="hold" grpId="1" nodeType="withEffect">
                                  <p:stCondLst>
                                    <p:cond delay="0"/>
                                  </p:stCondLst>
                                  <p:childTnLst>
                                    <p:set>
                                      <p:cBhvr>
                                        <p:cTn id="1198" dur="1" fill="hold">
                                          <p:stCondLst>
                                            <p:cond delay="0"/>
                                          </p:stCondLst>
                                        </p:cTn>
                                        <p:tgtEl>
                                          <p:spTgt spid="3"/>
                                        </p:tgtEl>
                                        <p:attrNameLst>
                                          <p:attrName>style.visibility</p:attrName>
                                        </p:attrNameLst>
                                      </p:cBhvr>
                                      <p:to>
                                        <p:strVal val="visible"/>
                                      </p:to>
                                    </p:set>
                                    <p:anim calcmode="lin" valueType="num">
                                      <p:cBhvr>
                                        <p:cTn id="1199" dur="4000" fill="hold"/>
                                        <p:tgtEl>
                                          <p:spTgt spid="3"/>
                                        </p:tgtEl>
                                        <p:attrNameLst>
                                          <p:attrName>ppt_w</p:attrName>
                                        </p:attrNameLst>
                                      </p:cBhvr>
                                      <p:tavLst>
                                        <p:tav tm="0" fmla="#ppt_w*sin(2.5*pi*$)">
                                          <p:val>
                                            <p:fltVal val="0"/>
                                          </p:val>
                                        </p:tav>
                                        <p:tav tm="100000">
                                          <p:val>
                                            <p:fltVal val="1"/>
                                          </p:val>
                                        </p:tav>
                                      </p:tavLst>
                                    </p:anim>
                                    <p:anim calcmode="lin" valueType="num">
                                      <p:cBhvr>
                                        <p:cTn id="1200" dur="4000" fill="hold"/>
                                        <p:tgtEl>
                                          <p:spTgt spid="3"/>
                                        </p:tgtEl>
                                        <p:attrNameLst>
                                          <p:attrName>ppt_h</p:attrName>
                                        </p:attrNameLst>
                                      </p:cBhvr>
                                      <p:tavLst>
                                        <p:tav tm="0">
                                          <p:val>
                                            <p:strVal val="#ppt_h"/>
                                          </p:val>
                                        </p:tav>
                                        <p:tav tm="100000">
                                          <p:val>
                                            <p:strVal val="#ppt_h"/>
                                          </p:val>
                                        </p:tav>
                                      </p:tavLst>
                                    </p:anim>
                                  </p:childTnLst>
                                </p:cTn>
                              </p:par>
                              <p:par>
                                <p:cTn id="1201" presetID="2" presetClass="exit" presetSubtype="1" fill="hold" grpId="2" nodeType="withEffect">
                                  <p:stCondLst>
                                    <p:cond delay="0"/>
                                  </p:stCondLst>
                                  <p:childTnLst>
                                    <p:anim calcmode="lin" valueType="num">
                                      <p:cBhvr additive="base">
                                        <p:cTn id="1202" dur="4500"/>
                                        <p:tgtEl>
                                          <p:spTgt spid="3"/>
                                        </p:tgtEl>
                                        <p:attrNameLst>
                                          <p:attrName>ppt_x</p:attrName>
                                        </p:attrNameLst>
                                      </p:cBhvr>
                                      <p:tavLst>
                                        <p:tav tm="0">
                                          <p:val>
                                            <p:strVal val="ppt_x"/>
                                          </p:val>
                                        </p:tav>
                                        <p:tav tm="100000">
                                          <p:val>
                                            <p:strVal val="ppt_x"/>
                                          </p:val>
                                        </p:tav>
                                      </p:tavLst>
                                    </p:anim>
                                    <p:anim calcmode="lin" valueType="num">
                                      <p:cBhvr additive="base">
                                        <p:cTn id="1203" dur="4500"/>
                                        <p:tgtEl>
                                          <p:spTgt spid="3"/>
                                        </p:tgtEl>
                                        <p:attrNameLst>
                                          <p:attrName>ppt_y</p:attrName>
                                        </p:attrNameLst>
                                      </p:cBhvr>
                                      <p:tavLst>
                                        <p:tav tm="0">
                                          <p:val>
                                            <p:strVal val="ppt_y"/>
                                          </p:val>
                                        </p:tav>
                                        <p:tav tm="100000">
                                          <p:val>
                                            <p:strVal val="0-ppt_h/2"/>
                                          </p:val>
                                        </p:tav>
                                      </p:tavLst>
                                    </p:anim>
                                    <p:set>
                                      <p:cBhvr>
                                        <p:cTn id="1204" dur="1" fill="hold">
                                          <p:stCondLst>
                                            <p:cond delay="4499"/>
                                          </p:stCondLst>
                                        </p:cTn>
                                        <p:tgtEl>
                                          <p:spTgt spid="3"/>
                                        </p:tgtEl>
                                        <p:attrNameLst>
                                          <p:attrName>style.visibility</p:attrName>
                                        </p:attrNameLst>
                                      </p:cBhvr>
                                      <p:to>
                                        <p:strVal val="hidden"/>
                                      </p:to>
                                    </p:set>
                                  </p:childTnLst>
                                </p:cTn>
                              </p:par>
                              <p:par>
                                <p:cTn id="1205" presetID="3" presetClass="exit" presetSubtype="10" fill="hold" grpId="3" nodeType="withEffect">
                                  <p:stCondLst>
                                    <p:cond delay="0"/>
                                  </p:stCondLst>
                                  <p:childTnLst>
                                    <p:animEffect transition="out" filter="blinds(horizontal)">
                                      <p:cBhvr>
                                        <p:cTn id="1206" dur="6000"/>
                                        <p:tgtEl>
                                          <p:spTgt spid="3"/>
                                        </p:tgtEl>
                                      </p:cBhvr>
                                    </p:animEffect>
                                    <p:set>
                                      <p:cBhvr>
                                        <p:cTn id="1207" dur="1" fill="hold">
                                          <p:stCondLst>
                                            <p:cond delay="5999"/>
                                          </p:stCondLst>
                                        </p:cTn>
                                        <p:tgtEl>
                                          <p:spTgt spid="3"/>
                                        </p:tgtEl>
                                        <p:attrNameLst>
                                          <p:attrName>style.visibility</p:attrName>
                                        </p:attrNameLst>
                                      </p:cBhvr>
                                      <p:to>
                                        <p:strVal val="hidden"/>
                                      </p:to>
                                    </p:set>
                                  </p:childTnLst>
                                </p:cTn>
                              </p:par>
                              <p:par>
                                <p:cTn id="1208" presetID="8" presetClass="emph" presetSubtype="0" fill="hold" grpId="4" nodeType="withEffect">
                                  <p:stCondLst>
                                    <p:cond delay="0"/>
                                  </p:stCondLst>
                                  <p:childTnLst>
                                    <p:animRot by="-21600000">
                                      <p:cBhvr>
                                        <p:cTn id="1209" dur="5000" fill="hold"/>
                                        <p:tgtEl>
                                          <p:spTgt spid="3"/>
                                        </p:tgtEl>
                                        <p:attrNameLst>
                                          <p:attrName>r</p:attrName>
                                        </p:attrNameLst>
                                      </p:cBhvr>
                                    </p:animRot>
                                  </p:childTnLst>
                                </p:cTn>
                              </p:par>
                              <p:par>
                                <p:cTn id="1210" presetID="45" presetClass="exit" presetSubtype="0" fill="hold" grpId="5" nodeType="withEffect">
                                  <p:stCondLst>
                                    <p:cond delay="0"/>
                                  </p:stCondLst>
                                  <p:childTnLst>
                                    <p:animEffect transition="out" filter="fade">
                                      <p:cBhvr>
                                        <p:cTn id="1211" dur="5000"/>
                                        <p:tgtEl>
                                          <p:spTgt spid="3"/>
                                        </p:tgtEl>
                                      </p:cBhvr>
                                    </p:animEffect>
                                    <p:anim calcmode="lin" valueType="num">
                                      <p:cBhvr>
                                        <p:cTn id="1212"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3" dur="5000"/>
                                        <p:tgtEl>
                                          <p:spTgt spid="3"/>
                                        </p:tgtEl>
                                        <p:attrNameLst>
                                          <p:attrName>ppt_h</p:attrName>
                                        </p:attrNameLst>
                                      </p:cBhvr>
                                      <p:tavLst>
                                        <p:tav tm="0">
                                          <p:val>
                                            <p:strVal val="ppt_h"/>
                                          </p:val>
                                        </p:tav>
                                        <p:tav tm="100000">
                                          <p:val>
                                            <p:strVal val="ppt_h"/>
                                          </p:val>
                                        </p:tav>
                                      </p:tavLst>
                                    </p:anim>
                                    <p:set>
                                      <p:cBhvr>
                                        <p:cTn id="1214" dur="1" fill="hold">
                                          <p:stCondLst>
                                            <p:cond delay="4999"/>
                                          </p:stCondLst>
                                        </p:cTn>
                                        <p:tgtEl>
                                          <p:spTgt spid="3"/>
                                        </p:tgtEl>
                                        <p:attrNameLst>
                                          <p:attrName>style.visibility</p:attrName>
                                        </p:attrNameLst>
                                      </p:cBhvr>
                                      <p:to>
                                        <p:strVal val="hidden"/>
                                      </p:to>
                                    </p:set>
                                  </p:childTnLst>
                                </p:cTn>
                              </p:par>
                              <p:par>
                                <p:cTn id="1215" presetID="2" presetClass="entr" presetSubtype="4" fill="hold" grpId="0" nodeType="withEffect">
                                  <p:stCondLst>
                                    <p:cond delay="0"/>
                                  </p:stCondLst>
                                  <p:childTnLst>
                                    <p:set>
                                      <p:cBhvr>
                                        <p:cTn id="1216" dur="1" fill="hold">
                                          <p:stCondLst>
                                            <p:cond delay="0"/>
                                          </p:stCondLst>
                                        </p:cTn>
                                        <p:tgtEl>
                                          <p:spTgt spid="2"/>
                                        </p:tgtEl>
                                        <p:attrNameLst>
                                          <p:attrName>style.visibility</p:attrName>
                                        </p:attrNameLst>
                                      </p:cBhvr>
                                      <p:to>
                                        <p:strVal val="visible"/>
                                      </p:to>
                                    </p:set>
                                    <p:anim calcmode="lin" valueType="num">
                                      <p:cBhvr additive="base">
                                        <p:cTn id="1217" dur="4000" fill="hold"/>
                                        <p:tgtEl>
                                          <p:spTgt spid="2"/>
                                        </p:tgtEl>
                                        <p:attrNameLst>
                                          <p:attrName>ppt_x</p:attrName>
                                        </p:attrNameLst>
                                      </p:cBhvr>
                                      <p:tavLst>
                                        <p:tav tm="0">
                                          <p:val>
                                            <p:strVal val="#ppt_x"/>
                                          </p:val>
                                        </p:tav>
                                        <p:tav tm="100000">
                                          <p:val>
                                            <p:strVal val="#ppt_x"/>
                                          </p:val>
                                        </p:tav>
                                      </p:tavLst>
                                    </p:anim>
                                    <p:anim calcmode="lin" valueType="num">
                                      <p:cBhvr additive="base">
                                        <p:cTn id="1218" dur="4000" fill="hold"/>
                                        <p:tgtEl>
                                          <p:spTgt spid="2"/>
                                        </p:tgtEl>
                                        <p:attrNameLst>
                                          <p:attrName>ppt_y</p:attrName>
                                        </p:attrNameLst>
                                      </p:cBhvr>
                                      <p:tavLst>
                                        <p:tav tm="0">
                                          <p:val>
                                            <p:strVal val="1+#ppt_h/2"/>
                                          </p:val>
                                        </p:tav>
                                        <p:tav tm="100000">
                                          <p:val>
                                            <p:strVal val="#ppt_y"/>
                                          </p:val>
                                        </p:tav>
                                      </p:tavLst>
                                    </p:anim>
                                  </p:childTnLst>
                                </p:cTn>
                              </p:par>
                              <p:par>
                                <p:cTn id="1219" presetID="19" presetClass="entr" presetSubtype="10" fill="hold" grpId="1" nodeType="withEffect">
                                  <p:stCondLst>
                                    <p:cond delay="0"/>
                                  </p:stCondLst>
                                  <p:childTnLst>
                                    <p:set>
                                      <p:cBhvr>
                                        <p:cTn id="1220" dur="1" fill="hold">
                                          <p:stCondLst>
                                            <p:cond delay="0"/>
                                          </p:stCondLst>
                                        </p:cTn>
                                        <p:tgtEl>
                                          <p:spTgt spid="2"/>
                                        </p:tgtEl>
                                        <p:attrNameLst>
                                          <p:attrName>style.visibility</p:attrName>
                                        </p:attrNameLst>
                                      </p:cBhvr>
                                      <p:to>
                                        <p:strVal val="visible"/>
                                      </p:to>
                                    </p:set>
                                    <p:anim calcmode="lin" valueType="num">
                                      <p:cBhvr>
                                        <p:cTn id="1221" dur="4000" fill="hold"/>
                                        <p:tgtEl>
                                          <p:spTgt spid="2"/>
                                        </p:tgtEl>
                                        <p:attrNameLst>
                                          <p:attrName>ppt_w</p:attrName>
                                        </p:attrNameLst>
                                      </p:cBhvr>
                                      <p:tavLst>
                                        <p:tav tm="0" fmla="#ppt_w*sin(2.5*pi*$)">
                                          <p:val>
                                            <p:fltVal val="0"/>
                                          </p:val>
                                        </p:tav>
                                        <p:tav tm="100000">
                                          <p:val>
                                            <p:fltVal val="1"/>
                                          </p:val>
                                        </p:tav>
                                      </p:tavLst>
                                    </p:anim>
                                    <p:anim calcmode="lin" valueType="num">
                                      <p:cBhvr>
                                        <p:cTn id="1222" dur="4000" fill="hold"/>
                                        <p:tgtEl>
                                          <p:spTgt spid="2"/>
                                        </p:tgtEl>
                                        <p:attrNameLst>
                                          <p:attrName>ppt_h</p:attrName>
                                        </p:attrNameLst>
                                      </p:cBhvr>
                                      <p:tavLst>
                                        <p:tav tm="0">
                                          <p:val>
                                            <p:strVal val="#ppt_h"/>
                                          </p:val>
                                        </p:tav>
                                        <p:tav tm="100000">
                                          <p:val>
                                            <p:strVal val="#ppt_h"/>
                                          </p:val>
                                        </p:tav>
                                      </p:tavLst>
                                    </p:anim>
                                  </p:childTnLst>
                                </p:cTn>
                              </p:par>
                              <p:par>
                                <p:cTn id="1223" presetID="2" presetClass="exit" presetSubtype="1" fill="hold" grpId="2" nodeType="withEffect">
                                  <p:stCondLst>
                                    <p:cond delay="0"/>
                                  </p:stCondLst>
                                  <p:childTnLst>
                                    <p:anim calcmode="lin" valueType="num">
                                      <p:cBhvr additive="base">
                                        <p:cTn id="1224" dur="4500"/>
                                        <p:tgtEl>
                                          <p:spTgt spid="2"/>
                                        </p:tgtEl>
                                        <p:attrNameLst>
                                          <p:attrName>ppt_x</p:attrName>
                                        </p:attrNameLst>
                                      </p:cBhvr>
                                      <p:tavLst>
                                        <p:tav tm="0">
                                          <p:val>
                                            <p:strVal val="ppt_x"/>
                                          </p:val>
                                        </p:tav>
                                        <p:tav tm="100000">
                                          <p:val>
                                            <p:strVal val="ppt_x"/>
                                          </p:val>
                                        </p:tav>
                                      </p:tavLst>
                                    </p:anim>
                                    <p:anim calcmode="lin" valueType="num">
                                      <p:cBhvr additive="base">
                                        <p:cTn id="1225" dur="4500"/>
                                        <p:tgtEl>
                                          <p:spTgt spid="2"/>
                                        </p:tgtEl>
                                        <p:attrNameLst>
                                          <p:attrName>ppt_y</p:attrName>
                                        </p:attrNameLst>
                                      </p:cBhvr>
                                      <p:tavLst>
                                        <p:tav tm="0">
                                          <p:val>
                                            <p:strVal val="ppt_y"/>
                                          </p:val>
                                        </p:tav>
                                        <p:tav tm="100000">
                                          <p:val>
                                            <p:strVal val="0-ppt_h/2"/>
                                          </p:val>
                                        </p:tav>
                                      </p:tavLst>
                                    </p:anim>
                                    <p:set>
                                      <p:cBhvr>
                                        <p:cTn id="1226" dur="1" fill="hold">
                                          <p:stCondLst>
                                            <p:cond delay="4499"/>
                                          </p:stCondLst>
                                        </p:cTn>
                                        <p:tgtEl>
                                          <p:spTgt spid="2"/>
                                        </p:tgtEl>
                                        <p:attrNameLst>
                                          <p:attrName>style.visibility</p:attrName>
                                        </p:attrNameLst>
                                      </p:cBhvr>
                                      <p:to>
                                        <p:strVal val="hidden"/>
                                      </p:to>
                                    </p:set>
                                  </p:childTnLst>
                                </p:cTn>
                              </p:par>
                              <p:par>
                                <p:cTn id="1227" presetID="3" presetClass="exit" presetSubtype="10" fill="hold" grpId="3" nodeType="withEffect">
                                  <p:stCondLst>
                                    <p:cond delay="0"/>
                                  </p:stCondLst>
                                  <p:childTnLst>
                                    <p:animEffect transition="out" filter="blinds(horizontal)">
                                      <p:cBhvr>
                                        <p:cTn id="1228" dur="6000"/>
                                        <p:tgtEl>
                                          <p:spTgt spid="2"/>
                                        </p:tgtEl>
                                      </p:cBhvr>
                                    </p:animEffect>
                                    <p:set>
                                      <p:cBhvr>
                                        <p:cTn id="1229" dur="1" fill="hold">
                                          <p:stCondLst>
                                            <p:cond delay="5999"/>
                                          </p:stCondLst>
                                        </p:cTn>
                                        <p:tgtEl>
                                          <p:spTgt spid="2"/>
                                        </p:tgtEl>
                                        <p:attrNameLst>
                                          <p:attrName>style.visibility</p:attrName>
                                        </p:attrNameLst>
                                      </p:cBhvr>
                                      <p:to>
                                        <p:strVal val="hidden"/>
                                      </p:to>
                                    </p:set>
                                  </p:childTnLst>
                                </p:cTn>
                              </p:par>
                              <p:par>
                                <p:cTn id="1230" presetID="8" presetClass="emph" presetSubtype="0" fill="hold" grpId="4" nodeType="withEffect">
                                  <p:stCondLst>
                                    <p:cond delay="0"/>
                                  </p:stCondLst>
                                  <p:childTnLst>
                                    <p:animRot by="-21600000">
                                      <p:cBhvr>
                                        <p:cTn id="1231" dur="5000" fill="hold"/>
                                        <p:tgtEl>
                                          <p:spTgt spid="2"/>
                                        </p:tgtEl>
                                        <p:attrNameLst>
                                          <p:attrName>r</p:attrName>
                                        </p:attrNameLst>
                                      </p:cBhvr>
                                    </p:animRot>
                                  </p:childTnLst>
                                </p:cTn>
                              </p:par>
                              <p:par>
                                <p:cTn id="1232" presetID="45" presetClass="exit" presetSubtype="0" fill="hold" grpId="5" nodeType="withEffect">
                                  <p:stCondLst>
                                    <p:cond delay="0"/>
                                  </p:stCondLst>
                                  <p:childTnLst>
                                    <p:animEffect transition="out" filter="fade">
                                      <p:cBhvr>
                                        <p:cTn id="1233" dur="5000"/>
                                        <p:tgtEl>
                                          <p:spTgt spid="2"/>
                                        </p:tgtEl>
                                      </p:cBhvr>
                                    </p:animEffect>
                                    <p:anim calcmode="lin" valueType="num">
                                      <p:cBhvr>
                                        <p:cTn id="1234" dur="5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5" dur="5000"/>
                                        <p:tgtEl>
                                          <p:spTgt spid="2"/>
                                        </p:tgtEl>
                                        <p:attrNameLst>
                                          <p:attrName>ppt_h</p:attrName>
                                        </p:attrNameLst>
                                      </p:cBhvr>
                                      <p:tavLst>
                                        <p:tav tm="0">
                                          <p:val>
                                            <p:strVal val="ppt_h"/>
                                          </p:val>
                                        </p:tav>
                                        <p:tav tm="100000">
                                          <p:val>
                                            <p:strVal val="ppt_h"/>
                                          </p:val>
                                        </p:tav>
                                      </p:tavLst>
                                    </p:anim>
                                    <p:set>
                                      <p:cBhvr>
                                        <p:cTn id="1236" dur="1" fill="hold">
                                          <p:stCondLst>
                                            <p:cond delay="4999"/>
                                          </p:stCondLst>
                                        </p:cTn>
                                        <p:tgtEl>
                                          <p:spTgt spid="2"/>
                                        </p:tgtEl>
                                        <p:attrNameLst>
                                          <p:attrName>style.visibility</p:attrName>
                                        </p:attrNameLst>
                                      </p:cBhvr>
                                      <p:to>
                                        <p:strVal val="hidden"/>
                                      </p:to>
                                    </p:set>
                                  </p:childTnLst>
                                </p:cTn>
                              </p:par>
                              <p:par>
                                <p:cTn id="1237" presetID="23" presetClass="entr" presetSubtype="288" fill="hold" nodeType="withEffect">
                                  <p:stCondLst>
                                    <p:cond delay="1000"/>
                                  </p:stCondLst>
                                  <p:childTnLst>
                                    <p:set>
                                      <p:cBhvr>
                                        <p:cTn id="1238" dur="1" fill="hold">
                                          <p:stCondLst>
                                            <p:cond delay="0"/>
                                          </p:stCondLst>
                                        </p:cTn>
                                        <p:tgtEl>
                                          <p:spTgt spid="65"/>
                                        </p:tgtEl>
                                        <p:attrNameLst>
                                          <p:attrName>style.visibility</p:attrName>
                                        </p:attrNameLst>
                                      </p:cBhvr>
                                      <p:to>
                                        <p:strVal val="visible"/>
                                      </p:to>
                                    </p:set>
                                    <p:anim calcmode="lin" valueType="num">
                                      <p:cBhvr>
                                        <p:cTn id="1239" dur="3750" fill="hold"/>
                                        <p:tgtEl>
                                          <p:spTgt spid="65"/>
                                        </p:tgtEl>
                                        <p:attrNameLst>
                                          <p:attrName>ppt_w</p:attrName>
                                        </p:attrNameLst>
                                      </p:cBhvr>
                                      <p:tavLst>
                                        <p:tav tm="0">
                                          <p:val>
                                            <p:strVal val="4/3*#ppt_w"/>
                                          </p:val>
                                        </p:tav>
                                        <p:tav tm="100000">
                                          <p:val>
                                            <p:strVal val="#ppt_w"/>
                                          </p:val>
                                        </p:tav>
                                      </p:tavLst>
                                    </p:anim>
                                    <p:anim calcmode="lin" valueType="num">
                                      <p:cBhvr>
                                        <p:cTn id="1240" dur="3750" fill="hold"/>
                                        <p:tgtEl>
                                          <p:spTgt spid="65"/>
                                        </p:tgtEl>
                                        <p:attrNameLst>
                                          <p:attrName>ppt_h</p:attrName>
                                        </p:attrNameLst>
                                      </p:cBhvr>
                                      <p:tavLst>
                                        <p:tav tm="0">
                                          <p:val>
                                            <p:strVal val="4/3*#ppt_h"/>
                                          </p:val>
                                        </p:tav>
                                        <p:tav tm="100000">
                                          <p:val>
                                            <p:strVal val="#ppt_h"/>
                                          </p:val>
                                        </p:tav>
                                      </p:tavLst>
                                    </p:anim>
                                  </p:childTnLst>
                                </p:cTn>
                              </p:par>
                              <p:par>
                                <p:cTn id="1241" presetID="16" presetClass="entr" presetSubtype="42" fill="hold" nodeType="withEffect">
                                  <p:stCondLst>
                                    <p:cond delay="1000"/>
                                  </p:stCondLst>
                                  <p:childTnLst>
                                    <p:set>
                                      <p:cBhvr>
                                        <p:cTn id="1242" dur="1" fill="hold">
                                          <p:stCondLst>
                                            <p:cond delay="0"/>
                                          </p:stCondLst>
                                        </p:cTn>
                                        <p:tgtEl>
                                          <p:spTgt spid="65"/>
                                        </p:tgtEl>
                                        <p:attrNameLst>
                                          <p:attrName>style.visibility</p:attrName>
                                        </p:attrNameLst>
                                      </p:cBhvr>
                                      <p:to>
                                        <p:strVal val="visible"/>
                                      </p:to>
                                    </p:set>
                                    <p:animEffect transition="in" filter="barn(outHorizontal)">
                                      <p:cBhvr>
                                        <p:cTn id="1243" dur="3750"/>
                                        <p:tgtEl>
                                          <p:spTgt spid="65"/>
                                        </p:tgtEl>
                                      </p:cBhvr>
                                    </p:animEffect>
                                  </p:childTnLst>
                                </p:cTn>
                              </p:par>
                              <p:par>
                                <p:cTn id="1244" presetID="9" presetClass="emph" presetSubtype="0" nodeType="withEffect">
                                  <p:stCondLst>
                                    <p:cond delay="0"/>
                                  </p:stCondLst>
                                  <p:childTnLst>
                                    <p:set>
                                      <p:cBhvr rctx="PPT">
                                        <p:cTn id="1245" dur="indefinite"/>
                                        <p:tgtEl>
                                          <p:spTgt spid="66"/>
                                        </p:tgtEl>
                                        <p:attrNameLst>
                                          <p:attrName>style.opacity</p:attrName>
                                        </p:attrNameLst>
                                      </p:cBhvr>
                                      <p:to>
                                        <p:strVal val="0"/>
                                      </p:to>
                                    </p:set>
                                    <p:animEffect filter="image" prLst="opacity: 0">
                                      <p:cBhvr rctx="IE">
                                        <p:cTn id="1246" dur="indefinite"/>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2"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5" grpId="0" animBg="1"/>
      <p:bldP spid="15" grpId="1" animBg="1"/>
      <p:bldP spid="15" grpId="2" animBg="1"/>
      <p:bldP spid="15" grpId="3" animBg="1"/>
      <p:bldP spid="15" grpId="4" animBg="1"/>
      <p:bldP spid="15"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37" grpId="0" animBg="1"/>
      <p:bldP spid="37" grpId="1" animBg="1"/>
      <p:bldP spid="37" grpId="2" animBg="1"/>
      <p:bldP spid="37" grpId="3" animBg="1"/>
      <p:bldP spid="37" grpId="4" animBg="1"/>
      <p:bldP spid="37"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28" grpId="0" animBg="1"/>
      <p:bldP spid="28" grpId="1" animBg="1"/>
      <p:bldP spid="28" grpId="2" animBg="1"/>
      <p:bldP spid="28" grpId="3" animBg="1"/>
      <p:bldP spid="28" grpId="4" animBg="1"/>
      <p:bldP spid="28" grpId="5" animBg="1"/>
      <p:bldP spid="62" grpId="0" animBg="1"/>
      <p:bldP spid="62" grpId="1" animBg="1"/>
      <p:bldP spid="62" grpId="2" animBg="1"/>
      <p:bldP spid="62" grpId="3" animBg="1"/>
      <p:bldP spid="62" grpId="4" animBg="1"/>
      <p:bldP spid="62"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58" grpId="0" animBg="1"/>
      <p:bldP spid="58" grpId="1" animBg="1"/>
      <p:bldP spid="58" grpId="2" animBg="1"/>
      <p:bldP spid="58" grpId="3" animBg="1"/>
      <p:bldP spid="58" grpId="4" animBg="1"/>
      <p:bldP spid="58"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5" grpId="0" animBg="1"/>
      <p:bldP spid="55" grpId="1" animBg="1"/>
      <p:bldP spid="55" grpId="2" animBg="1"/>
      <p:bldP spid="55" grpId="3" animBg="1"/>
      <p:bldP spid="55" grpId="4" animBg="1"/>
      <p:bldP spid="55"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49" grpId="0" animBg="1"/>
      <p:bldP spid="49" grpId="1" animBg="1"/>
      <p:bldP spid="49" grpId="2" animBg="1"/>
      <p:bldP spid="49" grpId="3" animBg="1"/>
      <p:bldP spid="49" grpId="4" animBg="1"/>
      <p:bldP spid="49" grpId="5" animBg="1"/>
      <p:bldP spid="83" grpId="0" animBg="1"/>
      <p:bldP spid="83" grpId="1" animBg="1"/>
      <p:bldP spid="83" grpId="2" animBg="1"/>
      <p:bldP spid="83" grpId="3" animBg="1"/>
      <p:bldP spid="83" grpId="4" animBg="1"/>
      <p:bldP spid="83" grpId="5" animBg="1"/>
      <p:bldP spid="84" grpId="0" animBg="1"/>
      <p:bldP spid="84" grpId="1" animBg="1"/>
      <p:bldP spid="84" grpId="2" animBg="1"/>
      <p:bldP spid="84" grpId="3" animBg="1"/>
      <p:bldP spid="84" grpId="4" animBg="1"/>
      <p:bldP spid="84" grpId="5" animBg="1"/>
      <p:bldP spid="85" grpId="0" animBg="1"/>
      <p:bldP spid="85" grpId="1" animBg="1"/>
      <p:bldP spid="85" grpId="2" animBg="1"/>
      <p:bldP spid="85" grpId="3" animBg="1"/>
      <p:bldP spid="85" grpId="4" animBg="1"/>
      <p:bldP spid="85" grpId="5" animBg="1"/>
      <p:bldP spid="80" grpId="0" animBg="1"/>
      <p:bldP spid="80" grpId="1" animBg="1"/>
      <p:bldP spid="80" grpId="2" animBg="1"/>
      <p:bldP spid="80" grpId="3" animBg="1"/>
      <p:bldP spid="80" grpId="4" animBg="1"/>
      <p:bldP spid="80" grpId="5" animBg="1"/>
      <p:bldP spid="81" grpId="0" animBg="1"/>
      <p:bldP spid="81" grpId="1" animBg="1"/>
      <p:bldP spid="81" grpId="2" animBg="1"/>
      <p:bldP spid="81" grpId="3" animBg="1"/>
      <p:bldP spid="81" grpId="4" animBg="1"/>
      <p:bldP spid="81" grpId="5" animBg="1"/>
      <p:bldP spid="82" grpId="0" animBg="1"/>
      <p:bldP spid="82" grpId="1" animBg="1"/>
      <p:bldP spid="82" grpId="2" animBg="1"/>
      <p:bldP spid="82" grpId="3" animBg="1"/>
      <p:bldP spid="82" grpId="4" animBg="1"/>
      <p:bldP spid="82" grpId="5" animBg="1"/>
      <p:bldP spid="79" grpId="0" animBg="1"/>
      <p:bldP spid="79" grpId="1" animBg="1"/>
      <p:bldP spid="79" grpId="2" animBg="1"/>
      <p:bldP spid="79" grpId="3" animBg="1"/>
      <p:bldP spid="79" grpId="4" animBg="1"/>
      <p:bldP spid="79" grpId="5" animBg="1"/>
      <p:bldP spid="74" grpId="0" animBg="1"/>
      <p:bldP spid="74" grpId="1" animBg="1"/>
      <p:bldP spid="74" grpId="2" animBg="1"/>
      <p:bldP spid="74" grpId="3" animBg="1"/>
      <p:bldP spid="74" grpId="4" animBg="1"/>
      <p:bldP spid="74" grpId="5" animBg="1"/>
      <p:bldP spid="75" grpId="0" animBg="1"/>
      <p:bldP spid="75" grpId="1" animBg="1"/>
      <p:bldP spid="75" grpId="2" animBg="1"/>
      <p:bldP spid="75" grpId="3" animBg="1"/>
      <p:bldP spid="75" grpId="4" animBg="1"/>
      <p:bldP spid="75" grpId="5" animBg="1"/>
      <p:bldP spid="76" grpId="0" animBg="1"/>
      <p:bldP spid="76" grpId="1" animBg="1"/>
      <p:bldP spid="76" grpId="2" animBg="1"/>
      <p:bldP spid="76" grpId="3" animBg="1"/>
      <p:bldP spid="76" grpId="4" animBg="1"/>
      <p:bldP spid="76"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P spid="73" grpId="0" animBg="1"/>
      <p:bldP spid="73" grpId="1" animBg="1"/>
      <p:bldP spid="73" grpId="2" animBg="1"/>
      <p:bldP spid="73" grpId="3" animBg="1"/>
      <p:bldP spid="73" grpId="4" animBg="1"/>
      <p:bldP spid="73" grpId="5" animBg="1"/>
      <p:bldP spid="70" grpId="0" animBg="1"/>
      <p:bldP spid="70" grpId="1" animBg="1"/>
      <p:bldP spid="70" grpId="2" animBg="1"/>
      <p:bldP spid="70" grpId="3" animBg="1"/>
      <p:bldP spid="70" grpId="4" animBg="1"/>
      <p:bldP spid="70" grpId="5"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35 Imagen" descr="Diapositiva2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Rectángulo"/>
          <p:cNvSpPr/>
          <p:nvPr/>
        </p:nvSpPr>
        <p:spPr>
          <a:xfrm rot="5400000">
            <a:off x="236096" y="-236096"/>
            <a:ext cx="915761" cy="1387954"/>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5" y="211411"/>
            <a:ext cx="915765" cy="1387954"/>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9" y="643460"/>
            <a:ext cx="915765" cy="1387954"/>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2" y="1095912"/>
            <a:ext cx="915761" cy="1387954"/>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4" y="1563908"/>
            <a:ext cx="915761" cy="1387954"/>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6" y="4034142"/>
            <a:ext cx="987775" cy="1230942"/>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80" y="3586637"/>
            <a:ext cx="987777" cy="1230941"/>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7" y="3154589"/>
            <a:ext cx="987777" cy="1230943"/>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40"/>
            <a:ext cx="987774" cy="1230943"/>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49201" y="2234141"/>
            <a:ext cx="987772" cy="1230943"/>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40" y="3992782"/>
            <a:ext cx="987775" cy="1313657"/>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3" y="3507343"/>
            <a:ext cx="987773" cy="1313657"/>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70" y="3113235"/>
            <a:ext cx="987773" cy="1313657"/>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20" y="2660785"/>
            <a:ext cx="987773" cy="1313657"/>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48392" y="2192785"/>
            <a:ext cx="987773" cy="1313657"/>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7" y="-191479"/>
            <a:ext cx="915767" cy="1298725"/>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7" y="256024"/>
            <a:ext cx="915767" cy="1298725"/>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3" y="688071"/>
            <a:ext cx="915767" cy="1298725"/>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3" y="1140522"/>
            <a:ext cx="915767" cy="1298725"/>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2"/>
            <a:ext cx="915768" cy="1298725"/>
          </a:xfrm>
          <a:prstGeom prst="rect">
            <a:avLst/>
          </a:prstGeom>
          <a:gradFill>
            <a:gsLst>
              <a:gs pos="833">
                <a:srgbClr val="381850">
                  <a:lumMod val="0"/>
                </a:srgbClr>
              </a:gs>
              <a:gs pos="84000">
                <a:srgbClr val="00090C">
                  <a:alpha val="0"/>
                </a:srgbClr>
              </a:gs>
              <a:gs pos="51232">
                <a:srgbClr val="CC0000"/>
              </a:gs>
              <a:gs pos="100000">
                <a:srgbClr val="99CC00"/>
              </a:gs>
              <a:gs pos="86000">
                <a:srgbClr val="003244">
                  <a:alpha val="0"/>
                </a:srgbClr>
              </a:gs>
              <a:gs pos="22000">
                <a:srgbClr val="CC0000"/>
              </a:gs>
              <a:gs pos="56000">
                <a:srgbClr val="05121C">
                  <a:alpha val="0"/>
                </a:srgbClr>
              </a:gs>
              <a:gs pos="47000">
                <a:srgbClr val="07101B">
                  <a:alpha val="0"/>
                </a:srgbClr>
              </a:gs>
              <a:gs pos="26000">
                <a:schemeClr val="bg1">
                  <a:alpha val="0"/>
                </a:schemeClr>
              </a:gs>
            </a:gsLst>
            <a:path path="circle">
              <a:fillToRect t="100000" r="100000"/>
            </a:path>
          </a:gradFill>
          <a:ln w="25400">
            <a:gradFill>
              <a:gsLst>
                <a:gs pos="0">
                  <a:srgbClr val="99FF33"/>
                </a:gs>
                <a:gs pos="50000">
                  <a:srgbClr val="99CC00"/>
                </a:gs>
                <a:gs pos="100000">
                  <a:srgbClr val="99FF33"/>
                </a:gs>
              </a:gsLst>
              <a:lin ang="5400000" scaled="0"/>
            </a:gradFill>
            <a:prstDash val="sysDot"/>
          </a:ln>
          <a:effectLst>
            <a:outerShdw blurRad="330200" dist="50800" dir="5400000" algn="ctr" rotWithShape="0">
              <a:srgbClr val="CCFF33"/>
            </a:outerShdw>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42116458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390" fill="hold"/>
                                        <p:tgtEl>
                                          <p:spTgt spid="2"/>
                                        </p:tgtEl>
                                        <p:attrNameLst>
                                          <p:attrName>ppt_x</p:attrName>
                                        </p:attrNameLst>
                                      </p:cBhvr>
                                      <p:tavLst>
                                        <p:tav tm="0">
                                          <p:val>
                                            <p:strVal val="1+#ppt_w/2"/>
                                          </p:val>
                                        </p:tav>
                                        <p:tav tm="100000">
                                          <p:val>
                                            <p:strVal val="#ppt_x"/>
                                          </p:val>
                                        </p:tav>
                                      </p:tavLst>
                                    </p:anim>
                                    <p:anim calcmode="lin" valueType="num">
                                      <p:cBhvr additive="base">
                                        <p:cTn id="8" dur="2390" fill="hold"/>
                                        <p:tgtEl>
                                          <p:spTgt spid="2"/>
                                        </p:tgtEl>
                                        <p:attrNameLst>
                                          <p:attrName>ppt_y</p:attrName>
                                        </p:attrNameLst>
                                      </p:cBhvr>
                                      <p:tavLst>
                                        <p:tav tm="0">
                                          <p:val>
                                            <p:strVal val="1+#ppt_h/2"/>
                                          </p:val>
                                        </p:tav>
                                        <p:tav tm="100000">
                                          <p:val>
                                            <p:strVal val="#ppt_y"/>
                                          </p:val>
                                        </p:tav>
                                      </p:tavLst>
                                    </p:anim>
                                  </p:childTnLst>
                                </p:cTn>
                              </p:par>
                              <p:par>
                                <p:cTn id="9" presetID="16" presetClass="entr" presetSubtype="42"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2390"/>
                                        <p:tgtEl>
                                          <p:spTgt spid="2"/>
                                        </p:tgtEl>
                                      </p:cBhvr>
                                    </p:animEffect>
                                  </p:childTnLst>
                                </p:cTn>
                              </p:par>
                              <p:par>
                                <p:cTn id="12" presetID="8" presetClass="emph" presetSubtype="0" fill="hold" grpId="2" nodeType="withEffect">
                                  <p:stCondLst>
                                    <p:cond delay="0"/>
                                  </p:stCondLst>
                                  <p:childTnLst>
                                    <p:animRot by="21600000">
                                      <p:cBhvr>
                                        <p:cTn id="13" dur="2390" fill="hold"/>
                                        <p:tgtEl>
                                          <p:spTgt spid="2"/>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390" fill="hold"/>
                                        <p:tgtEl>
                                          <p:spTgt spid="3"/>
                                        </p:tgtEl>
                                        <p:attrNameLst>
                                          <p:attrName>ppt_x</p:attrName>
                                        </p:attrNameLst>
                                      </p:cBhvr>
                                      <p:tavLst>
                                        <p:tav tm="0">
                                          <p:val>
                                            <p:strVal val="1+#ppt_w/2"/>
                                          </p:val>
                                        </p:tav>
                                        <p:tav tm="100000">
                                          <p:val>
                                            <p:strVal val="#ppt_x"/>
                                          </p:val>
                                        </p:tav>
                                      </p:tavLst>
                                    </p:anim>
                                    <p:anim calcmode="lin" valueType="num">
                                      <p:cBhvr additive="base">
                                        <p:cTn id="17" dur="2390" fill="hold"/>
                                        <p:tgtEl>
                                          <p:spTgt spid="3"/>
                                        </p:tgtEl>
                                        <p:attrNameLst>
                                          <p:attrName>ppt_y</p:attrName>
                                        </p:attrNameLst>
                                      </p:cBhvr>
                                      <p:tavLst>
                                        <p:tav tm="0">
                                          <p:val>
                                            <p:strVal val="1+#ppt_h/2"/>
                                          </p:val>
                                        </p:tav>
                                        <p:tav tm="100000">
                                          <p:val>
                                            <p:strVal val="#ppt_y"/>
                                          </p:val>
                                        </p:tav>
                                      </p:tavLst>
                                    </p:anim>
                                  </p:childTnLst>
                                </p:cTn>
                              </p:par>
                              <p:par>
                                <p:cTn id="18" presetID="16" presetClass="entr" presetSubtype="42" fill="hold" grpId="1"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outHorizontal)">
                                      <p:cBhvr>
                                        <p:cTn id="20" dur="2390"/>
                                        <p:tgtEl>
                                          <p:spTgt spid="3"/>
                                        </p:tgtEl>
                                      </p:cBhvr>
                                    </p:animEffect>
                                  </p:childTnLst>
                                </p:cTn>
                              </p:par>
                              <p:par>
                                <p:cTn id="21" presetID="8" presetClass="emph" presetSubtype="0" fill="hold" grpId="2" nodeType="withEffect">
                                  <p:stCondLst>
                                    <p:cond delay="0"/>
                                  </p:stCondLst>
                                  <p:childTnLst>
                                    <p:animRot by="21600000">
                                      <p:cBhvr>
                                        <p:cTn id="22" dur="2390" fill="hold"/>
                                        <p:tgtEl>
                                          <p:spTgt spid="3"/>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390" fill="hold"/>
                                        <p:tgtEl>
                                          <p:spTgt spid="5"/>
                                        </p:tgtEl>
                                        <p:attrNameLst>
                                          <p:attrName>ppt_x</p:attrName>
                                        </p:attrNameLst>
                                      </p:cBhvr>
                                      <p:tavLst>
                                        <p:tav tm="0">
                                          <p:val>
                                            <p:strVal val="1+#ppt_w/2"/>
                                          </p:val>
                                        </p:tav>
                                        <p:tav tm="100000">
                                          <p:val>
                                            <p:strVal val="#ppt_x"/>
                                          </p:val>
                                        </p:tav>
                                      </p:tavLst>
                                    </p:anim>
                                    <p:anim calcmode="lin" valueType="num">
                                      <p:cBhvr additive="base">
                                        <p:cTn id="26" dur="2390" fill="hold"/>
                                        <p:tgtEl>
                                          <p:spTgt spid="5"/>
                                        </p:tgtEl>
                                        <p:attrNameLst>
                                          <p:attrName>ppt_y</p:attrName>
                                        </p:attrNameLst>
                                      </p:cBhvr>
                                      <p:tavLst>
                                        <p:tav tm="0">
                                          <p:val>
                                            <p:strVal val="1+#ppt_h/2"/>
                                          </p:val>
                                        </p:tav>
                                        <p:tav tm="100000">
                                          <p:val>
                                            <p:strVal val="#ppt_y"/>
                                          </p:val>
                                        </p:tav>
                                      </p:tavLst>
                                    </p:anim>
                                  </p:childTnLst>
                                </p:cTn>
                              </p:par>
                              <p:par>
                                <p:cTn id="27" presetID="16" presetClass="entr" presetSubtype="4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2390"/>
                                        <p:tgtEl>
                                          <p:spTgt spid="5"/>
                                        </p:tgtEl>
                                      </p:cBhvr>
                                    </p:animEffect>
                                  </p:childTnLst>
                                </p:cTn>
                              </p:par>
                              <p:par>
                                <p:cTn id="30" presetID="8" presetClass="emph" presetSubtype="0" fill="hold" grpId="2" nodeType="withEffect">
                                  <p:stCondLst>
                                    <p:cond delay="0"/>
                                  </p:stCondLst>
                                  <p:childTnLst>
                                    <p:animRot by="21600000">
                                      <p:cBhvr>
                                        <p:cTn id="31" dur="2390" fill="hold"/>
                                        <p:tgtEl>
                                          <p:spTgt spid="5"/>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390" fill="hold"/>
                                        <p:tgtEl>
                                          <p:spTgt spid="6"/>
                                        </p:tgtEl>
                                        <p:attrNameLst>
                                          <p:attrName>ppt_x</p:attrName>
                                        </p:attrNameLst>
                                      </p:cBhvr>
                                      <p:tavLst>
                                        <p:tav tm="0">
                                          <p:val>
                                            <p:strVal val="1+#ppt_w/2"/>
                                          </p:val>
                                        </p:tav>
                                        <p:tav tm="100000">
                                          <p:val>
                                            <p:strVal val="#ppt_x"/>
                                          </p:val>
                                        </p:tav>
                                      </p:tavLst>
                                    </p:anim>
                                    <p:anim calcmode="lin" valueType="num">
                                      <p:cBhvr additive="base">
                                        <p:cTn id="35" dur="2390" fill="hold"/>
                                        <p:tgtEl>
                                          <p:spTgt spid="6"/>
                                        </p:tgtEl>
                                        <p:attrNameLst>
                                          <p:attrName>ppt_y</p:attrName>
                                        </p:attrNameLst>
                                      </p:cBhvr>
                                      <p:tavLst>
                                        <p:tav tm="0">
                                          <p:val>
                                            <p:strVal val="1+#ppt_h/2"/>
                                          </p:val>
                                        </p:tav>
                                        <p:tav tm="100000">
                                          <p:val>
                                            <p:strVal val="#ppt_y"/>
                                          </p:val>
                                        </p:tav>
                                      </p:tavLst>
                                    </p:anim>
                                  </p:childTnLst>
                                </p:cTn>
                              </p:par>
                              <p:par>
                                <p:cTn id="36" presetID="16" presetClass="entr" presetSubtype="42"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outHorizontal)">
                                      <p:cBhvr>
                                        <p:cTn id="38" dur="2390"/>
                                        <p:tgtEl>
                                          <p:spTgt spid="6"/>
                                        </p:tgtEl>
                                      </p:cBhvr>
                                    </p:animEffect>
                                  </p:childTnLst>
                                </p:cTn>
                              </p:par>
                              <p:par>
                                <p:cTn id="39" presetID="8" presetClass="emph" presetSubtype="0" fill="hold" grpId="2" nodeType="withEffect">
                                  <p:stCondLst>
                                    <p:cond delay="0"/>
                                  </p:stCondLst>
                                  <p:childTnLst>
                                    <p:animRot by="21600000">
                                      <p:cBhvr>
                                        <p:cTn id="40" dur="2390" fill="hold"/>
                                        <p:tgtEl>
                                          <p:spTgt spid="6"/>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2390" fill="hold"/>
                                        <p:tgtEl>
                                          <p:spTgt spid="10"/>
                                        </p:tgtEl>
                                        <p:attrNameLst>
                                          <p:attrName>ppt_x</p:attrName>
                                        </p:attrNameLst>
                                      </p:cBhvr>
                                      <p:tavLst>
                                        <p:tav tm="0">
                                          <p:val>
                                            <p:strVal val="0-#ppt_w/2"/>
                                          </p:val>
                                        </p:tav>
                                        <p:tav tm="100000">
                                          <p:val>
                                            <p:strVal val="#ppt_x"/>
                                          </p:val>
                                        </p:tav>
                                      </p:tavLst>
                                    </p:anim>
                                    <p:anim calcmode="lin" valueType="num">
                                      <p:cBhvr additive="base">
                                        <p:cTn id="44" dur="2390" fill="hold"/>
                                        <p:tgtEl>
                                          <p:spTgt spid="10"/>
                                        </p:tgtEl>
                                        <p:attrNameLst>
                                          <p:attrName>ppt_y</p:attrName>
                                        </p:attrNameLst>
                                      </p:cBhvr>
                                      <p:tavLst>
                                        <p:tav tm="0">
                                          <p:val>
                                            <p:strVal val="1+#ppt_h/2"/>
                                          </p:val>
                                        </p:tav>
                                        <p:tav tm="100000">
                                          <p:val>
                                            <p:strVal val="#ppt_y"/>
                                          </p:val>
                                        </p:tav>
                                      </p:tavLst>
                                    </p:anim>
                                  </p:childTnLst>
                                </p:cTn>
                              </p:par>
                              <p:par>
                                <p:cTn id="45" presetID="16" presetClass="entr" presetSubtype="42"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outHorizontal)">
                                      <p:cBhvr>
                                        <p:cTn id="47" dur="2390"/>
                                        <p:tgtEl>
                                          <p:spTgt spid="10"/>
                                        </p:tgtEl>
                                      </p:cBhvr>
                                    </p:animEffect>
                                  </p:childTnLst>
                                </p:cTn>
                              </p:par>
                              <p:par>
                                <p:cTn id="48" presetID="8" presetClass="emph" presetSubtype="0" fill="hold" grpId="2" nodeType="withEffect">
                                  <p:stCondLst>
                                    <p:cond delay="0"/>
                                  </p:stCondLst>
                                  <p:childTnLst>
                                    <p:animRot by="-21600000">
                                      <p:cBhvr>
                                        <p:cTn id="49" dur="2390" fill="hold"/>
                                        <p:tgtEl>
                                          <p:spTgt spid="10"/>
                                        </p:tgtEl>
                                        <p:attrNameLst>
                                          <p:attrName>r</p:attrName>
                                        </p:attrNameLst>
                                      </p:cBhvr>
                                    </p:animRot>
                                  </p:childTnLst>
                                </p:cTn>
                              </p:par>
                              <p:par>
                                <p:cTn id="50" presetID="2" presetClass="entr" presetSubtype="12"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2390" fill="hold"/>
                                        <p:tgtEl>
                                          <p:spTgt spid="11"/>
                                        </p:tgtEl>
                                        <p:attrNameLst>
                                          <p:attrName>ppt_x</p:attrName>
                                        </p:attrNameLst>
                                      </p:cBhvr>
                                      <p:tavLst>
                                        <p:tav tm="0">
                                          <p:val>
                                            <p:strVal val="0-#ppt_w/2"/>
                                          </p:val>
                                        </p:tav>
                                        <p:tav tm="100000">
                                          <p:val>
                                            <p:strVal val="#ppt_x"/>
                                          </p:val>
                                        </p:tav>
                                      </p:tavLst>
                                    </p:anim>
                                    <p:anim calcmode="lin" valueType="num">
                                      <p:cBhvr additive="base">
                                        <p:cTn id="53" dur="2390" fill="hold"/>
                                        <p:tgtEl>
                                          <p:spTgt spid="11"/>
                                        </p:tgtEl>
                                        <p:attrNameLst>
                                          <p:attrName>ppt_y</p:attrName>
                                        </p:attrNameLst>
                                      </p:cBhvr>
                                      <p:tavLst>
                                        <p:tav tm="0">
                                          <p:val>
                                            <p:strVal val="1+#ppt_h/2"/>
                                          </p:val>
                                        </p:tav>
                                        <p:tav tm="100000">
                                          <p:val>
                                            <p:strVal val="#ppt_y"/>
                                          </p:val>
                                        </p:tav>
                                      </p:tavLst>
                                    </p:anim>
                                  </p:childTnLst>
                                </p:cTn>
                              </p:par>
                              <p:par>
                                <p:cTn id="54" presetID="16" presetClass="entr" presetSubtype="42"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2390"/>
                                        <p:tgtEl>
                                          <p:spTgt spid="11"/>
                                        </p:tgtEl>
                                      </p:cBhvr>
                                    </p:animEffect>
                                  </p:childTnLst>
                                </p:cTn>
                              </p:par>
                              <p:par>
                                <p:cTn id="57" presetID="8" presetClass="emph" presetSubtype="0" fill="hold" grpId="2" nodeType="withEffect">
                                  <p:stCondLst>
                                    <p:cond delay="0"/>
                                  </p:stCondLst>
                                  <p:childTnLst>
                                    <p:animRot by="-21600000">
                                      <p:cBhvr>
                                        <p:cTn id="58" dur="2390" fill="hold"/>
                                        <p:tgtEl>
                                          <p:spTgt spid="11"/>
                                        </p:tgtEl>
                                        <p:attrNameLst>
                                          <p:attrName>r</p:attrName>
                                        </p:attrNameLst>
                                      </p:cBhvr>
                                    </p:animRot>
                                  </p:childTnLst>
                                </p:cTn>
                              </p:par>
                              <p:par>
                                <p:cTn id="59" presetID="2" presetClass="entr" presetSubtype="12"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390" fill="hold"/>
                                        <p:tgtEl>
                                          <p:spTgt spid="12"/>
                                        </p:tgtEl>
                                        <p:attrNameLst>
                                          <p:attrName>ppt_x</p:attrName>
                                        </p:attrNameLst>
                                      </p:cBhvr>
                                      <p:tavLst>
                                        <p:tav tm="0">
                                          <p:val>
                                            <p:strVal val="0-#ppt_w/2"/>
                                          </p:val>
                                        </p:tav>
                                        <p:tav tm="100000">
                                          <p:val>
                                            <p:strVal val="#ppt_x"/>
                                          </p:val>
                                        </p:tav>
                                      </p:tavLst>
                                    </p:anim>
                                    <p:anim calcmode="lin" valueType="num">
                                      <p:cBhvr additive="base">
                                        <p:cTn id="62" dur="2390" fill="hold"/>
                                        <p:tgtEl>
                                          <p:spTgt spid="12"/>
                                        </p:tgtEl>
                                        <p:attrNameLst>
                                          <p:attrName>ppt_y</p:attrName>
                                        </p:attrNameLst>
                                      </p:cBhvr>
                                      <p:tavLst>
                                        <p:tav tm="0">
                                          <p:val>
                                            <p:strVal val="1+#ppt_h/2"/>
                                          </p:val>
                                        </p:tav>
                                        <p:tav tm="100000">
                                          <p:val>
                                            <p:strVal val="#ppt_y"/>
                                          </p:val>
                                        </p:tav>
                                      </p:tavLst>
                                    </p:anim>
                                  </p:childTnLst>
                                </p:cTn>
                              </p:par>
                              <p:par>
                                <p:cTn id="63" presetID="16" presetClass="entr" presetSubtype="42"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arn(outHorizontal)">
                                      <p:cBhvr>
                                        <p:cTn id="65" dur="2390"/>
                                        <p:tgtEl>
                                          <p:spTgt spid="12"/>
                                        </p:tgtEl>
                                      </p:cBhvr>
                                    </p:animEffect>
                                  </p:childTnLst>
                                </p:cTn>
                              </p:par>
                              <p:par>
                                <p:cTn id="66" presetID="8" presetClass="emph" presetSubtype="0" fill="hold" grpId="2" nodeType="withEffect">
                                  <p:stCondLst>
                                    <p:cond delay="0"/>
                                  </p:stCondLst>
                                  <p:childTnLst>
                                    <p:animRot by="-21600000">
                                      <p:cBhvr>
                                        <p:cTn id="67" dur="2390" fill="hold"/>
                                        <p:tgtEl>
                                          <p:spTgt spid="12"/>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2390" fill="hold"/>
                                        <p:tgtEl>
                                          <p:spTgt spid="13"/>
                                        </p:tgtEl>
                                        <p:attrNameLst>
                                          <p:attrName>ppt_x</p:attrName>
                                        </p:attrNameLst>
                                      </p:cBhvr>
                                      <p:tavLst>
                                        <p:tav tm="0">
                                          <p:val>
                                            <p:strVal val="0-#ppt_w/2"/>
                                          </p:val>
                                        </p:tav>
                                        <p:tav tm="100000">
                                          <p:val>
                                            <p:strVal val="#ppt_x"/>
                                          </p:val>
                                        </p:tav>
                                      </p:tavLst>
                                    </p:anim>
                                    <p:anim calcmode="lin" valueType="num">
                                      <p:cBhvr additive="base">
                                        <p:cTn id="71" dur="2390" fill="hold"/>
                                        <p:tgtEl>
                                          <p:spTgt spid="13"/>
                                        </p:tgtEl>
                                        <p:attrNameLst>
                                          <p:attrName>ppt_y</p:attrName>
                                        </p:attrNameLst>
                                      </p:cBhvr>
                                      <p:tavLst>
                                        <p:tav tm="0">
                                          <p:val>
                                            <p:strVal val="1+#ppt_h/2"/>
                                          </p:val>
                                        </p:tav>
                                        <p:tav tm="100000">
                                          <p:val>
                                            <p:strVal val="#ppt_y"/>
                                          </p:val>
                                        </p:tav>
                                      </p:tavLst>
                                    </p:anim>
                                  </p:childTnLst>
                                </p:cTn>
                              </p:par>
                              <p:par>
                                <p:cTn id="72" presetID="16" presetClass="entr" presetSubtype="42"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arn(outHorizontal)">
                                      <p:cBhvr>
                                        <p:cTn id="74" dur="2390"/>
                                        <p:tgtEl>
                                          <p:spTgt spid="13"/>
                                        </p:tgtEl>
                                      </p:cBhvr>
                                    </p:animEffect>
                                  </p:childTnLst>
                                </p:cTn>
                              </p:par>
                              <p:par>
                                <p:cTn id="75" presetID="8" presetClass="emph" presetSubtype="0" fill="hold" grpId="2" nodeType="withEffect">
                                  <p:stCondLst>
                                    <p:cond delay="0"/>
                                  </p:stCondLst>
                                  <p:childTnLst>
                                    <p:animRot by="-21600000">
                                      <p:cBhvr>
                                        <p:cTn id="76" dur="2390" fill="hold"/>
                                        <p:tgtEl>
                                          <p:spTgt spid="13"/>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2390" fill="hold"/>
                                        <p:tgtEl>
                                          <p:spTgt spid="14"/>
                                        </p:tgtEl>
                                        <p:attrNameLst>
                                          <p:attrName>ppt_x</p:attrName>
                                        </p:attrNameLst>
                                      </p:cBhvr>
                                      <p:tavLst>
                                        <p:tav tm="0">
                                          <p:val>
                                            <p:strVal val="0-#ppt_w/2"/>
                                          </p:val>
                                        </p:tav>
                                        <p:tav tm="100000">
                                          <p:val>
                                            <p:strVal val="#ppt_x"/>
                                          </p:val>
                                        </p:tav>
                                      </p:tavLst>
                                    </p:anim>
                                    <p:anim calcmode="lin" valueType="num">
                                      <p:cBhvr additive="base">
                                        <p:cTn id="80" dur="2390" fill="hold"/>
                                        <p:tgtEl>
                                          <p:spTgt spid="14"/>
                                        </p:tgtEl>
                                        <p:attrNameLst>
                                          <p:attrName>ppt_y</p:attrName>
                                        </p:attrNameLst>
                                      </p:cBhvr>
                                      <p:tavLst>
                                        <p:tav tm="0">
                                          <p:val>
                                            <p:strVal val="1+#ppt_h/2"/>
                                          </p:val>
                                        </p:tav>
                                        <p:tav tm="100000">
                                          <p:val>
                                            <p:strVal val="#ppt_y"/>
                                          </p:val>
                                        </p:tav>
                                      </p:tavLst>
                                    </p:anim>
                                  </p:childTnLst>
                                </p:cTn>
                              </p:par>
                              <p:par>
                                <p:cTn id="81" presetID="16" presetClass="entr" presetSubtype="42" fill="hold" grpId="1"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barn(outHorizontal)">
                                      <p:cBhvr>
                                        <p:cTn id="83" dur="2390"/>
                                        <p:tgtEl>
                                          <p:spTgt spid="14"/>
                                        </p:tgtEl>
                                      </p:cBhvr>
                                    </p:animEffect>
                                  </p:childTnLst>
                                </p:cTn>
                              </p:par>
                              <p:par>
                                <p:cTn id="84" presetID="8" presetClass="emph" presetSubtype="0" fill="hold" grpId="2" nodeType="withEffect">
                                  <p:stCondLst>
                                    <p:cond delay="0"/>
                                  </p:stCondLst>
                                  <p:childTnLst>
                                    <p:animRot by="-21600000">
                                      <p:cBhvr>
                                        <p:cTn id="85" dur="2390" fill="hold"/>
                                        <p:tgtEl>
                                          <p:spTgt spid="14"/>
                                        </p:tgtEl>
                                        <p:attrNameLst>
                                          <p:attrName>r</p:attrName>
                                        </p:attrNameLst>
                                      </p:cBhvr>
                                    </p:animRot>
                                  </p:childTnLst>
                                </p:cTn>
                              </p:par>
                              <p:par>
                                <p:cTn id="86" presetID="2" presetClass="entr" presetSubtype="3"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2390" fill="hold"/>
                                        <p:tgtEl>
                                          <p:spTgt spid="24"/>
                                        </p:tgtEl>
                                        <p:attrNameLst>
                                          <p:attrName>ppt_x</p:attrName>
                                        </p:attrNameLst>
                                      </p:cBhvr>
                                      <p:tavLst>
                                        <p:tav tm="0">
                                          <p:val>
                                            <p:strVal val="1+#ppt_w/2"/>
                                          </p:val>
                                        </p:tav>
                                        <p:tav tm="100000">
                                          <p:val>
                                            <p:strVal val="#ppt_x"/>
                                          </p:val>
                                        </p:tav>
                                      </p:tavLst>
                                    </p:anim>
                                    <p:anim calcmode="lin" valueType="num">
                                      <p:cBhvr additive="base">
                                        <p:cTn id="89" dur="2390" fill="hold"/>
                                        <p:tgtEl>
                                          <p:spTgt spid="24"/>
                                        </p:tgtEl>
                                        <p:attrNameLst>
                                          <p:attrName>ppt_y</p:attrName>
                                        </p:attrNameLst>
                                      </p:cBhvr>
                                      <p:tavLst>
                                        <p:tav tm="0">
                                          <p:val>
                                            <p:strVal val="0-#ppt_h/2"/>
                                          </p:val>
                                        </p:tav>
                                        <p:tav tm="100000">
                                          <p:val>
                                            <p:strVal val="#ppt_y"/>
                                          </p:val>
                                        </p:tav>
                                      </p:tavLst>
                                    </p:anim>
                                  </p:childTnLst>
                                </p:cTn>
                              </p:par>
                              <p:par>
                                <p:cTn id="90" presetID="16" presetClass="entr" presetSubtype="42" fill="hold" grpId="1" nodeType="with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barn(outHorizontal)">
                                      <p:cBhvr>
                                        <p:cTn id="92" dur="2390"/>
                                        <p:tgtEl>
                                          <p:spTgt spid="24"/>
                                        </p:tgtEl>
                                      </p:cBhvr>
                                    </p:animEffect>
                                  </p:childTnLst>
                                </p:cTn>
                              </p:par>
                              <p:par>
                                <p:cTn id="93" presetID="8" presetClass="emph" presetSubtype="0" fill="hold" grpId="2" nodeType="withEffect">
                                  <p:stCondLst>
                                    <p:cond delay="0"/>
                                  </p:stCondLst>
                                  <p:childTnLst>
                                    <p:animRot by="-21600000">
                                      <p:cBhvr>
                                        <p:cTn id="94" dur="2390" fill="hold"/>
                                        <p:tgtEl>
                                          <p:spTgt spid="24"/>
                                        </p:tgtEl>
                                        <p:attrNameLst>
                                          <p:attrName>r</p:attrName>
                                        </p:attrNameLst>
                                      </p:cBhvr>
                                    </p:animRot>
                                  </p:childTnLst>
                                </p:cTn>
                              </p:par>
                              <p:par>
                                <p:cTn id="95" presetID="2" presetClass="entr" presetSubtype="3"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390" fill="hold"/>
                                        <p:tgtEl>
                                          <p:spTgt spid="25"/>
                                        </p:tgtEl>
                                        <p:attrNameLst>
                                          <p:attrName>ppt_x</p:attrName>
                                        </p:attrNameLst>
                                      </p:cBhvr>
                                      <p:tavLst>
                                        <p:tav tm="0">
                                          <p:val>
                                            <p:strVal val="1+#ppt_w/2"/>
                                          </p:val>
                                        </p:tav>
                                        <p:tav tm="100000">
                                          <p:val>
                                            <p:strVal val="#ppt_x"/>
                                          </p:val>
                                        </p:tav>
                                      </p:tavLst>
                                    </p:anim>
                                    <p:anim calcmode="lin" valueType="num">
                                      <p:cBhvr additive="base">
                                        <p:cTn id="98" dur="2390" fill="hold"/>
                                        <p:tgtEl>
                                          <p:spTgt spid="25"/>
                                        </p:tgtEl>
                                        <p:attrNameLst>
                                          <p:attrName>ppt_y</p:attrName>
                                        </p:attrNameLst>
                                      </p:cBhvr>
                                      <p:tavLst>
                                        <p:tav tm="0">
                                          <p:val>
                                            <p:strVal val="0-#ppt_h/2"/>
                                          </p:val>
                                        </p:tav>
                                        <p:tav tm="100000">
                                          <p:val>
                                            <p:strVal val="#ppt_y"/>
                                          </p:val>
                                        </p:tav>
                                      </p:tavLst>
                                    </p:anim>
                                  </p:childTnLst>
                                </p:cTn>
                              </p:par>
                              <p:par>
                                <p:cTn id="99" presetID="16" presetClass="entr" presetSubtype="42" fill="hold" grpId="1"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barn(outHorizontal)">
                                      <p:cBhvr>
                                        <p:cTn id="101" dur="2390"/>
                                        <p:tgtEl>
                                          <p:spTgt spid="25"/>
                                        </p:tgtEl>
                                      </p:cBhvr>
                                    </p:animEffect>
                                  </p:childTnLst>
                                </p:cTn>
                              </p:par>
                              <p:par>
                                <p:cTn id="102" presetID="8" presetClass="emph" presetSubtype="0" fill="hold" grpId="2" nodeType="withEffect">
                                  <p:stCondLst>
                                    <p:cond delay="0"/>
                                  </p:stCondLst>
                                  <p:childTnLst>
                                    <p:animRot by="-21600000">
                                      <p:cBhvr>
                                        <p:cTn id="103" dur="2390" fill="hold"/>
                                        <p:tgtEl>
                                          <p:spTgt spid="25"/>
                                        </p:tgtEl>
                                        <p:attrNameLst>
                                          <p:attrName>r</p:attrName>
                                        </p:attrNameLst>
                                      </p:cBhvr>
                                    </p:animRot>
                                  </p:childTnLst>
                                </p:cTn>
                              </p:par>
                              <p:par>
                                <p:cTn id="104" presetID="2" presetClass="entr" presetSubtype="3"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2390" fill="hold"/>
                                        <p:tgtEl>
                                          <p:spTgt spid="26"/>
                                        </p:tgtEl>
                                        <p:attrNameLst>
                                          <p:attrName>ppt_x</p:attrName>
                                        </p:attrNameLst>
                                      </p:cBhvr>
                                      <p:tavLst>
                                        <p:tav tm="0">
                                          <p:val>
                                            <p:strVal val="1+#ppt_w/2"/>
                                          </p:val>
                                        </p:tav>
                                        <p:tav tm="100000">
                                          <p:val>
                                            <p:strVal val="#ppt_x"/>
                                          </p:val>
                                        </p:tav>
                                      </p:tavLst>
                                    </p:anim>
                                    <p:anim calcmode="lin" valueType="num">
                                      <p:cBhvr additive="base">
                                        <p:cTn id="107" dur="2390" fill="hold"/>
                                        <p:tgtEl>
                                          <p:spTgt spid="26"/>
                                        </p:tgtEl>
                                        <p:attrNameLst>
                                          <p:attrName>ppt_y</p:attrName>
                                        </p:attrNameLst>
                                      </p:cBhvr>
                                      <p:tavLst>
                                        <p:tav tm="0">
                                          <p:val>
                                            <p:strVal val="0-#ppt_h/2"/>
                                          </p:val>
                                        </p:tav>
                                        <p:tav tm="100000">
                                          <p:val>
                                            <p:strVal val="#ppt_y"/>
                                          </p:val>
                                        </p:tav>
                                      </p:tavLst>
                                    </p:anim>
                                  </p:childTnLst>
                                </p:cTn>
                              </p:par>
                              <p:par>
                                <p:cTn id="108" presetID="16" presetClass="entr" presetSubtype="42" fill="hold" grpId="1" nodeType="withEffect">
                                  <p:stCondLst>
                                    <p:cond delay="0"/>
                                  </p:stCondLst>
                                  <p:childTnLst>
                                    <p:set>
                                      <p:cBhvr>
                                        <p:cTn id="109" dur="1" fill="hold">
                                          <p:stCondLst>
                                            <p:cond delay="0"/>
                                          </p:stCondLst>
                                        </p:cTn>
                                        <p:tgtEl>
                                          <p:spTgt spid="26"/>
                                        </p:tgtEl>
                                        <p:attrNameLst>
                                          <p:attrName>style.visibility</p:attrName>
                                        </p:attrNameLst>
                                      </p:cBhvr>
                                      <p:to>
                                        <p:strVal val="visible"/>
                                      </p:to>
                                    </p:set>
                                    <p:animEffect transition="in" filter="barn(outHorizontal)">
                                      <p:cBhvr>
                                        <p:cTn id="110" dur="2390"/>
                                        <p:tgtEl>
                                          <p:spTgt spid="26"/>
                                        </p:tgtEl>
                                      </p:cBhvr>
                                    </p:animEffect>
                                  </p:childTnLst>
                                </p:cTn>
                              </p:par>
                              <p:par>
                                <p:cTn id="111" presetID="8" presetClass="emph" presetSubtype="0" fill="hold" grpId="2" nodeType="withEffect">
                                  <p:stCondLst>
                                    <p:cond delay="0"/>
                                  </p:stCondLst>
                                  <p:childTnLst>
                                    <p:animRot by="-21600000">
                                      <p:cBhvr>
                                        <p:cTn id="112" dur="2390" fill="hold"/>
                                        <p:tgtEl>
                                          <p:spTgt spid="26"/>
                                        </p:tgtEl>
                                        <p:attrNameLst>
                                          <p:attrName>r</p:attrName>
                                        </p:attrNameLst>
                                      </p:cBhvr>
                                    </p:animRot>
                                  </p:childTnLst>
                                </p:cTn>
                              </p:par>
                              <p:par>
                                <p:cTn id="113" presetID="2" presetClass="entr" presetSubtype="3"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2390" fill="hold"/>
                                        <p:tgtEl>
                                          <p:spTgt spid="27"/>
                                        </p:tgtEl>
                                        <p:attrNameLst>
                                          <p:attrName>ppt_x</p:attrName>
                                        </p:attrNameLst>
                                      </p:cBhvr>
                                      <p:tavLst>
                                        <p:tav tm="0">
                                          <p:val>
                                            <p:strVal val="1+#ppt_w/2"/>
                                          </p:val>
                                        </p:tav>
                                        <p:tav tm="100000">
                                          <p:val>
                                            <p:strVal val="#ppt_x"/>
                                          </p:val>
                                        </p:tav>
                                      </p:tavLst>
                                    </p:anim>
                                    <p:anim calcmode="lin" valueType="num">
                                      <p:cBhvr additive="base">
                                        <p:cTn id="116" dur="2390" fill="hold"/>
                                        <p:tgtEl>
                                          <p:spTgt spid="27"/>
                                        </p:tgtEl>
                                        <p:attrNameLst>
                                          <p:attrName>ppt_y</p:attrName>
                                        </p:attrNameLst>
                                      </p:cBhvr>
                                      <p:tavLst>
                                        <p:tav tm="0">
                                          <p:val>
                                            <p:strVal val="0-#ppt_h/2"/>
                                          </p:val>
                                        </p:tav>
                                        <p:tav tm="100000">
                                          <p:val>
                                            <p:strVal val="#ppt_y"/>
                                          </p:val>
                                        </p:tav>
                                      </p:tavLst>
                                    </p:anim>
                                  </p:childTnLst>
                                </p:cTn>
                              </p:par>
                              <p:par>
                                <p:cTn id="117" presetID="16" presetClass="entr" presetSubtype="42" fill="hold" grpId="1" nodeType="with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barn(outHorizontal)">
                                      <p:cBhvr>
                                        <p:cTn id="119" dur="2390"/>
                                        <p:tgtEl>
                                          <p:spTgt spid="27"/>
                                        </p:tgtEl>
                                      </p:cBhvr>
                                    </p:animEffect>
                                  </p:childTnLst>
                                </p:cTn>
                              </p:par>
                              <p:par>
                                <p:cTn id="120" presetID="8" presetClass="emph" presetSubtype="0" fill="hold" grpId="2" nodeType="withEffect">
                                  <p:stCondLst>
                                    <p:cond delay="0"/>
                                  </p:stCondLst>
                                  <p:childTnLst>
                                    <p:animRot by="-21600000">
                                      <p:cBhvr>
                                        <p:cTn id="121" dur="2390" fill="hold"/>
                                        <p:tgtEl>
                                          <p:spTgt spid="27"/>
                                        </p:tgtEl>
                                        <p:attrNameLst>
                                          <p:attrName>r</p:attrName>
                                        </p:attrNameLst>
                                      </p:cBhvr>
                                    </p:animRot>
                                  </p:childTnLst>
                                </p:cTn>
                              </p:par>
                              <p:par>
                                <p:cTn id="122" presetID="2" presetClass="entr" presetSubtype="3" fill="hold" grpId="0" nodeType="withEffect">
                                  <p:stCondLst>
                                    <p:cond delay="0"/>
                                  </p:stCondLst>
                                  <p:childTnLst>
                                    <p:set>
                                      <p:cBhvr>
                                        <p:cTn id="123" dur="1" fill="hold">
                                          <p:stCondLst>
                                            <p:cond delay="0"/>
                                          </p:stCondLst>
                                        </p:cTn>
                                        <p:tgtEl>
                                          <p:spTgt spid="28"/>
                                        </p:tgtEl>
                                        <p:attrNameLst>
                                          <p:attrName>style.visibility</p:attrName>
                                        </p:attrNameLst>
                                      </p:cBhvr>
                                      <p:to>
                                        <p:strVal val="visible"/>
                                      </p:to>
                                    </p:set>
                                    <p:anim calcmode="lin" valueType="num">
                                      <p:cBhvr additive="base">
                                        <p:cTn id="124" dur="2390" fill="hold"/>
                                        <p:tgtEl>
                                          <p:spTgt spid="28"/>
                                        </p:tgtEl>
                                        <p:attrNameLst>
                                          <p:attrName>ppt_x</p:attrName>
                                        </p:attrNameLst>
                                      </p:cBhvr>
                                      <p:tavLst>
                                        <p:tav tm="0">
                                          <p:val>
                                            <p:strVal val="1+#ppt_w/2"/>
                                          </p:val>
                                        </p:tav>
                                        <p:tav tm="100000">
                                          <p:val>
                                            <p:strVal val="#ppt_x"/>
                                          </p:val>
                                        </p:tav>
                                      </p:tavLst>
                                    </p:anim>
                                    <p:anim calcmode="lin" valueType="num">
                                      <p:cBhvr additive="base">
                                        <p:cTn id="125" dur="2390" fill="hold"/>
                                        <p:tgtEl>
                                          <p:spTgt spid="28"/>
                                        </p:tgtEl>
                                        <p:attrNameLst>
                                          <p:attrName>ppt_y</p:attrName>
                                        </p:attrNameLst>
                                      </p:cBhvr>
                                      <p:tavLst>
                                        <p:tav tm="0">
                                          <p:val>
                                            <p:strVal val="0-#ppt_h/2"/>
                                          </p:val>
                                        </p:tav>
                                        <p:tav tm="100000">
                                          <p:val>
                                            <p:strVal val="#ppt_y"/>
                                          </p:val>
                                        </p:tav>
                                      </p:tavLst>
                                    </p:anim>
                                  </p:childTnLst>
                                </p:cTn>
                              </p:par>
                              <p:par>
                                <p:cTn id="126" presetID="16" presetClass="entr" presetSubtype="42" fill="hold" grpId="1" nodeType="with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barn(outHorizontal)">
                                      <p:cBhvr>
                                        <p:cTn id="128" dur="2390"/>
                                        <p:tgtEl>
                                          <p:spTgt spid="28"/>
                                        </p:tgtEl>
                                      </p:cBhvr>
                                    </p:animEffect>
                                  </p:childTnLst>
                                </p:cTn>
                              </p:par>
                              <p:par>
                                <p:cTn id="129" presetID="8" presetClass="emph" presetSubtype="0" fill="hold" grpId="2" nodeType="withEffect">
                                  <p:stCondLst>
                                    <p:cond delay="0"/>
                                  </p:stCondLst>
                                  <p:childTnLst>
                                    <p:animRot by="-21600000">
                                      <p:cBhvr>
                                        <p:cTn id="130" dur="2390" fill="hold"/>
                                        <p:tgtEl>
                                          <p:spTgt spid="28"/>
                                        </p:tgtEl>
                                        <p:attrNameLst>
                                          <p:attrName>r</p:attrName>
                                        </p:attrNameLst>
                                      </p:cBhvr>
                                    </p:animRot>
                                  </p:childTnLst>
                                </p:cTn>
                              </p:par>
                              <p:par>
                                <p:cTn id="131" presetID="2" presetClass="entr" presetSubtype="9"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2390" fill="hold"/>
                                        <p:tgtEl>
                                          <p:spTgt spid="17"/>
                                        </p:tgtEl>
                                        <p:attrNameLst>
                                          <p:attrName>ppt_x</p:attrName>
                                        </p:attrNameLst>
                                      </p:cBhvr>
                                      <p:tavLst>
                                        <p:tav tm="0">
                                          <p:val>
                                            <p:strVal val="0-#ppt_w/2"/>
                                          </p:val>
                                        </p:tav>
                                        <p:tav tm="100000">
                                          <p:val>
                                            <p:strVal val="#ppt_x"/>
                                          </p:val>
                                        </p:tav>
                                      </p:tavLst>
                                    </p:anim>
                                    <p:anim calcmode="lin" valueType="num">
                                      <p:cBhvr additive="base">
                                        <p:cTn id="134" dur="239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42"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outHorizontal)">
                                      <p:cBhvr>
                                        <p:cTn id="137" dur="2390"/>
                                        <p:tgtEl>
                                          <p:spTgt spid="17"/>
                                        </p:tgtEl>
                                      </p:cBhvr>
                                    </p:animEffect>
                                  </p:childTnLst>
                                </p:cTn>
                              </p:par>
                              <p:par>
                                <p:cTn id="138" presetID="8" presetClass="emph" presetSubtype="0" fill="hold" grpId="2" nodeType="withEffect">
                                  <p:stCondLst>
                                    <p:cond delay="0"/>
                                  </p:stCondLst>
                                  <p:childTnLst>
                                    <p:animRot by="21600000">
                                      <p:cBhvr>
                                        <p:cTn id="139" dur="2390" fill="hold"/>
                                        <p:tgtEl>
                                          <p:spTgt spid="17"/>
                                        </p:tgtEl>
                                        <p:attrNameLst>
                                          <p:attrName>r</p:attrName>
                                        </p:attrNameLst>
                                      </p:cBhvr>
                                    </p:animRot>
                                  </p:childTnLst>
                                </p:cTn>
                              </p:par>
                              <p:par>
                                <p:cTn id="140" presetID="2" presetClass="entr" presetSubtype="9" fill="hold" grpId="0"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390" fill="hold"/>
                                        <p:tgtEl>
                                          <p:spTgt spid="18"/>
                                        </p:tgtEl>
                                        <p:attrNameLst>
                                          <p:attrName>ppt_x</p:attrName>
                                        </p:attrNameLst>
                                      </p:cBhvr>
                                      <p:tavLst>
                                        <p:tav tm="0">
                                          <p:val>
                                            <p:strVal val="0-#ppt_w/2"/>
                                          </p:val>
                                        </p:tav>
                                        <p:tav tm="100000">
                                          <p:val>
                                            <p:strVal val="#ppt_x"/>
                                          </p:val>
                                        </p:tav>
                                      </p:tavLst>
                                    </p:anim>
                                    <p:anim calcmode="lin" valueType="num">
                                      <p:cBhvr additive="base">
                                        <p:cTn id="143" dur="2390" fill="hold"/>
                                        <p:tgtEl>
                                          <p:spTgt spid="18"/>
                                        </p:tgtEl>
                                        <p:attrNameLst>
                                          <p:attrName>ppt_y</p:attrName>
                                        </p:attrNameLst>
                                      </p:cBhvr>
                                      <p:tavLst>
                                        <p:tav tm="0">
                                          <p:val>
                                            <p:strVal val="0-#ppt_h/2"/>
                                          </p:val>
                                        </p:tav>
                                        <p:tav tm="100000">
                                          <p:val>
                                            <p:strVal val="#ppt_y"/>
                                          </p:val>
                                        </p:tav>
                                      </p:tavLst>
                                    </p:anim>
                                  </p:childTnLst>
                                </p:cTn>
                              </p:par>
                              <p:par>
                                <p:cTn id="144" presetID="16" presetClass="entr" presetSubtype="42"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outHorizontal)">
                                      <p:cBhvr>
                                        <p:cTn id="146" dur="2390"/>
                                        <p:tgtEl>
                                          <p:spTgt spid="18"/>
                                        </p:tgtEl>
                                      </p:cBhvr>
                                    </p:animEffect>
                                  </p:childTnLst>
                                </p:cTn>
                              </p:par>
                              <p:par>
                                <p:cTn id="147" presetID="8" presetClass="emph" presetSubtype="0" fill="hold" grpId="2" nodeType="withEffect">
                                  <p:stCondLst>
                                    <p:cond delay="0"/>
                                  </p:stCondLst>
                                  <p:childTnLst>
                                    <p:animRot by="21600000">
                                      <p:cBhvr>
                                        <p:cTn id="148" dur="2390" fill="hold"/>
                                        <p:tgtEl>
                                          <p:spTgt spid="18"/>
                                        </p:tgtEl>
                                        <p:attrNameLst>
                                          <p:attrName>r</p:attrName>
                                        </p:attrNameLst>
                                      </p:cBhvr>
                                    </p:animRot>
                                  </p:childTnLst>
                                </p:cTn>
                              </p:par>
                              <p:par>
                                <p:cTn id="149" presetID="2" presetClass="entr" presetSubtype="9" fill="hold" grpId="0"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additive="base">
                                        <p:cTn id="151" dur="2390" fill="hold"/>
                                        <p:tgtEl>
                                          <p:spTgt spid="19"/>
                                        </p:tgtEl>
                                        <p:attrNameLst>
                                          <p:attrName>ppt_x</p:attrName>
                                        </p:attrNameLst>
                                      </p:cBhvr>
                                      <p:tavLst>
                                        <p:tav tm="0">
                                          <p:val>
                                            <p:strVal val="0-#ppt_w/2"/>
                                          </p:val>
                                        </p:tav>
                                        <p:tav tm="100000">
                                          <p:val>
                                            <p:strVal val="#ppt_x"/>
                                          </p:val>
                                        </p:tav>
                                      </p:tavLst>
                                    </p:anim>
                                    <p:anim calcmode="lin" valueType="num">
                                      <p:cBhvr additive="base">
                                        <p:cTn id="152" dur="2390" fill="hold"/>
                                        <p:tgtEl>
                                          <p:spTgt spid="19"/>
                                        </p:tgtEl>
                                        <p:attrNameLst>
                                          <p:attrName>ppt_y</p:attrName>
                                        </p:attrNameLst>
                                      </p:cBhvr>
                                      <p:tavLst>
                                        <p:tav tm="0">
                                          <p:val>
                                            <p:strVal val="0-#ppt_h/2"/>
                                          </p:val>
                                        </p:tav>
                                        <p:tav tm="100000">
                                          <p:val>
                                            <p:strVal val="#ppt_y"/>
                                          </p:val>
                                        </p:tav>
                                      </p:tavLst>
                                    </p:anim>
                                  </p:childTnLst>
                                </p:cTn>
                              </p:par>
                              <p:par>
                                <p:cTn id="153" presetID="16" presetClass="entr" presetSubtype="42" fill="hold" grpId="1" nodeType="withEffect">
                                  <p:stCondLst>
                                    <p:cond delay="0"/>
                                  </p:stCondLst>
                                  <p:childTnLst>
                                    <p:set>
                                      <p:cBhvr>
                                        <p:cTn id="154" dur="1" fill="hold">
                                          <p:stCondLst>
                                            <p:cond delay="0"/>
                                          </p:stCondLst>
                                        </p:cTn>
                                        <p:tgtEl>
                                          <p:spTgt spid="19"/>
                                        </p:tgtEl>
                                        <p:attrNameLst>
                                          <p:attrName>style.visibility</p:attrName>
                                        </p:attrNameLst>
                                      </p:cBhvr>
                                      <p:to>
                                        <p:strVal val="visible"/>
                                      </p:to>
                                    </p:set>
                                    <p:animEffect transition="in" filter="barn(outHorizontal)">
                                      <p:cBhvr>
                                        <p:cTn id="155" dur="2390"/>
                                        <p:tgtEl>
                                          <p:spTgt spid="19"/>
                                        </p:tgtEl>
                                      </p:cBhvr>
                                    </p:animEffect>
                                  </p:childTnLst>
                                </p:cTn>
                              </p:par>
                              <p:par>
                                <p:cTn id="156" presetID="8" presetClass="emph" presetSubtype="0" fill="hold" grpId="2" nodeType="withEffect">
                                  <p:stCondLst>
                                    <p:cond delay="0"/>
                                  </p:stCondLst>
                                  <p:childTnLst>
                                    <p:animRot by="21600000">
                                      <p:cBhvr>
                                        <p:cTn id="157" dur="2390" fill="hold"/>
                                        <p:tgtEl>
                                          <p:spTgt spid="19"/>
                                        </p:tgtEl>
                                        <p:attrNameLst>
                                          <p:attrName>r</p:attrName>
                                        </p:attrNameLst>
                                      </p:cBhvr>
                                    </p:animRot>
                                  </p:childTnLst>
                                </p:cTn>
                              </p:par>
                              <p:par>
                                <p:cTn id="158" presetID="2" presetClass="entr" presetSubtype="9" fill="hold" grpId="0"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2390" fill="hold"/>
                                        <p:tgtEl>
                                          <p:spTgt spid="20"/>
                                        </p:tgtEl>
                                        <p:attrNameLst>
                                          <p:attrName>ppt_x</p:attrName>
                                        </p:attrNameLst>
                                      </p:cBhvr>
                                      <p:tavLst>
                                        <p:tav tm="0">
                                          <p:val>
                                            <p:strVal val="0-#ppt_w/2"/>
                                          </p:val>
                                        </p:tav>
                                        <p:tav tm="100000">
                                          <p:val>
                                            <p:strVal val="#ppt_x"/>
                                          </p:val>
                                        </p:tav>
                                      </p:tavLst>
                                    </p:anim>
                                    <p:anim calcmode="lin" valueType="num">
                                      <p:cBhvr additive="base">
                                        <p:cTn id="161" dur="2390" fill="hold"/>
                                        <p:tgtEl>
                                          <p:spTgt spid="20"/>
                                        </p:tgtEl>
                                        <p:attrNameLst>
                                          <p:attrName>ppt_y</p:attrName>
                                        </p:attrNameLst>
                                      </p:cBhvr>
                                      <p:tavLst>
                                        <p:tav tm="0">
                                          <p:val>
                                            <p:strVal val="0-#ppt_h/2"/>
                                          </p:val>
                                        </p:tav>
                                        <p:tav tm="100000">
                                          <p:val>
                                            <p:strVal val="#ppt_y"/>
                                          </p:val>
                                        </p:tav>
                                      </p:tavLst>
                                    </p:anim>
                                  </p:childTnLst>
                                </p:cTn>
                              </p:par>
                              <p:par>
                                <p:cTn id="162" presetID="16" presetClass="entr" presetSubtype="42"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Effect transition="in" filter="barn(outHorizontal)">
                                      <p:cBhvr>
                                        <p:cTn id="164" dur="2390"/>
                                        <p:tgtEl>
                                          <p:spTgt spid="20"/>
                                        </p:tgtEl>
                                      </p:cBhvr>
                                    </p:animEffect>
                                  </p:childTnLst>
                                </p:cTn>
                              </p:par>
                              <p:par>
                                <p:cTn id="165" presetID="8" presetClass="emph" presetSubtype="0" fill="hold" grpId="2" nodeType="withEffect">
                                  <p:stCondLst>
                                    <p:cond delay="0"/>
                                  </p:stCondLst>
                                  <p:childTnLst>
                                    <p:animRot by="21600000">
                                      <p:cBhvr>
                                        <p:cTn id="166" dur="2390" fill="hold"/>
                                        <p:tgtEl>
                                          <p:spTgt spid="20"/>
                                        </p:tgtEl>
                                        <p:attrNameLst>
                                          <p:attrName>r</p:attrName>
                                        </p:attrNameLst>
                                      </p:cBhvr>
                                    </p:animRot>
                                  </p:childTnLst>
                                </p:cTn>
                              </p:par>
                              <p:par>
                                <p:cTn id="167" presetID="2" presetClass="entr" presetSubtype="9" fill="hold" grpId="0"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additive="base">
                                        <p:cTn id="169" dur="2390" fill="hold"/>
                                        <p:tgtEl>
                                          <p:spTgt spid="21"/>
                                        </p:tgtEl>
                                        <p:attrNameLst>
                                          <p:attrName>ppt_x</p:attrName>
                                        </p:attrNameLst>
                                      </p:cBhvr>
                                      <p:tavLst>
                                        <p:tav tm="0">
                                          <p:val>
                                            <p:strVal val="0-#ppt_w/2"/>
                                          </p:val>
                                        </p:tav>
                                        <p:tav tm="100000">
                                          <p:val>
                                            <p:strVal val="#ppt_x"/>
                                          </p:val>
                                        </p:tav>
                                      </p:tavLst>
                                    </p:anim>
                                    <p:anim calcmode="lin" valueType="num">
                                      <p:cBhvr additive="base">
                                        <p:cTn id="170" dur="2390" fill="hold"/>
                                        <p:tgtEl>
                                          <p:spTgt spid="21"/>
                                        </p:tgtEl>
                                        <p:attrNameLst>
                                          <p:attrName>ppt_y</p:attrName>
                                        </p:attrNameLst>
                                      </p:cBhvr>
                                      <p:tavLst>
                                        <p:tav tm="0">
                                          <p:val>
                                            <p:strVal val="0-#ppt_h/2"/>
                                          </p:val>
                                        </p:tav>
                                        <p:tav tm="100000">
                                          <p:val>
                                            <p:strVal val="#ppt_y"/>
                                          </p:val>
                                        </p:tav>
                                      </p:tavLst>
                                    </p:anim>
                                  </p:childTnLst>
                                </p:cTn>
                              </p:par>
                              <p:par>
                                <p:cTn id="171" presetID="16" presetClass="entr" presetSubtype="42"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Effect transition="in" filter="barn(outHorizontal)">
                                      <p:cBhvr>
                                        <p:cTn id="173" dur="2390"/>
                                        <p:tgtEl>
                                          <p:spTgt spid="21"/>
                                        </p:tgtEl>
                                      </p:cBhvr>
                                    </p:animEffect>
                                  </p:childTnLst>
                                </p:cTn>
                              </p:par>
                              <p:par>
                                <p:cTn id="174" presetID="8" presetClass="emph" presetSubtype="0" fill="hold" grpId="2" nodeType="withEffect">
                                  <p:stCondLst>
                                    <p:cond delay="0"/>
                                  </p:stCondLst>
                                  <p:childTnLst>
                                    <p:animRot by="21600000">
                                      <p:cBhvr>
                                        <p:cTn id="175" dur="2390" fill="hold"/>
                                        <p:tgtEl>
                                          <p:spTgt spid="21"/>
                                        </p:tgtEl>
                                        <p:attrNameLst>
                                          <p:attrName>r</p:attrName>
                                        </p:attrNameLst>
                                      </p:cBhvr>
                                    </p:animRot>
                                  </p:childTnLst>
                                </p:cTn>
                              </p:par>
                              <p:par>
                                <p:cTn id="176" presetID="2" presetClass="entr" presetSubtype="6" fill="hold" grpId="0"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additive="base">
                                        <p:cTn id="178" dur="2390" fill="hold"/>
                                        <p:tgtEl>
                                          <p:spTgt spid="4"/>
                                        </p:tgtEl>
                                        <p:attrNameLst>
                                          <p:attrName>ppt_x</p:attrName>
                                        </p:attrNameLst>
                                      </p:cBhvr>
                                      <p:tavLst>
                                        <p:tav tm="0">
                                          <p:val>
                                            <p:strVal val="1+#ppt_w/2"/>
                                          </p:val>
                                        </p:tav>
                                        <p:tav tm="100000">
                                          <p:val>
                                            <p:strVal val="#ppt_x"/>
                                          </p:val>
                                        </p:tav>
                                      </p:tavLst>
                                    </p:anim>
                                    <p:anim calcmode="lin" valueType="num">
                                      <p:cBhvr additive="base">
                                        <p:cTn id="179" dur="2390" fill="hold"/>
                                        <p:tgtEl>
                                          <p:spTgt spid="4"/>
                                        </p:tgtEl>
                                        <p:attrNameLst>
                                          <p:attrName>ppt_y</p:attrName>
                                        </p:attrNameLst>
                                      </p:cBhvr>
                                      <p:tavLst>
                                        <p:tav tm="0">
                                          <p:val>
                                            <p:strVal val="1+#ppt_h/2"/>
                                          </p:val>
                                        </p:tav>
                                        <p:tav tm="100000">
                                          <p:val>
                                            <p:strVal val="#ppt_y"/>
                                          </p:val>
                                        </p:tav>
                                      </p:tavLst>
                                    </p:anim>
                                  </p:childTnLst>
                                </p:cTn>
                              </p:par>
                              <p:par>
                                <p:cTn id="180" presetID="16" presetClass="entr" presetSubtype="42" fill="hold" grpId="1"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390"/>
                                        <p:tgtEl>
                                          <p:spTgt spid="4"/>
                                        </p:tgtEl>
                                      </p:cBhvr>
                                    </p:animEffect>
                                  </p:childTnLst>
                                </p:cTn>
                              </p:par>
                              <p:par>
                                <p:cTn id="183" presetID="8" presetClass="emph" presetSubtype="0" fill="hold" grpId="2" nodeType="withEffect">
                                  <p:stCondLst>
                                    <p:cond delay="0"/>
                                  </p:stCondLst>
                                  <p:childTnLst>
                                    <p:animRot by="21600000">
                                      <p:cBhvr>
                                        <p:cTn id="184" dur="2390" fill="hold"/>
                                        <p:tgtEl>
                                          <p:spTgt spid="4"/>
                                        </p:tgtEl>
                                        <p:attrNameLst>
                                          <p:attrName>r</p:attrName>
                                        </p:attrNameLst>
                                      </p:cBhvr>
                                    </p:animRot>
                                  </p:childTnLst>
                                </p:cTn>
                              </p:par>
                              <p:par>
                                <p:cTn id="185" presetID="9" presetClass="emph" presetSubtype="0" nodeType="withEffect">
                                  <p:stCondLst>
                                    <p:cond delay="0"/>
                                  </p:stCondLst>
                                  <p:childTnLst>
                                    <p:set>
                                      <p:cBhvr rctx="PPT">
                                        <p:cTn id="186" dur="indefinite"/>
                                        <p:tgtEl>
                                          <p:spTgt spid="23"/>
                                        </p:tgtEl>
                                        <p:attrNameLst>
                                          <p:attrName>style.opacity</p:attrName>
                                        </p:attrNameLst>
                                      </p:cBhvr>
                                      <p:to>
                                        <p:strVal val="0"/>
                                      </p:to>
                                    </p:set>
                                    <p:animEffect filter="image" prLst="opacity: 0">
                                      <p:cBhvr rctx="IE">
                                        <p:cTn id="187" dur="indefinite"/>
                                        <p:tgtEl>
                                          <p:spTgt spid="23"/>
                                        </p:tgtEl>
                                      </p:cBhvr>
                                    </p:animEffect>
                                  </p:childTnLst>
                                </p:cTn>
                              </p:par>
                            </p:childTnLst>
                          </p:cTn>
                        </p:par>
                        <p:par>
                          <p:cTn id="188" fill="hold">
                            <p:stCondLst>
                              <p:cond delay="2390"/>
                            </p:stCondLst>
                            <p:childTnLst>
                              <p:par>
                                <p:cTn id="189" presetID="2" presetClass="exit" presetSubtype="6" fill="hold" grpId="3" nodeType="afterEffect">
                                  <p:stCondLst>
                                    <p:cond delay="0"/>
                                  </p:stCondLst>
                                  <p:childTnLst>
                                    <p:anim calcmode="lin" valueType="num">
                                      <p:cBhvr additive="base">
                                        <p:cTn id="190" dur="2500"/>
                                        <p:tgtEl>
                                          <p:spTgt spid="4"/>
                                        </p:tgtEl>
                                        <p:attrNameLst>
                                          <p:attrName>ppt_x</p:attrName>
                                        </p:attrNameLst>
                                      </p:cBhvr>
                                      <p:tavLst>
                                        <p:tav tm="0">
                                          <p:val>
                                            <p:strVal val="ppt_x"/>
                                          </p:val>
                                        </p:tav>
                                        <p:tav tm="100000">
                                          <p:val>
                                            <p:strVal val="1+ppt_w/2"/>
                                          </p:val>
                                        </p:tav>
                                      </p:tavLst>
                                    </p:anim>
                                    <p:anim calcmode="lin" valueType="num">
                                      <p:cBhvr additive="base">
                                        <p:cTn id="191" dur="2500"/>
                                        <p:tgtEl>
                                          <p:spTgt spid="4"/>
                                        </p:tgtEl>
                                        <p:attrNameLst>
                                          <p:attrName>ppt_y</p:attrName>
                                        </p:attrNameLst>
                                      </p:cBhvr>
                                      <p:tavLst>
                                        <p:tav tm="0">
                                          <p:val>
                                            <p:strVal val="ppt_y"/>
                                          </p:val>
                                        </p:tav>
                                        <p:tav tm="100000">
                                          <p:val>
                                            <p:strVal val="1+ppt_h/2"/>
                                          </p:val>
                                        </p:tav>
                                      </p:tavLst>
                                    </p:anim>
                                    <p:set>
                                      <p:cBhvr>
                                        <p:cTn id="192" dur="1" fill="hold">
                                          <p:stCondLst>
                                            <p:cond delay="2499"/>
                                          </p:stCondLst>
                                        </p:cTn>
                                        <p:tgtEl>
                                          <p:spTgt spid="4"/>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2500"/>
                                        <p:tgtEl>
                                          <p:spTgt spid="21"/>
                                        </p:tgtEl>
                                        <p:attrNameLst>
                                          <p:attrName>ppt_x</p:attrName>
                                        </p:attrNameLst>
                                      </p:cBhvr>
                                      <p:tavLst>
                                        <p:tav tm="0">
                                          <p:val>
                                            <p:strVal val="ppt_x"/>
                                          </p:val>
                                        </p:tav>
                                        <p:tav tm="100000">
                                          <p:val>
                                            <p:strVal val="0-ppt_w/2"/>
                                          </p:val>
                                        </p:tav>
                                      </p:tavLst>
                                    </p:anim>
                                    <p:anim calcmode="lin" valueType="num">
                                      <p:cBhvr additive="base">
                                        <p:cTn id="195" dur="2500"/>
                                        <p:tgtEl>
                                          <p:spTgt spid="21"/>
                                        </p:tgtEl>
                                        <p:attrNameLst>
                                          <p:attrName>ppt_y</p:attrName>
                                        </p:attrNameLst>
                                      </p:cBhvr>
                                      <p:tavLst>
                                        <p:tav tm="0">
                                          <p:val>
                                            <p:strVal val="ppt_y"/>
                                          </p:val>
                                        </p:tav>
                                        <p:tav tm="100000">
                                          <p:val>
                                            <p:strVal val="0-ppt_h/2"/>
                                          </p:val>
                                        </p:tav>
                                      </p:tavLst>
                                    </p:anim>
                                    <p:set>
                                      <p:cBhvr>
                                        <p:cTn id="196" dur="1" fill="hold">
                                          <p:stCondLst>
                                            <p:cond delay="2499"/>
                                          </p:stCondLst>
                                        </p:cTn>
                                        <p:tgtEl>
                                          <p:spTgt spid="21"/>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2500"/>
                                        <p:tgtEl>
                                          <p:spTgt spid="20"/>
                                        </p:tgtEl>
                                        <p:attrNameLst>
                                          <p:attrName>ppt_x</p:attrName>
                                        </p:attrNameLst>
                                      </p:cBhvr>
                                      <p:tavLst>
                                        <p:tav tm="0">
                                          <p:val>
                                            <p:strVal val="ppt_x"/>
                                          </p:val>
                                        </p:tav>
                                        <p:tav tm="100000">
                                          <p:val>
                                            <p:strVal val="0-ppt_w/2"/>
                                          </p:val>
                                        </p:tav>
                                      </p:tavLst>
                                    </p:anim>
                                    <p:anim calcmode="lin" valueType="num">
                                      <p:cBhvr additive="base">
                                        <p:cTn id="199" dur="2500"/>
                                        <p:tgtEl>
                                          <p:spTgt spid="20"/>
                                        </p:tgtEl>
                                        <p:attrNameLst>
                                          <p:attrName>ppt_y</p:attrName>
                                        </p:attrNameLst>
                                      </p:cBhvr>
                                      <p:tavLst>
                                        <p:tav tm="0">
                                          <p:val>
                                            <p:strVal val="ppt_y"/>
                                          </p:val>
                                        </p:tav>
                                        <p:tav tm="100000">
                                          <p:val>
                                            <p:strVal val="0-ppt_h/2"/>
                                          </p:val>
                                        </p:tav>
                                      </p:tavLst>
                                    </p:anim>
                                    <p:set>
                                      <p:cBhvr>
                                        <p:cTn id="200" dur="1" fill="hold">
                                          <p:stCondLst>
                                            <p:cond delay="2499"/>
                                          </p:stCondLst>
                                        </p:cTn>
                                        <p:tgtEl>
                                          <p:spTgt spid="20"/>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2500"/>
                                        <p:tgtEl>
                                          <p:spTgt spid="19"/>
                                        </p:tgtEl>
                                        <p:attrNameLst>
                                          <p:attrName>ppt_x</p:attrName>
                                        </p:attrNameLst>
                                      </p:cBhvr>
                                      <p:tavLst>
                                        <p:tav tm="0">
                                          <p:val>
                                            <p:strVal val="ppt_x"/>
                                          </p:val>
                                        </p:tav>
                                        <p:tav tm="100000">
                                          <p:val>
                                            <p:strVal val="0-ppt_w/2"/>
                                          </p:val>
                                        </p:tav>
                                      </p:tavLst>
                                    </p:anim>
                                    <p:anim calcmode="lin" valueType="num">
                                      <p:cBhvr additive="base">
                                        <p:cTn id="203" dur="2500"/>
                                        <p:tgtEl>
                                          <p:spTgt spid="19"/>
                                        </p:tgtEl>
                                        <p:attrNameLst>
                                          <p:attrName>ppt_y</p:attrName>
                                        </p:attrNameLst>
                                      </p:cBhvr>
                                      <p:tavLst>
                                        <p:tav tm="0">
                                          <p:val>
                                            <p:strVal val="ppt_y"/>
                                          </p:val>
                                        </p:tav>
                                        <p:tav tm="100000">
                                          <p:val>
                                            <p:strVal val="0-ppt_h/2"/>
                                          </p:val>
                                        </p:tav>
                                      </p:tavLst>
                                    </p:anim>
                                    <p:set>
                                      <p:cBhvr>
                                        <p:cTn id="204" dur="1" fill="hold">
                                          <p:stCondLst>
                                            <p:cond delay="2499"/>
                                          </p:stCondLst>
                                        </p:cTn>
                                        <p:tgtEl>
                                          <p:spTgt spid="19"/>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2500"/>
                                        <p:tgtEl>
                                          <p:spTgt spid="18"/>
                                        </p:tgtEl>
                                        <p:attrNameLst>
                                          <p:attrName>ppt_x</p:attrName>
                                        </p:attrNameLst>
                                      </p:cBhvr>
                                      <p:tavLst>
                                        <p:tav tm="0">
                                          <p:val>
                                            <p:strVal val="ppt_x"/>
                                          </p:val>
                                        </p:tav>
                                        <p:tav tm="100000">
                                          <p:val>
                                            <p:strVal val="0-ppt_w/2"/>
                                          </p:val>
                                        </p:tav>
                                      </p:tavLst>
                                    </p:anim>
                                    <p:anim calcmode="lin" valueType="num">
                                      <p:cBhvr additive="base">
                                        <p:cTn id="207" dur="2500"/>
                                        <p:tgtEl>
                                          <p:spTgt spid="18"/>
                                        </p:tgtEl>
                                        <p:attrNameLst>
                                          <p:attrName>ppt_y</p:attrName>
                                        </p:attrNameLst>
                                      </p:cBhvr>
                                      <p:tavLst>
                                        <p:tav tm="0">
                                          <p:val>
                                            <p:strVal val="ppt_y"/>
                                          </p:val>
                                        </p:tav>
                                        <p:tav tm="100000">
                                          <p:val>
                                            <p:strVal val="0-ppt_h/2"/>
                                          </p:val>
                                        </p:tav>
                                      </p:tavLst>
                                    </p:anim>
                                    <p:set>
                                      <p:cBhvr>
                                        <p:cTn id="208" dur="1" fill="hold">
                                          <p:stCondLst>
                                            <p:cond delay="2499"/>
                                          </p:stCondLst>
                                        </p:cTn>
                                        <p:tgtEl>
                                          <p:spTgt spid="18"/>
                                        </p:tgtEl>
                                        <p:attrNameLst>
                                          <p:attrName>style.visibility</p:attrName>
                                        </p:attrNameLst>
                                      </p:cBhvr>
                                      <p:to>
                                        <p:strVal val="hidden"/>
                                      </p:to>
                                    </p:set>
                                  </p:childTnLst>
                                </p:cTn>
                              </p:par>
                              <p:par>
                                <p:cTn id="209" presetID="2" presetClass="exit" presetSubtype="9" fill="hold" grpId="3" nodeType="withEffect">
                                  <p:stCondLst>
                                    <p:cond delay="0"/>
                                  </p:stCondLst>
                                  <p:childTnLst>
                                    <p:anim calcmode="lin" valueType="num">
                                      <p:cBhvr additive="base">
                                        <p:cTn id="210" dur="2500"/>
                                        <p:tgtEl>
                                          <p:spTgt spid="17"/>
                                        </p:tgtEl>
                                        <p:attrNameLst>
                                          <p:attrName>ppt_x</p:attrName>
                                        </p:attrNameLst>
                                      </p:cBhvr>
                                      <p:tavLst>
                                        <p:tav tm="0">
                                          <p:val>
                                            <p:strVal val="ppt_x"/>
                                          </p:val>
                                        </p:tav>
                                        <p:tav tm="100000">
                                          <p:val>
                                            <p:strVal val="0-ppt_w/2"/>
                                          </p:val>
                                        </p:tav>
                                      </p:tavLst>
                                    </p:anim>
                                    <p:anim calcmode="lin" valueType="num">
                                      <p:cBhvr additive="base">
                                        <p:cTn id="211" dur="2500"/>
                                        <p:tgtEl>
                                          <p:spTgt spid="17"/>
                                        </p:tgtEl>
                                        <p:attrNameLst>
                                          <p:attrName>ppt_y</p:attrName>
                                        </p:attrNameLst>
                                      </p:cBhvr>
                                      <p:tavLst>
                                        <p:tav tm="0">
                                          <p:val>
                                            <p:strVal val="ppt_y"/>
                                          </p:val>
                                        </p:tav>
                                        <p:tav tm="100000">
                                          <p:val>
                                            <p:strVal val="0-ppt_h/2"/>
                                          </p:val>
                                        </p:tav>
                                      </p:tavLst>
                                    </p:anim>
                                    <p:set>
                                      <p:cBhvr>
                                        <p:cTn id="212" dur="1" fill="hold">
                                          <p:stCondLst>
                                            <p:cond delay="2499"/>
                                          </p:stCondLst>
                                        </p:cTn>
                                        <p:tgtEl>
                                          <p:spTgt spid="17"/>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2500"/>
                                        <p:tgtEl>
                                          <p:spTgt spid="28"/>
                                        </p:tgtEl>
                                        <p:attrNameLst>
                                          <p:attrName>ppt_x</p:attrName>
                                        </p:attrNameLst>
                                      </p:cBhvr>
                                      <p:tavLst>
                                        <p:tav tm="0">
                                          <p:val>
                                            <p:strVal val="ppt_x"/>
                                          </p:val>
                                        </p:tav>
                                        <p:tav tm="100000">
                                          <p:val>
                                            <p:strVal val="1+ppt_w/2"/>
                                          </p:val>
                                        </p:tav>
                                      </p:tavLst>
                                    </p:anim>
                                    <p:anim calcmode="lin" valueType="num">
                                      <p:cBhvr additive="base">
                                        <p:cTn id="215" dur="2500"/>
                                        <p:tgtEl>
                                          <p:spTgt spid="28"/>
                                        </p:tgtEl>
                                        <p:attrNameLst>
                                          <p:attrName>ppt_y</p:attrName>
                                        </p:attrNameLst>
                                      </p:cBhvr>
                                      <p:tavLst>
                                        <p:tav tm="0">
                                          <p:val>
                                            <p:strVal val="ppt_y"/>
                                          </p:val>
                                        </p:tav>
                                        <p:tav tm="100000">
                                          <p:val>
                                            <p:strVal val="0-ppt_h/2"/>
                                          </p:val>
                                        </p:tav>
                                      </p:tavLst>
                                    </p:anim>
                                    <p:set>
                                      <p:cBhvr>
                                        <p:cTn id="216" dur="1" fill="hold">
                                          <p:stCondLst>
                                            <p:cond delay="2499"/>
                                          </p:stCondLst>
                                        </p:cTn>
                                        <p:tgtEl>
                                          <p:spTgt spid="28"/>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2500"/>
                                        <p:tgtEl>
                                          <p:spTgt spid="27"/>
                                        </p:tgtEl>
                                        <p:attrNameLst>
                                          <p:attrName>ppt_x</p:attrName>
                                        </p:attrNameLst>
                                      </p:cBhvr>
                                      <p:tavLst>
                                        <p:tav tm="0">
                                          <p:val>
                                            <p:strVal val="ppt_x"/>
                                          </p:val>
                                        </p:tav>
                                        <p:tav tm="100000">
                                          <p:val>
                                            <p:strVal val="1+ppt_w/2"/>
                                          </p:val>
                                        </p:tav>
                                      </p:tavLst>
                                    </p:anim>
                                    <p:anim calcmode="lin" valueType="num">
                                      <p:cBhvr additive="base">
                                        <p:cTn id="219" dur="2500"/>
                                        <p:tgtEl>
                                          <p:spTgt spid="27"/>
                                        </p:tgtEl>
                                        <p:attrNameLst>
                                          <p:attrName>ppt_y</p:attrName>
                                        </p:attrNameLst>
                                      </p:cBhvr>
                                      <p:tavLst>
                                        <p:tav tm="0">
                                          <p:val>
                                            <p:strVal val="ppt_y"/>
                                          </p:val>
                                        </p:tav>
                                        <p:tav tm="100000">
                                          <p:val>
                                            <p:strVal val="0-ppt_h/2"/>
                                          </p:val>
                                        </p:tav>
                                      </p:tavLst>
                                    </p:anim>
                                    <p:set>
                                      <p:cBhvr>
                                        <p:cTn id="220" dur="1" fill="hold">
                                          <p:stCondLst>
                                            <p:cond delay="2499"/>
                                          </p:stCondLst>
                                        </p:cTn>
                                        <p:tgtEl>
                                          <p:spTgt spid="27"/>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2500"/>
                                        <p:tgtEl>
                                          <p:spTgt spid="26"/>
                                        </p:tgtEl>
                                        <p:attrNameLst>
                                          <p:attrName>ppt_x</p:attrName>
                                        </p:attrNameLst>
                                      </p:cBhvr>
                                      <p:tavLst>
                                        <p:tav tm="0">
                                          <p:val>
                                            <p:strVal val="ppt_x"/>
                                          </p:val>
                                        </p:tav>
                                        <p:tav tm="100000">
                                          <p:val>
                                            <p:strVal val="1+ppt_w/2"/>
                                          </p:val>
                                        </p:tav>
                                      </p:tavLst>
                                    </p:anim>
                                    <p:anim calcmode="lin" valueType="num">
                                      <p:cBhvr additive="base">
                                        <p:cTn id="223" dur="2500"/>
                                        <p:tgtEl>
                                          <p:spTgt spid="26"/>
                                        </p:tgtEl>
                                        <p:attrNameLst>
                                          <p:attrName>ppt_y</p:attrName>
                                        </p:attrNameLst>
                                      </p:cBhvr>
                                      <p:tavLst>
                                        <p:tav tm="0">
                                          <p:val>
                                            <p:strVal val="ppt_y"/>
                                          </p:val>
                                        </p:tav>
                                        <p:tav tm="100000">
                                          <p:val>
                                            <p:strVal val="0-ppt_h/2"/>
                                          </p:val>
                                        </p:tav>
                                      </p:tavLst>
                                    </p:anim>
                                    <p:set>
                                      <p:cBhvr>
                                        <p:cTn id="224" dur="1" fill="hold">
                                          <p:stCondLst>
                                            <p:cond delay="2499"/>
                                          </p:stCondLst>
                                        </p:cTn>
                                        <p:tgtEl>
                                          <p:spTgt spid="26"/>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2500"/>
                                        <p:tgtEl>
                                          <p:spTgt spid="25"/>
                                        </p:tgtEl>
                                        <p:attrNameLst>
                                          <p:attrName>ppt_x</p:attrName>
                                        </p:attrNameLst>
                                      </p:cBhvr>
                                      <p:tavLst>
                                        <p:tav tm="0">
                                          <p:val>
                                            <p:strVal val="ppt_x"/>
                                          </p:val>
                                        </p:tav>
                                        <p:tav tm="100000">
                                          <p:val>
                                            <p:strVal val="1+ppt_w/2"/>
                                          </p:val>
                                        </p:tav>
                                      </p:tavLst>
                                    </p:anim>
                                    <p:anim calcmode="lin" valueType="num">
                                      <p:cBhvr additive="base">
                                        <p:cTn id="227" dur="2500"/>
                                        <p:tgtEl>
                                          <p:spTgt spid="25"/>
                                        </p:tgtEl>
                                        <p:attrNameLst>
                                          <p:attrName>ppt_y</p:attrName>
                                        </p:attrNameLst>
                                      </p:cBhvr>
                                      <p:tavLst>
                                        <p:tav tm="0">
                                          <p:val>
                                            <p:strVal val="ppt_y"/>
                                          </p:val>
                                        </p:tav>
                                        <p:tav tm="100000">
                                          <p:val>
                                            <p:strVal val="0-ppt_h/2"/>
                                          </p:val>
                                        </p:tav>
                                      </p:tavLst>
                                    </p:anim>
                                    <p:set>
                                      <p:cBhvr>
                                        <p:cTn id="228" dur="1" fill="hold">
                                          <p:stCondLst>
                                            <p:cond delay="2499"/>
                                          </p:stCondLst>
                                        </p:cTn>
                                        <p:tgtEl>
                                          <p:spTgt spid="25"/>
                                        </p:tgtEl>
                                        <p:attrNameLst>
                                          <p:attrName>style.visibility</p:attrName>
                                        </p:attrNameLst>
                                      </p:cBhvr>
                                      <p:to>
                                        <p:strVal val="hidden"/>
                                      </p:to>
                                    </p:set>
                                  </p:childTnLst>
                                </p:cTn>
                              </p:par>
                              <p:par>
                                <p:cTn id="229" presetID="2" presetClass="exit" presetSubtype="3" fill="hold" grpId="3" nodeType="withEffect">
                                  <p:stCondLst>
                                    <p:cond delay="0"/>
                                  </p:stCondLst>
                                  <p:childTnLst>
                                    <p:anim calcmode="lin" valueType="num">
                                      <p:cBhvr additive="base">
                                        <p:cTn id="230" dur="2500"/>
                                        <p:tgtEl>
                                          <p:spTgt spid="24"/>
                                        </p:tgtEl>
                                        <p:attrNameLst>
                                          <p:attrName>ppt_x</p:attrName>
                                        </p:attrNameLst>
                                      </p:cBhvr>
                                      <p:tavLst>
                                        <p:tav tm="0">
                                          <p:val>
                                            <p:strVal val="ppt_x"/>
                                          </p:val>
                                        </p:tav>
                                        <p:tav tm="100000">
                                          <p:val>
                                            <p:strVal val="1+ppt_w/2"/>
                                          </p:val>
                                        </p:tav>
                                      </p:tavLst>
                                    </p:anim>
                                    <p:anim calcmode="lin" valueType="num">
                                      <p:cBhvr additive="base">
                                        <p:cTn id="231" dur="2500"/>
                                        <p:tgtEl>
                                          <p:spTgt spid="24"/>
                                        </p:tgtEl>
                                        <p:attrNameLst>
                                          <p:attrName>ppt_y</p:attrName>
                                        </p:attrNameLst>
                                      </p:cBhvr>
                                      <p:tavLst>
                                        <p:tav tm="0">
                                          <p:val>
                                            <p:strVal val="ppt_y"/>
                                          </p:val>
                                        </p:tav>
                                        <p:tav tm="100000">
                                          <p:val>
                                            <p:strVal val="0-ppt_h/2"/>
                                          </p:val>
                                        </p:tav>
                                      </p:tavLst>
                                    </p:anim>
                                    <p:set>
                                      <p:cBhvr>
                                        <p:cTn id="232" dur="1" fill="hold">
                                          <p:stCondLst>
                                            <p:cond delay="2499"/>
                                          </p:stCondLst>
                                        </p:cTn>
                                        <p:tgtEl>
                                          <p:spTgt spid="24"/>
                                        </p:tgtEl>
                                        <p:attrNameLst>
                                          <p:attrName>style.visibility</p:attrName>
                                        </p:attrNameLst>
                                      </p:cBhvr>
                                      <p:to>
                                        <p:strVal val="hidden"/>
                                      </p:to>
                                    </p:set>
                                  </p:childTnLst>
                                </p:cTn>
                              </p:par>
                              <p:par>
                                <p:cTn id="233" presetID="2" presetClass="exit" presetSubtype="12" fill="hold" grpId="3" nodeType="withEffect">
                                  <p:stCondLst>
                                    <p:cond delay="0"/>
                                  </p:stCondLst>
                                  <p:childTnLst>
                                    <p:anim calcmode="lin" valueType="num">
                                      <p:cBhvr additive="base">
                                        <p:cTn id="234" dur="2500"/>
                                        <p:tgtEl>
                                          <p:spTgt spid="14"/>
                                        </p:tgtEl>
                                        <p:attrNameLst>
                                          <p:attrName>ppt_x</p:attrName>
                                        </p:attrNameLst>
                                      </p:cBhvr>
                                      <p:tavLst>
                                        <p:tav tm="0">
                                          <p:val>
                                            <p:strVal val="ppt_x"/>
                                          </p:val>
                                        </p:tav>
                                        <p:tav tm="100000">
                                          <p:val>
                                            <p:strVal val="0-ppt_w/2"/>
                                          </p:val>
                                        </p:tav>
                                      </p:tavLst>
                                    </p:anim>
                                    <p:anim calcmode="lin" valueType="num">
                                      <p:cBhvr additive="base">
                                        <p:cTn id="235" dur="2500"/>
                                        <p:tgtEl>
                                          <p:spTgt spid="14"/>
                                        </p:tgtEl>
                                        <p:attrNameLst>
                                          <p:attrName>ppt_y</p:attrName>
                                        </p:attrNameLst>
                                      </p:cBhvr>
                                      <p:tavLst>
                                        <p:tav tm="0">
                                          <p:val>
                                            <p:strVal val="ppt_y"/>
                                          </p:val>
                                        </p:tav>
                                        <p:tav tm="100000">
                                          <p:val>
                                            <p:strVal val="1+ppt_h/2"/>
                                          </p:val>
                                        </p:tav>
                                      </p:tavLst>
                                    </p:anim>
                                    <p:set>
                                      <p:cBhvr>
                                        <p:cTn id="236" dur="1" fill="hold">
                                          <p:stCondLst>
                                            <p:cond delay="2499"/>
                                          </p:stCondLst>
                                        </p:cTn>
                                        <p:tgtEl>
                                          <p:spTgt spid="14"/>
                                        </p:tgtEl>
                                        <p:attrNameLst>
                                          <p:attrName>style.visibility</p:attrName>
                                        </p:attrNameLst>
                                      </p:cBhvr>
                                      <p:to>
                                        <p:strVal val="hidden"/>
                                      </p:to>
                                    </p:set>
                                  </p:childTnLst>
                                </p:cTn>
                              </p:par>
                              <p:par>
                                <p:cTn id="237" presetID="2" presetClass="exit" presetSubtype="12" fill="hold" grpId="3" nodeType="withEffect">
                                  <p:stCondLst>
                                    <p:cond delay="0"/>
                                  </p:stCondLst>
                                  <p:childTnLst>
                                    <p:anim calcmode="lin" valueType="num">
                                      <p:cBhvr additive="base">
                                        <p:cTn id="238" dur="2500"/>
                                        <p:tgtEl>
                                          <p:spTgt spid="13"/>
                                        </p:tgtEl>
                                        <p:attrNameLst>
                                          <p:attrName>ppt_x</p:attrName>
                                        </p:attrNameLst>
                                      </p:cBhvr>
                                      <p:tavLst>
                                        <p:tav tm="0">
                                          <p:val>
                                            <p:strVal val="ppt_x"/>
                                          </p:val>
                                        </p:tav>
                                        <p:tav tm="100000">
                                          <p:val>
                                            <p:strVal val="0-ppt_w/2"/>
                                          </p:val>
                                        </p:tav>
                                      </p:tavLst>
                                    </p:anim>
                                    <p:anim calcmode="lin" valueType="num">
                                      <p:cBhvr additive="base">
                                        <p:cTn id="239" dur="2500"/>
                                        <p:tgtEl>
                                          <p:spTgt spid="13"/>
                                        </p:tgtEl>
                                        <p:attrNameLst>
                                          <p:attrName>ppt_y</p:attrName>
                                        </p:attrNameLst>
                                      </p:cBhvr>
                                      <p:tavLst>
                                        <p:tav tm="0">
                                          <p:val>
                                            <p:strVal val="ppt_y"/>
                                          </p:val>
                                        </p:tav>
                                        <p:tav tm="100000">
                                          <p:val>
                                            <p:strVal val="1+ppt_h/2"/>
                                          </p:val>
                                        </p:tav>
                                      </p:tavLst>
                                    </p:anim>
                                    <p:set>
                                      <p:cBhvr>
                                        <p:cTn id="240" dur="1" fill="hold">
                                          <p:stCondLst>
                                            <p:cond delay="2499"/>
                                          </p:stCondLst>
                                        </p:cTn>
                                        <p:tgtEl>
                                          <p:spTgt spid="13"/>
                                        </p:tgtEl>
                                        <p:attrNameLst>
                                          <p:attrName>style.visibility</p:attrName>
                                        </p:attrNameLst>
                                      </p:cBhvr>
                                      <p:to>
                                        <p:strVal val="hidden"/>
                                      </p:to>
                                    </p:set>
                                  </p:childTnLst>
                                </p:cTn>
                              </p:par>
                              <p:par>
                                <p:cTn id="241" presetID="2" presetClass="exit" presetSubtype="12" fill="hold" grpId="3" nodeType="withEffect">
                                  <p:stCondLst>
                                    <p:cond delay="0"/>
                                  </p:stCondLst>
                                  <p:childTnLst>
                                    <p:anim calcmode="lin" valueType="num">
                                      <p:cBhvr additive="base">
                                        <p:cTn id="242" dur="2500"/>
                                        <p:tgtEl>
                                          <p:spTgt spid="12"/>
                                        </p:tgtEl>
                                        <p:attrNameLst>
                                          <p:attrName>ppt_x</p:attrName>
                                        </p:attrNameLst>
                                      </p:cBhvr>
                                      <p:tavLst>
                                        <p:tav tm="0">
                                          <p:val>
                                            <p:strVal val="ppt_x"/>
                                          </p:val>
                                        </p:tav>
                                        <p:tav tm="100000">
                                          <p:val>
                                            <p:strVal val="0-ppt_w/2"/>
                                          </p:val>
                                        </p:tav>
                                      </p:tavLst>
                                    </p:anim>
                                    <p:anim calcmode="lin" valueType="num">
                                      <p:cBhvr additive="base">
                                        <p:cTn id="243" dur="2500"/>
                                        <p:tgtEl>
                                          <p:spTgt spid="12"/>
                                        </p:tgtEl>
                                        <p:attrNameLst>
                                          <p:attrName>ppt_y</p:attrName>
                                        </p:attrNameLst>
                                      </p:cBhvr>
                                      <p:tavLst>
                                        <p:tav tm="0">
                                          <p:val>
                                            <p:strVal val="ppt_y"/>
                                          </p:val>
                                        </p:tav>
                                        <p:tav tm="100000">
                                          <p:val>
                                            <p:strVal val="1+ppt_h/2"/>
                                          </p:val>
                                        </p:tav>
                                      </p:tavLst>
                                    </p:anim>
                                    <p:set>
                                      <p:cBhvr>
                                        <p:cTn id="244" dur="1" fill="hold">
                                          <p:stCondLst>
                                            <p:cond delay="2499"/>
                                          </p:stCondLst>
                                        </p:cTn>
                                        <p:tgtEl>
                                          <p:spTgt spid="12"/>
                                        </p:tgtEl>
                                        <p:attrNameLst>
                                          <p:attrName>style.visibility</p:attrName>
                                        </p:attrNameLst>
                                      </p:cBhvr>
                                      <p:to>
                                        <p:strVal val="hidden"/>
                                      </p:to>
                                    </p:set>
                                  </p:childTnLst>
                                </p:cTn>
                              </p:par>
                              <p:par>
                                <p:cTn id="245" presetID="2" presetClass="exit" presetSubtype="12" fill="hold" grpId="3" nodeType="withEffect">
                                  <p:stCondLst>
                                    <p:cond delay="0"/>
                                  </p:stCondLst>
                                  <p:childTnLst>
                                    <p:anim calcmode="lin" valueType="num">
                                      <p:cBhvr additive="base">
                                        <p:cTn id="246" dur="2500"/>
                                        <p:tgtEl>
                                          <p:spTgt spid="11"/>
                                        </p:tgtEl>
                                        <p:attrNameLst>
                                          <p:attrName>ppt_x</p:attrName>
                                        </p:attrNameLst>
                                      </p:cBhvr>
                                      <p:tavLst>
                                        <p:tav tm="0">
                                          <p:val>
                                            <p:strVal val="ppt_x"/>
                                          </p:val>
                                        </p:tav>
                                        <p:tav tm="100000">
                                          <p:val>
                                            <p:strVal val="0-ppt_w/2"/>
                                          </p:val>
                                        </p:tav>
                                      </p:tavLst>
                                    </p:anim>
                                    <p:anim calcmode="lin" valueType="num">
                                      <p:cBhvr additive="base">
                                        <p:cTn id="247" dur="2500"/>
                                        <p:tgtEl>
                                          <p:spTgt spid="11"/>
                                        </p:tgtEl>
                                        <p:attrNameLst>
                                          <p:attrName>ppt_y</p:attrName>
                                        </p:attrNameLst>
                                      </p:cBhvr>
                                      <p:tavLst>
                                        <p:tav tm="0">
                                          <p:val>
                                            <p:strVal val="ppt_y"/>
                                          </p:val>
                                        </p:tav>
                                        <p:tav tm="100000">
                                          <p:val>
                                            <p:strVal val="1+ppt_h/2"/>
                                          </p:val>
                                        </p:tav>
                                      </p:tavLst>
                                    </p:anim>
                                    <p:set>
                                      <p:cBhvr>
                                        <p:cTn id="248" dur="1" fill="hold">
                                          <p:stCondLst>
                                            <p:cond delay="2499"/>
                                          </p:stCondLst>
                                        </p:cTn>
                                        <p:tgtEl>
                                          <p:spTgt spid="11"/>
                                        </p:tgtEl>
                                        <p:attrNameLst>
                                          <p:attrName>style.visibility</p:attrName>
                                        </p:attrNameLst>
                                      </p:cBhvr>
                                      <p:to>
                                        <p:strVal val="hidden"/>
                                      </p:to>
                                    </p:set>
                                  </p:childTnLst>
                                </p:cTn>
                              </p:par>
                              <p:par>
                                <p:cTn id="249" presetID="2" presetClass="exit" presetSubtype="12" fill="hold" grpId="3" nodeType="withEffect">
                                  <p:stCondLst>
                                    <p:cond delay="0"/>
                                  </p:stCondLst>
                                  <p:childTnLst>
                                    <p:anim calcmode="lin" valueType="num">
                                      <p:cBhvr additive="base">
                                        <p:cTn id="250" dur="2500"/>
                                        <p:tgtEl>
                                          <p:spTgt spid="10"/>
                                        </p:tgtEl>
                                        <p:attrNameLst>
                                          <p:attrName>ppt_x</p:attrName>
                                        </p:attrNameLst>
                                      </p:cBhvr>
                                      <p:tavLst>
                                        <p:tav tm="0">
                                          <p:val>
                                            <p:strVal val="ppt_x"/>
                                          </p:val>
                                        </p:tav>
                                        <p:tav tm="100000">
                                          <p:val>
                                            <p:strVal val="0-ppt_w/2"/>
                                          </p:val>
                                        </p:tav>
                                      </p:tavLst>
                                    </p:anim>
                                    <p:anim calcmode="lin" valueType="num">
                                      <p:cBhvr additive="base">
                                        <p:cTn id="251" dur="2500"/>
                                        <p:tgtEl>
                                          <p:spTgt spid="10"/>
                                        </p:tgtEl>
                                        <p:attrNameLst>
                                          <p:attrName>ppt_y</p:attrName>
                                        </p:attrNameLst>
                                      </p:cBhvr>
                                      <p:tavLst>
                                        <p:tav tm="0">
                                          <p:val>
                                            <p:strVal val="ppt_y"/>
                                          </p:val>
                                        </p:tav>
                                        <p:tav tm="100000">
                                          <p:val>
                                            <p:strVal val="1+ppt_h/2"/>
                                          </p:val>
                                        </p:tav>
                                      </p:tavLst>
                                    </p:anim>
                                    <p:set>
                                      <p:cBhvr>
                                        <p:cTn id="252" dur="1" fill="hold">
                                          <p:stCondLst>
                                            <p:cond delay="2499"/>
                                          </p:stCondLst>
                                        </p:cTn>
                                        <p:tgtEl>
                                          <p:spTgt spid="10"/>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2500"/>
                                        <p:tgtEl>
                                          <p:spTgt spid="6"/>
                                        </p:tgtEl>
                                        <p:attrNameLst>
                                          <p:attrName>ppt_x</p:attrName>
                                        </p:attrNameLst>
                                      </p:cBhvr>
                                      <p:tavLst>
                                        <p:tav tm="0">
                                          <p:val>
                                            <p:strVal val="ppt_x"/>
                                          </p:val>
                                        </p:tav>
                                        <p:tav tm="100000">
                                          <p:val>
                                            <p:strVal val="1+ppt_w/2"/>
                                          </p:val>
                                        </p:tav>
                                      </p:tavLst>
                                    </p:anim>
                                    <p:anim calcmode="lin" valueType="num">
                                      <p:cBhvr additive="base">
                                        <p:cTn id="255" dur="2500"/>
                                        <p:tgtEl>
                                          <p:spTgt spid="6"/>
                                        </p:tgtEl>
                                        <p:attrNameLst>
                                          <p:attrName>ppt_y</p:attrName>
                                        </p:attrNameLst>
                                      </p:cBhvr>
                                      <p:tavLst>
                                        <p:tav tm="0">
                                          <p:val>
                                            <p:strVal val="ppt_y"/>
                                          </p:val>
                                        </p:tav>
                                        <p:tav tm="100000">
                                          <p:val>
                                            <p:strVal val="1+ppt_h/2"/>
                                          </p:val>
                                        </p:tav>
                                      </p:tavLst>
                                    </p:anim>
                                    <p:set>
                                      <p:cBhvr>
                                        <p:cTn id="256" dur="1" fill="hold">
                                          <p:stCondLst>
                                            <p:cond delay="2499"/>
                                          </p:stCondLst>
                                        </p:cTn>
                                        <p:tgtEl>
                                          <p:spTgt spid="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2500"/>
                                        <p:tgtEl>
                                          <p:spTgt spid="5"/>
                                        </p:tgtEl>
                                        <p:attrNameLst>
                                          <p:attrName>ppt_x</p:attrName>
                                        </p:attrNameLst>
                                      </p:cBhvr>
                                      <p:tavLst>
                                        <p:tav tm="0">
                                          <p:val>
                                            <p:strVal val="ppt_x"/>
                                          </p:val>
                                        </p:tav>
                                        <p:tav tm="100000">
                                          <p:val>
                                            <p:strVal val="1+ppt_w/2"/>
                                          </p:val>
                                        </p:tav>
                                      </p:tavLst>
                                    </p:anim>
                                    <p:anim calcmode="lin" valueType="num">
                                      <p:cBhvr additive="base">
                                        <p:cTn id="259" dur="2500"/>
                                        <p:tgtEl>
                                          <p:spTgt spid="5"/>
                                        </p:tgtEl>
                                        <p:attrNameLst>
                                          <p:attrName>ppt_y</p:attrName>
                                        </p:attrNameLst>
                                      </p:cBhvr>
                                      <p:tavLst>
                                        <p:tav tm="0">
                                          <p:val>
                                            <p:strVal val="ppt_y"/>
                                          </p:val>
                                        </p:tav>
                                        <p:tav tm="100000">
                                          <p:val>
                                            <p:strVal val="1+ppt_h/2"/>
                                          </p:val>
                                        </p:tav>
                                      </p:tavLst>
                                    </p:anim>
                                    <p:set>
                                      <p:cBhvr>
                                        <p:cTn id="260" dur="1" fill="hold">
                                          <p:stCondLst>
                                            <p:cond delay="2499"/>
                                          </p:stCondLst>
                                        </p:cTn>
                                        <p:tgtEl>
                                          <p:spTgt spid="5"/>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2500"/>
                                        <p:tgtEl>
                                          <p:spTgt spid="3"/>
                                        </p:tgtEl>
                                        <p:attrNameLst>
                                          <p:attrName>ppt_x</p:attrName>
                                        </p:attrNameLst>
                                      </p:cBhvr>
                                      <p:tavLst>
                                        <p:tav tm="0">
                                          <p:val>
                                            <p:strVal val="ppt_x"/>
                                          </p:val>
                                        </p:tav>
                                        <p:tav tm="100000">
                                          <p:val>
                                            <p:strVal val="1+ppt_w/2"/>
                                          </p:val>
                                        </p:tav>
                                      </p:tavLst>
                                    </p:anim>
                                    <p:anim calcmode="lin" valueType="num">
                                      <p:cBhvr additive="base">
                                        <p:cTn id="263" dur="2500"/>
                                        <p:tgtEl>
                                          <p:spTgt spid="3"/>
                                        </p:tgtEl>
                                        <p:attrNameLst>
                                          <p:attrName>ppt_y</p:attrName>
                                        </p:attrNameLst>
                                      </p:cBhvr>
                                      <p:tavLst>
                                        <p:tav tm="0">
                                          <p:val>
                                            <p:strVal val="ppt_y"/>
                                          </p:val>
                                        </p:tav>
                                        <p:tav tm="100000">
                                          <p:val>
                                            <p:strVal val="1+ppt_h/2"/>
                                          </p:val>
                                        </p:tav>
                                      </p:tavLst>
                                    </p:anim>
                                    <p:set>
                                      <p:cBhvr>
                                        <p:cTn id="264" dur="1" fill="hold">
                                          <p:stCondLst>
                                            <p:cond delay="2499"/>
                                          </p:stCondLst>
                                        </p:cTn>
                                        <p:tgtEl>
                                          <p:spTgt spid="3"/>
                                        </p:tgtEl>
                                        <p:attrNameLst>
                                          <p:attrName>style.visibility</p:attrName>
                                        </p:attrNameLst>
                                      </p:cBhvr>
                                      <p:to>
                                        <p:strVal val="hidden"/>
                                      </p:to>
                                    </p:set>
                                  </p:childTnLst>
                                </p:cTn>
                              </p:par>
                              <p:par>
                                <p:cTn id="265" presetID="2" presetClass="exit" presetSubtype="6" fill="hold" grpId="3" nodeType="withEffect">
                                  <p:stCondLst>
                                    <p:cond delay="0"/>
                                  </p:stCondLst>
                                  <p:childTnLst>
                                    <p:anim calcmode="lin" valueType="num">
                                      <p:cBhvr additive="base">
                                        <p:cTn id="266" dur="2500"/>
                                        <p:tgtEl>
                                          <p:spTgt spid="2"/>
                                        </p:tgtEl>
                                        <p:attrNameLst>
                                          <p:attrName>ppt_x</p:attrName>
                                        </p:attrNameLst>
                                      </p:cBhvr>
                                      <p:tavLst>
                                        <p:tav tm="0">
                                          <p:val>
                                            <p:strVal val="ppt_x"/>
                                          </p:val>
                                        </p:tav>
                                        <p:tav tm="100000">
                                          <p:val>
                                            <p:strVal val="1+ppt_w/2"/>
                                          </p:val>
                                        </p:tav>
                                      </p:tavLst>
                                    </p:anim>
                                    <p:anim calcmode="lin" valueType="num">
                                      <p:cBhvr additive="base">
                                        <p:cTn id="267" dur="2500"/>
                                        <p:tgtEl>
                                          <p:spTgt spid="2"/>
                                        </p:tgtEl>
                                        <p:attrNameLst>
                                          <p:attrName>ppt_y</p:attrName>
                                        </p:attrNameLst>
                                      </p:cBhvr>
                                      <p:tavLst>
                                        <p:tav tm="0">
                                          <p:val>
                                            <p:strVal val="ppt_y"/>
                                          </p:val>
                                        </p:tav>
                                        <p:tav tm="100000">
                                          <p:val>
                                            <p:strVal val="1+ppt_h/2"/>
                                          </p:val>
                                        </p:tav>
                                      </p:tavLst>
                                    </p:anim>
                                    <p:set>
                                      <p:cBhvr>
                                        <p:cTn id="268" dur="1" fill="hold">
                                          <p:stCondLst>
                                            <p:cond delay="2499"/>
                                          </p:stCondLst>
                                        </p:cTn>
                                        <p:tgtEl>
                                          <p:spTgt spid="2"/>
                                        </p:tgtEl>
                                        <p:attrNameLst>
                                          <p:attrName>style.visibility</p:attrName>
                                        </p:attrNameLst>
                                      </p:cBhvr>
                                      <p:to>
                                        <p:strVal val="hidden"/>
                                      </p:to>
                                    </p:set>
                                  </p:childTnLst>
                                </p:cTn>
                              </p:par>
                              <p:par>
                                <p:cTn id="269" presetID="23" presetClass="entr" presetSubtype="272" fill="hold" nodeType="withEffect">
                                  <p:stCondLst>
                                    <p:cond delay="0"/>
                                  </p:stCondLst>
                                  <p:childTnLst>
                                    <p:set>
                                      <p:cBhvr>
                                        <p:cTn id="270" dur="1" fill="hold">
                                          <p:stCondLst>
                                            <p:cond delay="0"/>
                                          </p:stCondLst>
                                        </p:cTn>
                                        <p:tgtEl>
                                          <p:spTgt spid="36"/>
                                        </p:tgtEl>
                                        <p:attrNameLst>
                                          <p:attrName>style.visibility</p:attrName>
                                        </p:attrNameLst>
                                      </p:cBhvr>
                                      <p:to>
                                        <p:strVal val="visible"/>
                                      </p:to>
                                    </p:set>
                                    <p:anim calcmode="lin" valueType="num">
                                      <p:cBhvr>
                                        <p:cTn id="271" dur="2250" fill="hold"/>
                                        <p:tgtEl>
                                          <p:spTgt spid="36"/>
                                        </p:tgtEl>
                                        <p:attrNameLst>
                                          <p:attrName>ppt_w</p:attrName>
                                        </p:attrNameLst>
                                      </p:cBhvr>
                                      <p:tavLst>
                                        <p:tav tm="0">
                                          <p:val>
                                            <p:strVal val="2/3*#ppt_w"/>
                                          </p:val>
                                        </p:tav>
                                        <p:tav tm="100000">
                                          <p:val>
                                            <p:strVal val="#ppt_w"/>
                                          </p:val>
                                        </p:tav>
                                      </p:tavLst>
                                    </p:anim>
                                    <p:anim calcmode="lin" valueType="num">
                                      <p:cBhvr>
                                        <p:cTn id="272" dur="2250" fill="hold"/>
                                        <p:tgtEl>
                                          <p:spTgt spid="36"/>
                                        </p:tgtEl>
                                        <p:attrNameLst>
                                          <p:attrName>ppt_h</p:attrName>
                                        </p:attrNameLst>
                                      </p:cBhvr>
                                      <p:tavLst>
                                        <p:tav tm="0">
                                          <p:val>
                                            <p:strVal val="2/3*#ppt_h"/>
                                          </p:val>
                                        </p:tav>
                                        <p:tav tm="100000">
                                          <p:val>
                                            <p:strVal val="#ppt_h"/>
                                          </p:val>
                                        </p:tav>
                                      </p:tavLst>
                                    </p:anim>
                                  </p:childTnLst>
                                </p:cTn>
                              </p:par>
                              <p:par>
                                <p:cTn id="273" presetID="8" presetClass="entr" presetSubtype="32" fill="hold" nodeType="withEffect">
                                  <p:stCondLst>
                                    <p:cond delay="0"/>
                                  </p:stCondLst>
                                  <p:childTnLst>
                                    <p:set>
                                      <p:cBhvr>
                                        <p:cTn id="274" dur="1" fill="hold">
                                          <p:stCondLst>
                                            <p:cond delay="0"/>
                                          </p:stCondLst>
                                        </p:cTn>
                                        <p:tgtEl>
                                          <p:spTgt spid="36"/>
                                        </p:tgtEl>
                                        <p:attrNameLst>
                                          <p:attrName>style.visibility</p:attrName>
                                        </p:attrNameLst>
                                      </p:cBhvr>
                                      <p:to>
                                        <p:strVal val="visible"/>
                                      </p:to>
                                    </p:set>
                                    <p:animEffect transition="in" filter="diamond(out)">
                                      <p:cBhvr>
                                        <p:cTn id="275" dur="2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94 Imagen" descr="Diapositiva2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4192"/>
            <a:ext cx="9144000" cy="5143500"/>
          </a:xfrm>
          <a:prstGeom prst="rect">
            <a:avLst/>
          </a:prstGeom>
          <a:noFill/>
          <a:ln>
            <a:noFill/>
          </a:ln>
        </p:spPr>
      </p:pic>
      <p:sp>
        <p:nvSpPr>
          <p:cNvPr id="2" name="1 Paralelogramo"/>
          <p:cNvSpPr/>
          <p:nvPr/>
        </p:nvSpPr>
        <p:spPr>
          <a:xfrm rot="16200000" flipV="1">
            <a:off x="413119" y="38458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aralelogramo"/>
          <p:cNvSpPr/>
          <p:nvPr/>
        </p:nvSpPr>
        <p:spPr>
          <a:xfrm rot="16200000" flipV="1">
            <a:off x="905783" y="38458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rot="16200000" flipV="1">
            <a:off x="1385780" y="38458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16200000" flipV="1">
            <a:off x="1878498" y="38458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16200000" flipV="1">
            <a:off x="2371216" y="38458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16200000" flipV="1">
            <a:off x="2874227" y="3839521"/>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16200000" flipV="1">
            <a:off x="3346012" y="3825385"/>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16200000" flipH="1" flipV="1">
            <a:off x="422523" y="30359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flipH="1" flipV="1">
            <a:off x="915186" y="30359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16200000" flipH="1" flipV="1">
            <a:off x="1395183" y="30359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16200000" flipH="1" flipV="1">
            <a:off x="1887902" y="30359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16200000" flipH="1" flipV="1">
            <a:off x="2380620" y="303599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16200000" flipH="1" flipV="1">
            <a:off x="2883630" y="3029621"/>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16200000" flipH="1" flipV="1">
            <a:off x="3355415" y="3015485"/>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16200000" flipV="1">
            <a:off x="413379" y="22266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16200000" flipV="1">
            <a:off x="906043" y="22266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16200000" flipV="1">
            <a:off x="1386040" y="22266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16200000" flipV="1">
            <a:off x="1878758" y="22266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16200000" flipV="1">
            <a:off x="2371476" y="22266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16200000" flipV="1">
            <a:off x="2874487" y="2220261"/>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16200000" flipV="1">
            <a:off x="3346272" y="2206125"/>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16200000" flipH="1" flipV="1">
            <a:off x="422783" y="14167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16200000" flipH="1" flipV="1">
            <a:off x="915446" y="14167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16200000" flipH="1" flipV="1">
            <a:off x="1395443" y="14167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16200000" flipH="1" flipV="1">
            <a:off x="1888162" y="14167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16200000" flipH="1" flipV="1">
            <a:off x="2380880" y="1416733"/>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16200000" flipH="1" flipV="1">
            <a:off x="2883890" y="1410361"/>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16200000" flipH="1" flipV="1">
            <a:off x="3355675" y="1396224"/>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16200000" flipV="1">
            <a:off x="425514" y="60737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16200000" flipV="1">
            <a:off x="918177" y="60737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16200000" flipV="1">
            <a:off x="1398175" y="60737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16200000" flipV="1">
            <a:off x="1890893" y="60737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16200000" flipV="1">
            <a:off x="2383611" y="60737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16200000" flipV="1">
            <a:off x="2886622" y="601000"/>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16200000" flipV="1">
            <a:off x="3358407" y="586864"/>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16200000" flipH="1" flipV="1">
            <a:off x="434918" y="-202528"/>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16200000" flipH="1" flipV="1">
            <a:off x="927581" y="-202528"/>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16200000" flipH="1" flipV="1">
            <a:off x="1407578" y="-202528"/>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16200000" flipH="1" flipV="1">
            <a:off x="1900297" y="-202528"/>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16200000" flipH="1" flipV="1">
            <a:off x="2393015" y="-202528"/>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16200000" flipH="1" flipV="1">
            <a:off x="2896025" y="-208900"/>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16200000" flipH="1" flipV="1">
            <a:off x="3367810" y="-223036"/>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5400000" flipH="1" flipV="1">
            <a:off x="7903810" y="38358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5400000" flipH="1" flipV="1">
            <a:off x="7411147" y="38358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5400000" flipH="1" flipV="1">
            <a:off x="6931150" y="38358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5400000" flipH="1" flipV="1">
            <a:off x="6438431" y="38358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5400000" flipH="1" flipV="1">
            <a:off x="5945713" y="38358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5400000" flipH="1" flipV="1">
            <a:off x="5442703" y="3829438"/>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5400000" flipH="1" flipV="1">
            <a:off x="4970918" y="381530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5400000" flipV="1">
            <a:off x="7894407" y="30259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5400000" flipV="1">
            <a:off x="7401743" y="30259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5400000" flipV="1">
            <a:off x="6921746" y="30259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5400000" flipV="1">
            <a:off x="6429028" y="30259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5400000" flipV="1">
            <a:off x="5936310" y="302591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5400000" flipV="1">
            <a:off x="5433299" y="3019538"/>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5400000" flipV="1">
            <a:off x="4961514" y="300540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5400000" flipH="1" flipV="1">
            <a:off x="7903550" y="22165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5400000" flipH="1" flipV="1">
            <a:off x="7410887" y="22165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5400000" flipH="1" flipV="1">
            <a:off x="6930890" y="22165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5400000" flipH="1" flipV="1">
            <a:off x="6438171" y="22165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5400000" flipH="1" flipV="1">
            <a:off x="5945453" y="22165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5400000" flipH="1" flipV="1">
            <a:off x="5442443" y="2210178"/>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5400000" flipH="1" flipV="1">
            <a:off x="4970658" y="2196042"/>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5400000" flipV="1">
            <a:off x="7894147" y="14066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5400000" flipV="1">
            <a:off x="7401483" y="14066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5400000" flipV="1">
            <a:off x="6921486" y="14066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5400000" flipV="1">
            <a:off x="6428768" y="14066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5400000" flipV="1">
            <a:off x="5936050" y="1406650"/>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5400000" flipV="1">
            <a:off x="5433039" y="1400278"/>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5400000" flipV="1">
            <a:off x="4961254" y="1386141"/>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5400000" flipH="1" flipV="1">
            <a:off x="7891415" y="597289"/>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5400000" flipH="1" flipV="1">
            <a:off x="7398752" y="597289"/>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5400000" flipH="1" flipV="1">
            <a:off x="6918755" y="597289"/>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5400000" flipH="1" flipV="1">
            <a:off x="6426036" y="597289"/>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5400000" flipH="1" flipV="1">
            <a:off x="5933318" y="597289"/>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5400000" flipH="1" flipV="1">
            <a:off x="5430308" y="590917"/>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5400000" flipH="1" flipV="1">
            <a:off x="4958523" y="576781"/>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5400000" flipV="1">
            <a:off x="7882012" y="-212611"/>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5400000" flipV="1">
            <a:off x="7389348" y="-212611"/>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5400000" flipV="1">
            <a:off x="6909351" y="-212611"/>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5400000" flipV="1">
            <a:off x="6416633" y="-212611"/>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5400000" flipV="1">
            <a:off x="5923915" y="-212611"/>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5400000" flipV="1">
            <a:off x="5420904" y="-218983"/>
            <a:ext cx="802952" cy="1557505"/>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5400000" flipV="1">
            <a:off x="4949119" y="-233119"/>
            <a:ext cx="802952" cy="1545301"/>
          </a:xfrm>
          <a:prstGeom prst="parallelogram">
            <a:avLst>
              <a:gd name="adj" fmla="val 88032"/>
            </a:avLst>
          </a:prstGeom>
          <a:gradFill>
            <a:gsLst>
              <a:gs pos="0">
                <a:srgbClr val="CCFF33"/>
              </a:gs>
              <a:gs pos="17999">
                <a:srgbClr val="FFC000"/>
              </a:gs>
              <a:gs pos="36000">
                <a:schemeClr val="tx1"/>
              </a:gs>
              <a:gs pos="60000">
                <a:srgbClr val="FFC000"/>
              </a:gs>
              <a:gs pos="82001">
                <a:srgbClr val="99FF33"/>
              </a:gs>
              <a:gs pos="100000">
                <a:schemeClr val="tx1"/>
              </a:gs>
            </a:gsLst>
            <a:lin ang="5400000" scaled="0"/>
          </a:gradFill>
          <a:ln>
            <a:noFill/>
          </a:ln>
          <a:effectLst>
            <a:reflection blurRad="6350" stA="50000" endA="295" endPos="92000" dist="101600" dir="5400000" sy="-100000" algn="bl" rotWithShape="0"/>
          </a:effectLst>
          <a:scene3d>
            <a:camera prst="obliqueBottomLeft"/>
            <a:lightRig rig="sunrise" dir="t"/>
          </a:scene3d>
          <a:sp3d prstMaterial="dkEdge">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8" name="87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262994265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4000" fill="hold"/>
                                        <p:tgtEl>
                                          <p:spTgt spid="37"/>
                                        </p:tgtEl>
                                        <p:attrNameLst>
                                          <p:attrName>ppt_x</p:attrName>
                                        </p:attrNameLst>
                                      </p:cBhvr>
                                      <p:tavLst>
                                        <p:tav tm="0">
                                          <p:val>
                                            <p:strVal val="0-#ppt_w/2"/>
                                          </p:val>
                                        </p:tav>
                                        <p:tav tm="100000">
                                          <p:val>
                                            <p:strVal val="#ppt_x"/>
                                          </p:val>
                                        </p:tav>
                                      </p:tavLst>
                                    </p:anim>
                                    <p:anim calcmode="lin" valueType="num">
                                      <p:cBhvr additive="base">
                                        <p:cTn id="8" dur="4000" fill="hold"/>
                                        <p:tgtEl>
                                          <p:spTgt spid="37"/>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4000" fill="hold"/>
                                        <p:tgtEl>
                                          <p:spTgt spid="37"/>
                                        </p:tgtEl>
                                        <p:attrNameLst>
                                          <p:attrName>ppt_w</p:attrName>
                                        </p:attrNameLst>
                                      </p:cBhvr>
                                      <p:tavLst>
                                        <p:tav tm="0" fmla="#ppt_w*sin(2.5*pi*$)">
                                          <p:val>
                                            <p:fltVal val="0"/>
                                          </p:val>
                                        </p:tav>
                                        <p:tav tm="100000">
                                          <p:val>
                                            <p:fltVal val="1"/>
                                          </p:val>
                                        </p:tav>
                                      </p:tavLst>
                                    </p:anim>
                                    <p:anim calcmode="lin" valueType="num">
                                      <p:cBhvr>
                                        <p:cTn id="12" dur="4000" fill="hold"/>
                                        <p:tgtEl>
                                          <p:spTgt spid="37"/>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37"/>
                                        </p:tgtEl>
                                        <p:attrNameLst>
                                          <p:attrName>ppt_x</p:attrName>
                                        </p:attrNameLst>
                                      </p:cBhvr>
                                      <p:tavLst>
                                        <p:tav tm="0">
                                          <p:val>
                                            <p:strVal val="ppt_x"/>
                                          </p:val>
                                        </p:tav>
                                        <p:tav tm="100000">
                                          <p:val>
                                            <p:strVal val="1+ppt_w/2"/>
                                          </p:val>
                                        </p:tav>
                                      </p:tavLst>
                                    </p:anim>
                                    <p:anim calcmode="lin" valueType="num">
                                      <p:cBhvr additive="base">
                                        <p:cTn id="15" dur="4500"/>
                                        <p:tgtEl>
                                          <p:spTgt spid="37"/>
                                        </p:tgtEl>
                                        <p:attrNameLst>
                                          <p:attrName>ppt_y</p:attrName>
                                        </p:attrNameLst>
                                      </p:cBhvr>
                                      <p:tavLst>
                                        <p:tav tm="0">
                                          <p:val>
                                            <p:strVal val="ppt_y"/>
                                          </p:val>
                                        </p:tav>
                                        <p:tav tm="100000">
                                          <p:val>
                                            <p:strVal val="ppt_y"/>
                                          </p:val>
                                        </p:tav>
                                      </p:tavLst>
                                    </p:anim>
                                    <p:set>
                                      <p:cBhvr>
                                        <p:cTn id="16" dur="1" fill="hold">
                                          <p:stCondLst>
                                            <p:cond delay="4499"/>
                                          </p:stCondLst>
                                        </p:cTn>
                                        <p:tgtEl>
                                          <p:spTgt spid="37"/>
                                        </p:tgtEl>
                                        <p:attrNameLst>
                                          <p:attrName>style.visibility</p:attrName>
                                        </p:attrNameLst>
                                      </p:cBhvr>
                                      <p:to>
                                        <p:strVal val="hidden"/>
                                      </p:to>
                                    </p:set>
                                  </p:childTnLst>
                                </p:cTn>
                              </p:par>
                              <p:par>
                                <p:cTn id="17" presetID="3" presetClass="exit" presetSubtype="5" fill="hold" grpId="3" nodeType="withEffect">
                                  <p:stCondLst>
                                    <p:cond delay="0"/>
                                  </p:stCondLst>
                                  <p:childTnLst>
                                    <p:animEffect transition="out" filter="blinds(vertical)">
                                      <p:cBhvr>
                                        <p:cTn id="18" dur="5500"/>
                                        <p:tgtEl>
                                          <p:spTgt spid="37"/>
                                        </p:tgtEl>
                                      </p:cBhvr>
                                    </p:animEffect>
                                    <p:set>
                                      <p:cBhvr>
                                        <p:cTn id="19" dur="1" fill="hold">
                                          <p:stCondLst>
                                            <p:cond delay="5499"/>
                                          </p:stCondLst>
                                        </p:cTn>
                                        <p:tgtEl>
                                          <p:spTgt spid="37"/>
                                        </p:tgtEl>
                                        <p:attrNameLst>
                                          <p:attrName>style.visibility</p:attrName>
                                        </p:attrNameLst>
                                      </p:cBhvr>
                                      <p:to>
                                        <p:strVal val="hidden"/>
                                      </p:to>
                                    </p:set>
                                  </p:childTnLst>
                                </p:cTn>
                              </p:par>
                              <p:par>
                                <p:cTn id="20" presetID="2"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4000" fill="hold"/>
                                        <p:tgtEl>
                                          <p:spTgt spid="38"/>
                                        </p:tgtEl>
                                        <p:attrNameLst>
                                          <p:attrName>ppt_x</p:attrName>
                                        </p:attrNameLst>
                                      </p:cBhvr>
                                      <p:tavLst>
                                        <p:tav tm="0">
                                          <p:val>
                                            <p:strVal val="0-#ppt_w/2"/>
                                          </p:val>
                                        </p:tav>
                                        <p:tav tm="100000">
                                          <p:val>
                                            <p:strVal val="#ppt_x"/>
                                          </p:val>
                                        </p:tav>
                                      </p:tavLst>
                                    </p:anim>
                                    <p:anim calcmode="lin" valueType="num">
                                      <p:cBhvr additive="base">
                                        <p:cTn id="23" dur="4000" fill="hold"/>
                                        <p:tgtEl>
                                          <p:spTgt spid="38"/>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4000" fill="hold"/>
                                        <p:tgtEl>
                                          <p:spTgt spid="38"/>
                                        </p:tgtEl>
                                        <p:attrNameLst>
                                          <p:attrName>ppt_w</p:attrName>
                                        </p:attrNameLst>
                                      </p:cBhvr>
                                      <p:tavLst>
                                        <p:tav tm="0" fmla="#ppt_w*sin(2.5*pi*$)">
                                          <p:val>
                                            <p:fltVal val="0"/>
                                          </p:val>
                                        </p:tav>
                                        <p:tav tm="100000">
                                          <p:val>
                                            <p:fltVal val="1"/>
                                          </p:val>
                                        </p:tav>
                                      </p:tavLst>
                                    </p:anim>
                                    <p:anim calcmode="lin" valueType="num">
                                      <p:cBhvr>
                                        <p:cTn id="27" dur="4000" fill="hold"/>
                                        <p:tgtEl>
                                          <p:spTgt spid="38"/>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38"/>
                                        </p:tgtEl>
                                        <p:attrNameLst>
                                          <p:attrName>ppt_x</p:attrName>
                                        </p:attrNameLst>
                                      </p:cBhvr>
                                      <p:tavLst>
                                        <p:tav tm="0">
                                          <p:val>
                                            <p:strVal val="ppt_x"/>
                                          </p:val>
                                        </p:tav>
                                        <p:tav tm="100000">
                                          <p:val>
                                            <p:strVal val="1+ppt_w/2"/>
                                          </p:val>
                                        </p:tav>
                                      </p:tavLst>
                                    </p:anim>
                                    <p:anim calcmode="lin" valueType="num">
                                      <p:cBhvr additive="base">
                                        <p:cTn id="30" dur="4500"/>
                                        <p:tgtEl>
                                          <p:spTgt spid="38"/>
                                        </p:tgtEl>
                                        <p:attrNameLst>
                                          <p:attrName>ppt_y</p:attrName>
                                        </p:attrNameLst>
                                      </p:cBhvr>
                                      <p:tavLst>
                                        <p:tav tm="0">
                                          <p:val>
                                            <p:strVal val="ppt_y"/>
                                          </p:val>
                                        </p:tav>
                                        <p:tav tm="100000">
                                          <p:val>
                                            <p:strVal val="ppt_y"/>
                                          </p:val>
                                        </p:tav>
                                      </p:tavLst>
                                    </p:anim>
                                    <p:set>
                                      <p:cBhvr>
                                        <p:cTn id="31" dur="1" fill="hold">
                                          <p:stCondLst>
                                            <p:cond delay="4499"/>
                                          </p:stCondLst>
                                        </p:cTn>
                                        <p:tgtEl>
                                          <p:spTgt spid="38"/>
                                        </p:tgtEl>
                                        <p:attrNameLst>
                                          <p:attrName>style.visibility</p:attrName>
                                        </p:attrNameLst>
                                      </p:cBhvr>
                                      <p:to>
                                        <p:strVal val="hidden"/>
                                      </p:to>
                                    </p:set>
                                  </p:childTnLst>
                                </p:cTn>
                              </p:par>
                              <p:par>
                                <p:cTn id="32" presetID="3" presetClass="exit" presetSubtype="5" fill="hold" grpId="3" nodeType="withEffect">
                                  <p:stCondLst>
                                    <p:cond delay="0"/>
                                  </p:stCondLst>
                                  <p:childTnLst>
                                    <p:animEffect transition="out" filter="blinds(vertical)">
                                      <p:cBhvr>
                                        <p:cTn id="33" dur="5500"/>
                                        <p:tgtEl>
                                          <p:spTgt spid="38"/>
                                        </p:tgtEl>
                                      </p:cBhvr>
                                    </p:animEffect>
                                    <p:set>
                                      <p:cBhvr>
                                        <p:cTn id="34" dur="1" fill="hold">
                                          <p:stCondLst>
                                            <p:cond delay="5499"/>
                                          </p:stCondLst>
                                        </p:cTn>
                                        <p:tgtEl>
                                          <p:spTgt spid="38"/>
                                        </p:tgtEl>
                                        <p:attrNameLst>
                                          <p:attrName>style.visibility</p:attrName>
                                        </p:attrNameLst>
                                      </p:cBhvr>
                                      <p:to>
                                        <p:strVal val="hidden"/>
                                      </p:to>
                                    </p:set>
                                  </p:childTnLst>
                                </p:cTn>
                              </p:par>
                              <p:par>
                                <p:cTn id="35" presetID="2" presetClass="entr" presetSubtype="8"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4000" fill="hold"/>
                                        <p:tgtEl>
                                          <p:spTgt spid="39"/>
                                        </p:tgtEl>
                                        <p:attrNameLst>
                                          <p:attrName>ppt_x</p:attrName>
                                        </p:attrNameLst>
                                      </p:cBhvr>
                                      <p:tavLst>
                                        <p:tav tm="0">
                                          <p:val>
                                            <p:strVal val="0-#ppt_w/2"/>
                                          </p:val>
                                        </p:tav>
                                        <p:tav tm="100000">
                                          <p:val>
                                            <p:strVal val="#ppt_x"/>
                                          </p:val>
                                        </p:tav>
                                      </p:tavLst>
                                    </p:anim>
                                    <p:anim calcmode="lin" valueType="num">
                                      <p:cBhvr additive="base">
                                        <p:cTn id="38" dur="4000" fill="hold"/>
                                        <p:tgtEl>
                                          <p:spTgt spid="39"/>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p:cTn id="41" dur="4000" fill="hold"/>
                                        <p:tgtEl>
                                          <p:spTgt spid="39"/>
                                        </p:tgtEl>
                                        <p:attrNameLst>
                                          <p:attrName>ppt_w</p:attrName>
                                        </p:attrNameLst>
                                      </p:cBhvr>
                                      <p:tavLst>
                                        <p:tav tm="0" fmla="#ppt_w*sin(2.5*pi*$)">
                                          <p:val>
                                            <p:fltVal val="0"/>
                                          </p:val>
                                        </p:tav>
                                        <p:tav tm="100000">
                                          <p:val>
                                            <p:fltVal val="1"/>
                                          </p:val>
                                        </p:tav>
                                      </p:tavLst>
                                    </p:anim>
                                    <p:anim calcmode="lin" valueType="num">
                                      <p:cBhvr>
                                        <p:cTn id="42" dur="4000" fill="hold"/>
                                        <p:tgtEl>
                                          <p:spTgt spid="39"/>
                                        </p:tgtEl>
                                        <p:attrNameLst>
                                          <p:attrName>ppt_h</p:attrName>
                                        </p:attrNameLst>
                                      </p:cBhvr>
                                      <p:tavLst>
                                        <p:tav tm="0">
                                          <p:val>
                                            <p:strVal val="#ppt_h"/>
                                          </p:val>
                                        </p:tav>
                                        <p:tav tm="100000">
                                          <p:val>
                                            <p:strVal val="#ppt_h"/>
                                          </p:val>
                                        </p:tav>
                                      </p:tavLst>
                                    </p:anim>
                                  </p:childTnLst>
                                </p:cTn>
                              </p:par>
                              <p:par>
                                <p:cTn id="43" presetID="2" presetClass="exit" presetSubtype="2" fill="hold" grpId="2" nodeType="withEffect">
                                  <p:stCondLst>
                                    <p:cond delay="0"/>
                                  </p:stCondLst>
                                  <p:childTnLst>
                                    <p:anim calcmode="lin" valueType="num">
                                      <p:cBhvr additive="base">
                                        <p:cTn id="44" dur="4500"/>
                                        <p:tgtEl>
                                          <p:spTgt spid="39"/>
                                        </p:tgtEl>
                                        <p:attrNameLst>
                                          <p:attrName>ppt_x</p:attrName>
                                        </p:attrNameLst>
                                      </p:cBhvr>
                                      <p:tavLst>
                                        <p:tav tm="0">
                                          <p:val>
                                            <p:strVal val="ppt_x"/>
                                          </p:val>
                                        </p:tav>
                                        <p:tav tm="100000">
                                          <p:val>
                                            <p:strVal val="1+ppt_w/2"/>
                                          </p:val>
                                        </p:tav>
                                      </p:tavLst>
                                    </p:anim>
                                    <p:anim calcmode="lin" valueType="num">
                                      <p:cBhvr additive="base">
                                        <p:cTn id="45" dur="4500"/>
                                        <p:tgtEl>
                                          <p:spTgt spid="39"/>
                                        </p:tgtEl>
                                        <p:attrNameLst>
                                          <p:attrName>ppt_y</p:attrName>
                                        </p:attrNameLst>
                                      </p:cBhvr>
                                      <p:tavLst>
                                        <p:tav tm="0">
                                          <p:val>
                                            <p:strVal val="ppt_y"/>
                                          </p:val>
                                        </p:tav>
                                        <p:tav tm="100000">
                                          <p:val>
                                            <p:strVal val="ppt_y"/>
                                          </p:val>
                                        </p:tav>
                                      </p:tavLst>
                                    </p:anim>
                                    <p:set>
                                      <p:cBhvr>
                                        <p:cTn id="46" dur="1" fill="hold">
                                          <p:stCondLst>
                                            <p:cond delay="4499"/>
                                          </p:stCondLst>
                                        </p:cTn>
                                        <p:tgtEl>
                                          <p:spTgt spid="39"/>
                                        </p:tgtEl>
                                        <p:attrNameLst>
                                          <p:attrName>style.visibility</p:attrName>
                                        </p:attrNameLst>
                                      </p:cBhvr>
                                      <p:to>
                                        <p:strVal val="hidden"/>
                                      </p:to>
                                    </p:set>
                                  </p:childTnLst>
                                </p:cTn>
                              </p:par>
                              <p:par>
                                <p:cTn id="47" presetID="3" presetClass="exit" presetSubtype="5" fill="hold" grpId="3" nodeType="withEffect">
                                  <p:stCondLst>
                                    <p:cond delay="0"/>
                                  </p:stCondLst>
                                  <p:childTnLst>
                                    <p:animEffect transition="out" filter="blinds(vertical)">
                                      <p:cBhvr>
                                        <p:cTn id="48" dur="5500"/>
                                        <p:tgtEl>
                                          <p:spTgt spid="39"/>
                                        </p:tgtEl>
                                      </p:cBhvr>
                                    </p:animEffect>
                                    <p:set>
                                      <p:cBhvr>
                                        <p:cTn id="49" dur="1" fill="hold">
                                          <p:stCondLst>
                                            <p:cond delay="5499"/>
                                          </p:stCondLst>
                                        </p:cTn>
                                        <p:tgtEl>
                                          <p:spTgt spid="39"/>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4000" fill="hold"/>
                                        <p:tgtEl>
                                          <p:spTgt spid="42"/>
                                        </p:tgtEl>
                                        <p:attrNameLst>
                                          <p:attrName>ppt_x</p:attrName>
                                        </p:attrNameLst>
                                      </p:cBhvr>
                                      <p:tavLst>
                                        <p:tav tm="0">
                                          <p:val>
                                            <p:strVal val="0-#ppt_w/2"/>
                                          </p:val>
                                        </p:tav>
                                        <p:tav tm="100000">
                                          <p:val>
                                            <p:strVal val="#ppt_x"/>
                                          </p:val>
                                        </p:tav>
                                      </p:tavLst>
                                    </p:anim>
                                    <p:anim calcmode="lin" valueType="num">
                                      <p:cBhvr additive="base">
                                        <p:cTn id="53" dur="4000" fill="hold"/>
                                        <p:tgtEl>
                                          <p:spTgt spid="42"/>
                                        </p:tgtEl>
                                        <p:attrNameLst>
                                          <p:attrName>ppt_y</p:attrName>
                                        </p:attrNameLst>
                                      </p:cBhvr>
                                      <p:tavLst>
                                        <p:tav tm="0">
                                          <p:val>
                                            <p:strVal val="#ppt_y"/>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42"/>
                                        </p:tgtEl>
                                        <p:attrNameLst>
                                          <p:attrName>style.visibility</p:attrName>
                                        </p:attrNameLst>
                                      </p:cBhvr>
                                      <p:to>
                                        <p:strVal val="visible"/>
                                      </p:to>
                                    </p:set>
                                    <p:anim calcmode="lin" valueType="num">
                                      <p:cBhvr>
                                        <p:cTn id="56" dur="4000" fill="hold"/>
                                        <p:tgtEl>
                                          <p:spTgt spid="42"/>
                                        </p:tgtEl>
                                        <p:attrNameLst>
                                          <p:attrName>ppt_w</p:attrName>
                                        </p:attrNameLst>
                                      </p:cBhvr>
                                      <p:tavLst>
                                        <p:tav tm="0" fmla="#ppt_w*sin(2.5*pi*$)">
                                          <p:val>
                                            <p:fltVal val="0"/>
                                          </p:val>
                                        </p:tav>
                                        <p:tav tm="100000">
                                          <p:val>
                                            <p:fltVal val="1"/>
                                          </p:val>
                                        </p:tav>
                                      </p:tavLst>
                                    </p:anim>
                                    <p:anim calcmode="lin" valueType="num">
                                      <p:cBhvr>
                                        <p:cTn id="57" dur="4000" fill="hold"/>
                                        <p:tgtEl>
                                          <p:spTgt spid="42"/>
                                        </p:tgtEl>
                                        <p:attrNameLst>
                                          <p:attrName>ppt_h</p:attrName>
                                        </p:attrNameLst>
                                      </p:cBhvr>
                                      <p:tavLst>
                                        <p:tav tm="0">
                                          <p:val>
                                            <p:strVal val="#ppt_h"/>
                                          </p:val>
                                        </p:tav>
                                        <p:tav tm="100000">
                                          <p:val>
                                            <p:strVal val="#ppt_h"/>
                                          </p:val>
                                        </p:tav>
                                      </p:tavLst>
                                    </p:anim>
                                  </p:childTnLst>
                                </p:cTn>
                              </p:par>
                              <p:par>
                                <p:cTn id="58" presetID="2" presetClass="exit" presetSubtype="2" fill="hold" grpId="2" nodeType="withEffect">
                                  <p:stCondLst>
                                    <p:cond delay="0"/>
                                  </p:stCondLst>
                                  <p:childTnLst>
                                    <p:anim calcmode="lin" valueType="num">
                                      <p:cBhvr additive="base">
                                        <p:cTn id="59" dur="4500"/>
                                        <p:tgtEl>
                                          <p:spTgt spid="42"/>
                                        </p:tgtEl>
                                        <p:attrNameLst>
                                          <p:attrName>ppt_x</p:attrName>
                                        </p:attrNameLst>
                                      </p:cBhvr>
                                      <p:tavLst>
                                        <p:tav tm="0">
                                          <p:val>
                                            <p:strVal val="ppt_x"/>
                                          </p:val>
                                        </p:tav>
                                        <p:tav tm="100000">
                                          <p:val>
                                            <p:strVal val="1+ppt_w/2"/>
                                          </p:val>
                                        </p:tav>
                                      </p:tavLst>
                                    </p:anim>
                                    <p:anim calcmode="lin" valueType="num">
                                      <p:cBhvr additive="base">
                                        <p:cTn id="60" dur="4500"/>
                                        <p:tgtEl>
                                          <p:spTgt spid="42"/>
                                        </p:tgtEl>
                                        <p:attrNameLst>
                                          <p:attrName>ppt_y</p:attrName>
                                        </p:attrNameLst>
                                      </p:cBhvr>
                                      <p:tavLst>
                                        <p:tav tm="0">
                                          <p:val>
                                            <p:strVal val="ppt_y"/>
                                          </p:val>
                                        </p:tav>
                                        <p:tav tm="100000">
                                          <p:val>
                                            <p:strVal val="ppt_y"/>
                                          </p:val>
                                        </p:tav>
                                      </p:tavLst>
                                    </p:anim>
                                    <p:set>
                                      <p:cBhvr>
                                        <p:cTn id="61" dur="1" fill="hold">
                                          <p:stCondLst>
                                            <p:cond delay="4499"/>
                                          </p:stCondLst>
                                        </p:cTn>
                                        <p:tgtEl>
                                          <p:spTgt spid="42"/>
                                        </p:tgtEl>
                                        <p:attrNameLst>
                                          <p:attrName>style.visibility</p:attrName>
                                        </p:attrNameLst>
                                      </p:cBhvr>
                                      <p:to>
                                        <p:strVal val="hidden"/>
                                      </p:to>
                                    </p:set>
                                  </p:childTnLst>
                                </p:cTn>
                              </p:par>
                              <p:par>
                                <p:cTn id="62" presetID="3" presetClass="exit" presetSubtype="5" fill="hold" grpId="3" nodeType="withEffect">
                                  <p:stCondLst>
                                    <p:cond delay="0"/>
                                  </p:stCondLst>
                                  <p:childTnLst>
                                    <p:animEffect transition="out" filter="blinds(vertical)">
                                      <p:cBhvr>
                                        <p:cTn id="63" dur="5500"/>
                                        <p:tgtEl>
                                          <p:spTgt spid="42"/>
                                        </p:tgtEl>
                                      </p:cBhvr>
                                    </p:animEffect>
                                    <p:set>
                                      <p:cBhvr>
                                        <p:cTn id="64" dur="1" fill="hold">
                                          <p:stCondLst>
                                            <p:cond delay="5499"/>
                                          </p:stCondLst>
                                        </p:cTn>
                                        <p:tgtEl>
                                          <p:spTgt spid="42"/>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additive="base">
                                        <p:cTn id="67" dur="4000" fill="hold"/>
                                        <p:tgtEl>
                                          <p:spTgt spid="40"/>
                                        </p:tgtEl>
                                        <p:attrNameLst>
                                          <p:attrName>ppt_x</p:attrName>
                                        </p:attrNameLst>
                                      </p:cBhvr>
                                      <p:tavLst>
                                        <p:tav tm="0">
                                          <p:val>
                                            <p:strVal val="0-#ppt_w/2"/>
                                          </p:val>
                                        </p:tav>
                                        <p:tav tm="100000">
                                          <p:val>
                                            <p:strVal val="#ppt_x"/>
                                          </p:val>
                                        </p:tav>
                                      </p:tavLst>
                                    </p:anim>
                                    <p:anim calcmode="lin" valueType="num">
                                      <p:cBhvr additive="base">
                                        <p:cTn id="68" dur="4000" fill="hold"/>
                                        <p:tgtEl>
                                          <p:spTgt spid="40"/>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40"/>
                                        </p:tgtEl>
                                        <p:attrNameLst>
                                          <p:attrName>style.visibility</p:attrName>
                                        </p:attrNameLst>
                                      </p:cBhvr>
                                      <p:to>
                                        <p:strVal val="visible"/>
                                      </p:to>
                                    </p:set>
                                    <p:anim calcmode="lin" valueType="num">
                                      <p:cBhvr>
                                        <p:cTn id="71" dur="4000" fill="hold"/>
                                        <p:tgtEl>
                                          <p:spTgt spid="40"/>
                                        </p:tgtEl>
                                        <p:attrNameLst>
                                          <p:attrName>ppt_w</p:attrName>
                                        </p:attrNameLst>
                                      </p:cBhvr>
                                      <p:tavLst>
                                        <p:tav tm="0" fmla="#ppt_w*sin(2.5*pi*$)">
                                          <p:val>
                                            <p:fltVal val="0"/>
                                          </p:val>
                                        </p:tav>
                                        <p:tav tm="100000">
                                          <p:val>
                                            <p:fltVal val="1"/>
                                          </p:val>
                                        </p:tav>
                                      </p:tavLst>
                                    </p:anim>
                                    <p:anim calcmode="lin" valueType="num">
                                      <p:cBhvr>
                                        <p:cTn id="72" dur="4000" fill="hold"/>
                                        <p:tgtEl>
                                          <p:spTgt spid="40"/>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40"/>
                                        </p:tgtEl>
                                        <p:attrNameLst>
                                          <p:attrName>ppt_x</p:attrName>
                                        </p:attrNameLst>
                                      </p:cBhvr>
                                      <p:tavLst>
                                        <p:tav tm="0">
                                          <p:val>
                                            <p:strVal val="ppt_x"/>
                                          </p:val>
                                        </p:tav>
                                        <p:tav tm="100000">
                                          <p:val>
                                            <p:strVal val="1+ppt_w/2"/>
                                          </p:val>
                                        </p:tav>
                                      </p:tavLst>
                                    </p:anim>
                                    <p:anim calcmode="lin" valueType="num">
                                      <p:cBhvr additive="base">
                                        <p:cTn id="75" dur="4500"/>
                                        <p:tgtEl>
                                          <p:spTgt spid="40"/>
                                        </p:tgtEl>
                                        <p:attrNameLst>
                                          <p:attrName>ppt_y</p:attrName>
                                        </p:attrNameLst>
                                      </p:cBhvr>
                                      <p:tavLst>
                                        <p:tav tm="0">
                                          <p:val>
                                            <p:strVal val="ppt_y"/>
                                          </p:val>
                                        </p:tav>
                                        <p:tav tm="100000">
                                          <p:val>
                                            <p:strVal val="ppt_y"/>
                                          </p:val>
                                        </p:tav>
                                      </p:tavLst>
                                    </p:anim>
                                    <p:set>
                                      <p:cBhvr>
                                        <p:cTn id="76" dur="1" fill="hold">
                                          <p:stCondLst>
                                            <p:cond delay="4499"/>
                                          </p:stCondLst>
                                        </p:cTn>
                                        <p:tgtEl>
                                          <p:spTgt spid="40"/>
                                        </p:tgtEl>
                                        <p:attrNameLst>
                                          <p:attrName>style.visibility</p:attrName>
                                        </p:attrNameLst>
                                      </p:cBhvr>
                                      <p:to>
                                        <p:strVal val="hidden"/>
                                      </p:to>
                                    </p:set>
                                  </p:childTnLst>
                                </p:cTn>
                              </p:par>
                              <p:par>
                                <p:cTn id="77" presetID="3" presetClass="exit" presetSubtype="5" fill="hold" grpId="3" nodeType="withEffect">
                                  <p:stCondLst>
                                    <p:cond delay="0"/>
                                  </p:stCondLst>
                                  <p:childTnLst>
                                    <p:animEffect transition="out" filter="blinds(vertical)">
                                      <p:cBhvr>
                                        <p:cTn id="78" dur="5500"/>
                                        <p:tgtEl>
                                          <p:spTgt spid="40"/>
                                        </p:tgtEl>
                                      </p:cBhvr>
                                    </p:animEffect>
                                    <p:set>
                                      <p:cBhvr>
                                        <p:cTn id="79" dur="1" fill="hold">
                                          <p:stCondLst>
                                            <p:cond delay="5499"/>
                                          </p:stCondLst>
                                        </p:cTn>
                                        <p:tgtEl>
                                          <p:spTgt spid="40"/>
                                        </p:tgtEl>
                                        <p:attrNameLst>
                                          <p:attrName>style.visibility</p:attrName>
                                        </p:attrNameLst>
                                      </p:cBhvr>
                                      <p:to>
                                        <p:strVal val="hidden"/>
                                      </p:to>
                                    </p:set>
                                  </p:childTnLst>
                                </p:cTn>
                              </p:par>
                              <p:par>
                                <p:cTn id="80" presetID="2" presetClass="entr" presetSubtype="8"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4000" fill="hold"/>
                                        <p:tgtEl>
                                          <p:spTgt spid="43"/>
                                        </p:tgtEl>
                                        <p:attrNameLst>
                                          <p:attrName>ppt_x</p:attrName>
                                        </p:attrNameLst>
                                      </p:cBhvr>
                                      <p:tavLst>
                                        <p:tav tm="0">
                                          <p:val>
                                            <p:strVal val="0-#ppt_w/2"/>
                                          </p:val>
                                        </p:tav>
                                        <p:tav tm="100000">
                                          <p:val>
                                            <p:strVal val="#ppt_x"/>
                                          </p:val>
                                        </p:tav>
                                      </p:tavLst>
                                    </p:anim>
                                    <p:anim calcmode="lin" valueType="num">
                                      <p:cBhvr additive="base">
                                        <p:cTn id="83" dur="4000" fill="hold"/>
                                        <p:tgtEl>
                                          <p:spTgt spid="43"/>
                                        </p:tgtEl>
                                        <p:attrNameLst>
                                          <p:attrName>ppt_y</p:attrName>
                                        </p:attrNameLst>
                                      </p:cBhvr>
                                      <p:tavLst>
                                        <p:tav tm="0">
                                          <p:val>
                                            <p:strVal val="#ppt_y"/>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p:cTn id="86" dur="4000" fill="hold"/>
                                        <p:tgtEl>
                                          <p:spTgt spid="43"/>
                                        </p:tgtEl>
                                        <p:attrNameLst>
                                          <p:attrName>ppt_w</p:attrName>
                                        </p:attrNameLst>
                                      </p:cBhvr>
                                      <p:tavLst>
                                        <p:tav tm="0" fmla="#ppt_w*sin(2.5*pi*$)">
                                          <p:val>
                                            <p:fltVal val="0"/>
                                          </p:val>
                                        </p:tav>
                                        <p:tav tm="100000">
                                          <p:val>
                                            <p:fltVal val="1"/>
                                          </p:val>
                                        </p:tav>
                                      </p:tavLst>
                                    </p:anim>
                                    <p:anim calcmode="lin" valueType="num">
                                      <p:cBhvr>
                                        <p:cTn id="87" dur="4000" fill="hold"/>
                                        <p:tgtEl>
                                          <p:spTgt spid="43"/>
                                        </p:tgtEl>
                                        <p:attrNameLst>
                                          <p:attrName>ppt_h</p:attrName>
                                        </p:attrNameLst>
                                      </p:cBhvr>
                                      <p:tavLst>
                                        <p:tav tm="0">
                                          <p:val>
                                            <p:strVal val="#ppt_h"/>
                                          </p:val>
                                        </p:tav>
                                        <p:tav tm="100000">
                                          <p:val>
                                            <p:strVal val="#ppt_h"/>
                                          </p:val>
                                        </p:tav>
                                      </p:tavLst>
                                    </p:anim>
                                  </p:childTnLst>
                                </p:cTn>
                              </p:par>
                              <p:par>
                                <p:cTn id="88" presetID="2" presetClass="exit" presetSubtype="2" fill="hold" grpId="2" nodeType="withEffect">
                                  <p:stCondLst>
                                    <p:cond delay="0"/>
                                  </p:stCondLst>
                                  <p:childTnLst>
                                    <p:anim calcmode="lin" valueType="num">
                                      <p:cBhvr additive="base">
                                        <p:cTn id="89" dur="4500"/>
                                        <p:tgtEl>
                                          <p:spTgt spid="43"/>
                                        </p:tgtEl>
                                        <p:attrNameLst>
                                          <p:attrName>ppt_x</p:attrName>
                                        </p:attrNameLst>
                                      </p:cBhvr>
                                      <p:tavLst>
                                        <p:tav tm="0">
                                          <p:val>
                                            <p:strVal val="ppt_x"/>
                                          </p:val>
                                        </p:tav>
                                        <p:tav tm="100000">
                                          <p:val>
                                            <p:strVal val="1+ppt_w/2"/>
                                          </p:val>
                                        </p:tav>
                                      </p:tavLst>
                                    </p:anim>
                                    <p:anim calcmode="lin" valueType="num">
                                      <p:cBhvr additive="base">
                                        <p:cTn id="90" dur="4500"/>
                                        <p:tgtEl>
                                          <p:spTgt spid="43"/>
                                        </p:tgtEl>
                                        <p:attrNameLst>
                                          <p:attrName>ppt_y</p:attrName>
                                        </p:attrNameLst>
                                      </p:cBhvr>
                                      <p:tavLst>
                                        <p:tav tm="0">
                                          <p:val>
                                            <p:strVal val="ppt_y"/>
                                          </p:val>
                                        </p:tav>
                                        <p:tav tm="100000">
                                          <p:val>
                                            <p:strVal val="ppt_y"/>
                                          </p:val>
                                        </p:tav>
                                      </p:tavLst>
                                    </p:anim>
                                    <p:set>
                                      <p:cBhvr>
                                        <p:cTn id="91" dur="1" fill="hold">
                                          <p:stCondLst>
                                            <p:cond delay="4499"/>
                                          </p:stCondLst>
                                        </p:cTn>
                                        <p:tgtEl>
                                          <p:spTgt spid="43"/>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5500"/>
                                        <p:tgtEl>
                                          <p:spTgt spid="43"/>
                                        </p:tgtEl>
                                      </p:cBhvr>
                                    </p:animEffect>
                                    <p:set>
                                      <p:cBhvr>
                                        <p:cTn id="94" dur="1" fill="hold">
                                          <p:stCondLst>
                                            <p:cond delay="5499"/>
                                          </p:stCondLst>
                                        </p:cTn>
                                        <p:tgtEl>
                                          <p:spTgt spid="43"/>
                                        </p:tgtEl>
                                        <p:attrNameLst>
                                          <p:attrName>style.visibility</p:attrName>
                                        </p:attrNameLst>
                                      </p:cBhvr>
                                      <p:to>
                                        <p:strVal val="hidden"/>
                                      </p:to>
                                    </p:set>
                                  </p:childTnLst>
                                </p:cTn>
                              </p:par>
                              <p:par>
                                <p:cTn id="95" presetID="2" presetClass="entr" presetSubtype="8"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4000" fill="hold"/>
                                        <p:tgtEl>
                                          <p:spTgt spid="41"/>
                                        </p:tgtEl>
                                        <p:attrNameLst>
                                          <p:attrName>ppt_x</p:attrName>
                                        </p:attrNameLst>
                                      </p:cBhvr>
                                      <p:tavLst>
                                        <p:tav tm="0">
                                          <p:val>
                                            <p:strVal val="0-#ppt_w/2"/>
                                          </p:val>
                                        </p:tav>
                                        <p:tav tm="100000">
                                          <p:val>
                                            <p:strVal val="#ppt_x"/>
                                          </p:val>
                                        </p:tav>
                                      </p:tavLst>
                                    </p:anim>
                                    <p:anim calcmode="lin" valueType="num">
                                      <p:cBhvr additive="base">
                                        <p:cTn id="98" dur="4000" fill="hold"/>
                                        <p:tgtEl>
                                          <p:spTgt spid="41"/>
                                        </p:tgtEl>
                                        <p:attrNameLst>
                                          <p:attrName>ppt_y</p:attrName>
                                        </p:attrNameLst>
                                      </p:cBhvr>
                                      <p:tavLst>
                                        <p:tav tm="0">
                                          <p:val>
                                            <p:strVal val="#ppt_y"/>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p:cTn id="101" dur="4000" fill="hold"/>
                                        <p:tgtEl>
                                          <p:spTgt spid="41"/>
                                        </p:tgtEl>
                                        <p:attrNameLst>
                                          <p:attrName>ppt_w</p:attrName>
                                        </p:attrNameLst>
                                      </p:cBhvr>
                                      <p:tavLst>
                                        <p:tav tm="0" fmla="#ppt_w*sin(2.5*pi*$)">
                                          <p:val>
                                            <p:fltVal val="0"/>
                                          </p:val>
                                        </p:tav>
                                        <p:tav tm="100000">
                                          <p:val>
                                            <p:fltVal val="1"/>
                                          </p:val>
                                        </p:tav>
                                      </p:tavLst>
                                    </p:anim>
                                    <p:anim calcmode="lin" valueType="num">
                                      <p:cBhvr>
                                        <p:cTn id="102" dur="4000" fill="hold"/>
                                        <p:tgtEl>
                                          <p:spTgt spid="41"/>
                                        </p:tgtEl>
                                        <p:attrNameLst>
                                          <p:attrName>ppt_h</p:attrName>
                                        </p:attrNameLst>
                                      </p:cBhvr>
                                      <p:tavLst>
                                        <p:tav tm="0">
                                          <p:val>
                                            <p:strVal val="#ppt_h"/>
                                          </p:val>
                                        </p:tav>
                                        <p:tav tm="100000">
                                          <p:val>
                                            <p:strVal val="#ppt_h"/>
                                          </p:val>
                                        </p:tav>
                                      </p:tavLst>
                                    </p:anim>
                                  </p:childTnLst>
                                </p:cTn>
                              </p:par>
                              <p:par>
                                <p:cTn id="103" presetID="2" presetClass="exit" presetSubtype="2" fill="hold" grpId="2" nodeType="withEffect">
                                  <p:stCondLst>
                                    <p:cond delay="0"/>
                                  </p:stCondLst>
                                  <p:childTnLst>
                                    <p:anim calcmode="lin" valueType="num">
                                      <p:cBhvr additive="base">
                                        <p:cTn id="104" dur="4500"/>
                                        <p:tgtEl>
                                          <p:spTgt spid="41"/>
                                        </p:tgtEl>
                                        <p:attrNameLst>
                                          <p:attrName>ppt_x</p:attrName>
                                        </p:attrNameLst>
                                      </p:cBhvr>
                                      <p:tavLst>
                                        <p:tav tm="0">
                                          <p:val>
                                            <p:strVal val="ppt_x"/>
                                          </p:val>
                                        </p:tav>
                                        <p:tav tm="100000">
                                          <p:val>
                                            <p:strVal val="1+ppt_w/2"/>
                                          </p:val>
                                        </p:tav>
                                      </p:tavLst>
                                    </p:anim>
                                    <p:anim calcmode="lin" valueType="num">
                                      <p:cBhvr additive="base">
                                        <p:cTn id="105" dur="4500"/>
                                        <p:tgtEl>
                                          <p:spTgt spid="41"/>
                                        </p:tgtEl>
                                        <p:attrNameLst>
                                          <p:attrName>ppt_y</p:attrName>
                                        </p:attrNameLst>
                                      </p:cBhvr>
                                      <p:tavLst>
                                        <p:tav tm="0">
                                          <p:val>
                                            <p:strVal val="ppt_y"/>
                                          </p:val>
                                        </p:tav>
                                        <p:tav tm="100000">
                                          <p:val>
                                            <p:strVal val="ppt_y"/>
                                          </p:val>
                                        </p:tav>
                                      </p:tavLst>
                                    </p:anim>
                                    <p:set>
                                      <p:cBhvr>
                                        <p:cTn id="106" dur="1" fill="hold">
                                          <p:stCondLst>
                                            <p:cond delay="4499"/>
                                          </p:stCondLst>
                                        </p:cTn>
                                        <p:tgtEl>
                                          <p:spTgt spid="41"/>
                                        </p:tgtEl>
                                        <p:attrNameLst>
                                          <p:attrName>style.visibility</p:attrName>
                                        </p:attrNameLst>
                                      </p:cBhvr>
                                      <p:to>
                                        <p:strVal val="hidden"/>
                                      </p:to>
                                    </p:set>
                                  </p:childTnLst>
                                </p:cTn>
                              </p:par>
                              <p:par>
                                <p:cTn id="107" presetID="3" presetClass="exit" presetSubtype="5" fill="hold" grpId="3" nodeType="withEffect">
                                  <p:stCondLst>
                                    <p:cond delay="0"/>
                                  </p:stCondLst>
                                  <p:childTnLst>
                                    <p:animEffect transition="out" filter="blinds(vertical)">
                                      <p:cBhvr>
                                        <p:cTn id="108" dur="5500"/>
                                        <p:tgtEl>
                                          <p:spTgt spid="41"/>
                                        </p:tgtEl>
                                      </p:cBhvr>
                                    </p:animEffect>
                                    <p:set>
                                      <p:cBhvr>
                                        <p:cTn id="109" dur="1" fill="hold">
                                          <p:stCondLst>
                                            <p:cond delay="5499"/>
                                          </p:stCondLst>
                                        </p:cTn>
                                        <p:tgtEl>
                                          <p:spTgt spid="41"/>
                                        </p:tgtEl>
                                        <p:attrNameLst>
                                          <p:attrName>style.visibility</p:attrName>
                                        </p:attrNameLst>
                                      </p:cBhvr>
                                      <p:to>
                                        <p:strVal val="hidden"/>
                                      </p:to>
                                    </p:set>
                                  </p:childTnLst>
                                </p:cTn>
                              </p:par>
                              <p:par>
                                <p:cTn id="110" presetID="2" presetClass="entr" presetSubtype="8"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additive="base">
                                        <p:cTn id="112" dur="4000" fill="hold"/>
                                        <p:tgtEl>
                                          <p:spTgt spid="30"/>
                                        </p:tgtEl>
                                        <p:attrNameLst>
                                          <p:attrName>ppt_x</p:attrName>
                                        </p:attrNameLst>
                                      </p:cBhvr>
                                      <p:tavLst>
                                        <p:tav tm="0">
                                          <p:val>
                                            <p:strVal val="0-#ppt_w/2"/>
                                          </p:val>
                                        </p:tav>
                                        <p:tav tm="100000">
                                          <p:val>
                                            <p:strVal val="#ppt_x"/>
                                          </p:val>
                                        </p:tav>
                                      </p:tavLst>
                                    </p:anim>
                                    <p:anim calcmode="lin" valueType="num">
                                      <p:cBhvr additive="base">
                                        <p:cTn id="113" dur="4000" fill="hold"/>
                                        <p:tgtEl>
                                          <p:spTgt spid="30"/>
                                        </p:tgtEl>
                                        <p:attrNameLst>
                                          <p:attrName>ppt_y</p:attrName>
                                        </p:attrNameLst>
                                      </p:cBhvr>
                                      <p:tavLst>
                                        <p:tav tm="0">
                                          <p:val>
                                            <p:strVal val="#ppt_y"/>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30"/>
                                        </p:tgtEl>
                                        <p:attrNameLst>
                                          <p:attrName>style.visibility</p:attrName>
                                        </p:attrNameLst>
                                      </p:cBhvr>
                                      <p:to>
                                        <p:strVal val="visible"/>
                                      </p:to>
                                    </p:set>
                                    <p:anim calcmode="lin" valueType="num">
                                      <p:cBhvr>
                                        <p:cTn id="116" dur="4000" fill="hold"/>
                                        <p:tgtEl>
                                          <p:spTgt spid="30"/>
                                        </p:tgtEl>
                                        <p:attrNameLst>
                                          <p:attrName>ppt_w</p:attrName>
                                        </p:attrNameLst>
                                      </p:cBhvr>
                                      <p:tavLst>
                                        <p:tav tm="0" fmla="#ppt_w*sin(2.5*pi*$)">
                                          <p:val>
                                            <p:fltVal val="0"/>
                                          </p:val>
                                        </p:tav>
                                        <p:tav tm="100000">
                                          <p:val>
                                            <p:fltVal val="1"/>
                                          </p:val>
                                        </p:tav>
                                      </p:tavLst>
                                    </p:anim>
                                    <p:anim calcmode="lin" valueType="num">
                                      <p:cBhvr>
                                        <p:cTn id="117" dur="4000" fill="hold"/>
                                        <p:tgtEl>
                                          <p:spTgt spid="30"/>
                                        </p:tgtEl>
                                        <p:attrNameLst>
                                          <p:attrName>ppt_h</p:attrName>
                                        </p:attrNameLst>
                                      </p:cBhvr>
                                      <p:tavLst>
                                        <p:tav tm="0">
                                          <p:val>
                                            <p:strVal val="#ppt_h"/>
                                          </p:val>
                                        </p:tav>
                                        <p:tav tm="100000">
                                          <p:val>
                                            <p:strVal val="#ppt_h"/>
                                          </p:val>
                                        </p:tav>
                                      </p:tavLst>
                                    </p:anim>
                                  </p:childTnLst>
                                </p:cTn>
                              </p:par>
                              <p:par>
                                <p:cTn id="118" presetID="2" presetClass="exit" presetSubtype="2" fill="hold" grpId="2" nodeType="withEffect">
                                  <p:stCondLst>
                                    <p:cond delay="0"/>
                                  </p:stCondLst>
                                  <p:childTnLst>
                                    <p:anim calcmode="lin" valueType="num">
                                      <p:cBhvr additive="base">
                                        <p:cTn id="119" dur="4500"/>
                                        <p:tgtEl>
                                          <p:spTgt spid="30"/>
                                        </p:tgtEl>
                                        <p:attrNameLst>
                                          <p:attrName>ppt_x</p:attrName>
                                        </p:attrNameLst>
                                      </p:cBhvr>
                                      <p:tavLst>
                                        <p:tav tm="0">
                                          <p:val>
                                            <p:strVal val="ppt_x"/>
                                          </p:val>
                                        </p:tav>
                                        <p:tav tm="100000">
                                          <p:val>
                                            <p:strVal val="1+ppt_w/2"/>
                                          </p:val>
                                        </p:tav>
                                      </p:tavLst>
                                    </p:anim>
                                    <p:anim calcmode="lin" valueType="num">
                                      <p:cBhvr additive="base">
                                        <p:cTn id="120" dur="4500"/>
                                        <p:tgtEl>
                                          <p:spTgt spid="30"/>
                                        </p:tgtEl>
                                        <p:attrNameLst>
                                          <p:attrName>ppt_y</p:attrName>
                                        </p:attrNameLst>
                                      </p:cBhvr>
                                      <p:tavLst>
                                        <p:tav tm="0">
                                          <p:val>
                                            <p:strVal val="ppt_y"/>
                                          </p:val>
                                        </p:tav>
                                        <p:tav tm="100000">
                                          <p:val>
                                            <p:strVal val="ppt_y"/>
                                          </p:val>
                                        </p:tav>
                                      </p:tavLst>
                                    </p:anim>
                                    <p:set>
                                      <p:cBhvr>
                                        <p:cTn id="121" dur="1" fill="hold">
                                          <p:stCondLst>
                                            <p:cond delay="4499"/>
                                          </p:stCondLst>
                                        </p:cTn>
                                        <p:tgtEl>
                                          <p:spTgt spid="30"/>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5500"/>
                                        <p:tgtEl>
                                          <p:spTgt spid="30"/>
                                        </p:tgtEl>
                                      </p:cBhvr>
                                    </p:animEffect>
                                    <p:set>
                                      <p:cBhvr>
                                        <p:cTn id="124" dur="1" fill="hold">
                                          <p:stCondLst>
                                            <p:cond delay="5499"/>
                                          </p:stCondLst>
                                        </p:cTn>
                                        <p:tgtEl>
                                          <p:spTgt spid="30"/>
                                        </p:tgtEl>
                                        <p:attrNameLst>
                                          <p:attrName>style.visibility</p:attrName>
                                        </p:attrNameLst>
                                      </p:cBhvr>
                                      <p:to>
                                        <p:strVal val="hidden"/>
                                      </p:to>
                                    </p:set>
                                  </p:childTnLst>
                                </p:cTn>
                              </p:par>
                              <p:par>
                                <p:cTn id="125" presetID="2" presetClass="entr" presetSubtype="8" fill="hold" grpId="0"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4000" fill="hold"/>
                                        <p:tgtEl>
                                          <p:spTgt spid="36"/>
                                        </p:tgtEl>
                                        <p:attrNameLst>
                                          <p:attrName>ppt_x</p:attrName>
                                        </p:attrNameLst>
                                      </p:cBhvr>
                                      <p:tavLst>
                                        <p:tav tm="0">
                                          <p:val>
                                            <p:strVal val="0-#ppt_w/2"/>
                                          </p:val>
                                        </p:tav>
                                        <p:tav tm="100000">
                                          <p:val>
                                            <p:strVal val="#ppt_x"/>
                                          </p:val>
                                        </p:tav>
                                      </p:tavLst>
                                    </p:anim>
                                    <p:anim calcmode="lin" valueType="num">
                                      <p:cBhvr additive="base">
                                        <p:cTn id="128" dur="4000" fill="hold"/>
                                        <p:tgtEl>
                                          <p:spTgt spid="36"/>
                                        </p:tgtEl>
                                        <p:attrNameLst>
                                          <p:attrName>ppt_y</p:attrName>
                                        </p:attrNameLst>
                                      </p:cBhvr>
                                      <p:tavLst>
                                        <p:tav tm="0">
                                          <p:val>
                                            <p:strVal val="#ppt_y"/>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36"/>
                                        </p:tgtEl>
                                        <p:attrNameLst>
                                          <p:attrName>style.visibility</p:attrName>
                                        </p:attrNameLst>
                                      </p:cBhvr>
                                      <p:to>
                                        <p:strVal val="visible"/>
                                      </p:to>
                                    </p:set>
                                    <p:anim calcmode="lin" valueType="num">
                                      <p:cBhvr>
                                        <p:cTn id="131" dur="4000" fill="hold"/>
                                        <p:tgtEl>
                                          <p:spTgt spid="36"/>
                                        </p:tgtEl>
                                        <p:attrNameLst>
                                          <p:attrName>ppt_w</p:attrName>
                                        </p:attrNameLst>
                                      </p:cBhvr>
                                      <p:tavLst>
                                        <p:tav tm="0" fmla="#ppt_w*sin(2.5*pi*$)">
                                          <p:val>
                                            <p:fltVal val="0"/>
                                          </p:val>
                                        </p:tav>
                                        <p:tav tm="100000">
                                          <p:val>
                                            <p:fltVal val="1"/>
                                          </p:val>
                                        </p:tav>
                                      </p:tavLst>
                                    </p:anim>
                                    <p:anim calcmode="lin" valueType="num">
                                      <p:cBhvr>
                                        <p:cTn id="132" dur="4000" fill="hold"/>
                                        <p:tgtEl>
                                          <p:spTgt spid="36"/>
                                        </p:tgtEl>
                                        <p:attrNameLst>
                                          <p:attrName>ppt_h</p:attrName>
                                        </p:attrNameLst>
                                      </p:cBhvr>
                                      <p:tavLst>
                                        <p:tav tm="0">
                                          <p:val>
                                            <p:strVal val="#ppt_h"/>
                                          </p:val>
                                        </p:tav>
                                        <p:tav tm="100000">
                                          <p:val>
                                            <p:strVal val="#ppt_h"/>
                                          </p:val>
                                        </p:tav>
                                      </p:tavLst>
                                    </p:anim>
                                  </p:childTnLst>
                                </p:cTn>
                              </p:par>
                              <p:par>
                                <p:cTn id="133" presetID="2" presetClass="exit" presetSubtype="2" fill="hold" grpId="2" nodeType="withEffect">
                                  <p:stCondLst>
                                    <p:cond delay="0"/>
                                  </p:stCondLst>
                                  <p:childTnLst>
                                    <p:anim calcmode="lin" valueType="num">
                                      <p:cBhvr additive="base">
                                        <p:cTn id="134" dur="4500"/>
                                        <p:tgtEl>
                                          <p:spTgt spid="36"/>
                                        </p:tgtEl>
                                        <p:attrNameLst>
                                          <p:attrName>ppt_x</p:attrName>
                                        </p:attrNameLst>
                                      </p:cBhvr>
                                      <p:tavLst>
                                        <p:tav tm="0">
                                          <p:val>
                                            <p:strVal val="ppt_x"/>
                                          </p:val>
                                        </p:tav>
                                        <p:tav tm="100000">
                                          <p:val>
                                            <p:strVal val="1+ppt_w/2"/>
                                          </p:val>
                                        </p:tav>
                                      </p:tavLst>
                                    </p:anim>
                                    <p:anim calcmode="lin" valueType="num">
                                      <p:cBhvr additive="base">
                                        <p:cTn id="135" dur="4500"/>
                                        <p:tgtEl>
                                          <p:spTgt spid="36"/>
                                        </p:tgtEl>
                                        <p:attrNameLst>
                                          <p:attrName>ppt_y</p:attrName>
                                        </p:attrNameLst>
                                      </p:cBhvr>
                                      <p:tavLst>
                                        <p:tav tm="0">
                                          <p:val>
                                            <p:strVal val="ppt_y"/>
                                          </p:val>
                                        </p:tav>
                                        <p:tav tm="100000">
                                          <p:val>
                                            <p:strVal val="ppt_y"/>
                                          </p:val>
                                        </p:tav>
                                      </p:tavLst>
                                    </p:anim>
                                    <p:set>
                                      <p:cBhvr>
                                        <p:cTn id="136" dur="1" fill="hold">
                                          <p:stCondLst>
                                            <p:cond delay="4499"/>
                                          </p:stCondLst>
                                        </p:cTn>
                                        <p:tgtEl>
                                          <p:spTgt spid="36"/>
                                        </p:tgtEl>
                                        <p:attrNameLst>
                                          <p:attrName>style.visibility</p:attrName>
                                        </p:attrNameLst>
                                      </p:cBhvr>
                                      <p:to>
                                        <p:strVal val="hidden"/>
                                      </p:to>
                                    </p:set>
                                  </p:childTnLst>
                                </p:cTn>
                              </p:par>
                              <p:par>
                                <p:cTn id="137" presetID="3" presetClass="exit" presetSubtype="5" fill="hold" grpId="3" nodeType="withEffect">
                                  <p:stCondLst>
                                    <p:cond delay="0"/>
                                  </p:stCondLst>
                                  <p:childTnLst>
                                    <p:animEffect transition="out" filter="blinds(vertical)">
                                      <p:cBhvr>
                                        <p:cTn id="138" dur="5500"/>
                                        <p:tgtEl>
                                          <p:spTgt spid="36"/>
                                        </p:tgtEl>
                                      </p:cBhvr>
                                    </p:animEffect>
                                    <p:set>
                                      <p:cBhvr>
                                        <p:cTn id="139" dur="1" fill="hold">
                                          <p:stCondLst>
                                            <p:cond delay="5499"/>
                                          </p:stCondLst>
                                        </p:cTn>
                                        <p:tgtEl>
                                          <p:spTgt spid="36"/>
                                        </p:tgtEl>
                                        <p:attrNameLst>
                                          <p:attrName>style.visibility</p:attrName>
                                        </p:attrNameLst>
                                      </p:cBhvr>
                                      <p:to>
                                        <p:strVal val="hidden"/>
                                      </p:to>
                                    </p:set>
                                  </p:childTnLst>
                                </p:cTn>
                              </p:par>
                              <p:par>
                                <p:cTn id="140" presetID="2" presetClass="entr" presetSubtype="8"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 calcmode="lin" valueType="num">
                                      <p:cBhvr additive="base">
                                        <p:cTn id="142" dur="4000" fill="hold"/>
                                        <p:tgtEl>
                                          <p:spTgt spid="35"/>
                                        </p:tgtEl>
                                        <p:attrNameLst>
                                          <p:attrName>ppt_x</p:attrName>
                                        </p:attrNameLst>
                                      </p:cBhvr>
                                      <p:tavLst>
                                        <p:tav tm="0">
                                          <p:val>
                                            <p:strVal val="0-#ppt_w/2"/>
                                          </p:val>
                                        </p:tav>
                                        <p:tav tm="100000">
                                          <p:val>
                                            <p:strVal val="#ppt_x"/>
                                          </p:val>
                                        </p:tav>
                                      </p:tavLst>
                                    </p:anim>
                                    <p:anim calcmode="lin" valueType="num">
                                      <p:cBhvr additive="base">
                                        <p:cTn id="143" dur="4000" fill="hold"/>
                                        <p:tgtEl>
                                          <p:spTgt spid="35"/>
                                        </p:tgtEl>
                                        <p:attrNameLst>
                                          <p:attrName>ppt_y</p:attrName>
                                        </p:attrNameLst>
                                      </p:cBhvr>
                                      <p:tavLst>
                                        <p:tav tm="0">
                                          <p:val>
                                            <p:strVal val="#ppt_y"/>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35"/>
                                        </p:tgtEl>
                                        <p:attrNameLst>
                                          <p:attrName>style.visibility</p:attrName>
                                        </p:attrNameLst>
                                      </p:cBhvr>
                                      <p:to>
                                        <p:strVal val="visible"/>
                                      </p:to>
                                    </p:set>
                                    <p:anim calcmode="lin" valueType="num">
                                      <p:cBhvr>
                                        <p:cTn id="146" dur="4000" fill="hold"/>
                                        <p:tgtEl>
                                          <p:spTgt spid="35"/>
                                        </p:tgtEl>
                                        <p:attrNameLst>
                                          <p:attrName>ppt_w</p:attrName>
                                        </p:attrNameLst>
                                      </p:cBhvr>
                                      <p:tavLst>
                                        <p:tav tm="0" fmla="#ppt_w*sin(2.5*pi*$)">
                                          <p:val>
                                            <p:fltVal val="0"/>
                                          </p:val>
                                        </p:tav>
                                        <p:tav tm="100000">
                                          <p:val>
                                            <p:fltVal val="1"/>
                                          </p:val>
                                        </p:tav>
                                      </p:tavLst>
                                    </p:anim>
                                    <p:anim calcmode="lin" valueType="num">
                                      <p:cBhvr>
                                        <p:cTn id="147" dur="4000" fill="hold"/>
                                        <p:tgtEl>
                                          <p:spTgt spid="35"/>
                                        </p:tgtEl>
                                        <p:attrNameLst>
                                          <p:attrName>ppt_h</p:attrName>
                                        </p:attrNameLst>
                                      </p:cBhvr>
                                      <p:tavLst>
                                        <p:tav tm="0">
                                          <p:val>
                                            <p:strVal val="#ppt_h"/>
                                          </p:val>
                                        </p:tav>
                                        <p:tav tm="100000">
                                          <p:val>
                                            <p:strVal val="#ppt_h"/>
                                          </p:val>
                                        </p:tav>
                                      </p:tavLst>
                                    </p:anim>
                                  </p:childTnLst>
                                </p:cTn>
                              </p:par>
                              <p:par>
                                <p:cTn id="148" presetID="2" presetClass="exit" presetSubtype="2" fill="hold" grpId="2" nodeType="withEffect">
                                  <p:stCondLst>
                                    <p:cond delay="0"/>
                                  </p:stCondLst>
                                  <p:childTnLst>
                                    <p:anim calcmode="lin" valueType="num">
                                      <p:cBhvr additive="base">
                                        <p:cTn id="149" dur="4500"/>
                                        <p:tgtEl>
                                          <p:spTgt spid="35"/>
                                        </p:tgtEl>
                                        <p:attrNameLst>
                                          <p:attrName>ppt_x</p:attrName>
                                        </p:attrNameLst>
                                      </p:cBhvr>
                                      <p:tavLst>
                                        <p:tav tm="0">
                                          <p:val>
                                            <p:strVal val="ppt_x"/>
                                          </p:val>
                                        </p:tav>
                                        <p:tav tm="100000">
                                          <p:val>
                                            <p:strVal val="1+ppt_w/2"/>
                                          </p:val>
                                        </p:tav>
                                      </p:tavLst>
                                    </p:anim>
                                    <p:anim calcmode="lin" valueType="num">
                                      <p:cBhvr additive="base">
                                        <p:cTn id="150" dur="4500"/>
                                        <p:tgtEl>
                                          <p:spTgt spid="35"/>
                                        </p:tgtEl>
                                        <p:attrNameLst>
                                          <p:attrName>ppt_y</p:attrName>
                                        </p:attrNameLst>
                                      </p:cBhvr>
                                      <p:tavLst>
                                        <p:tav tm="0">
                                          <p:val>
                                            <p:strVal val="ppt_y"/>
                                          </p:val>
                                        </p:tav>
                                        <p:tav tm="100000">
                                          <p:val>
                                            <p:strVal val="ppt_y"/>
                                          </p:val>
                                        </p:tav>
                                      </p:tavLst>
                                    </p:anim>
                                    <p:set>
                                      <p:cBhvr>
                                        <p:cTn id="151" dur="1" fill="hold">
                                          <p:stCondLst>
                                            <p:cond delay="4499"/>
                                          </p:stCondLst>
                                        </p:cTn>
                                        <p:tgtEl>
                                          <p:spTgt spid="35"/>
                                        </p:tgtEl>
                                        <p:attrNameLst>
                                          <p:attrName>style.visibility</p:attrName>
                                        </p:attrNameLst>
                                      </p:cBhvr>
                                      <p:to>
                                        <p:strVal val="hidden"/>
                                      </p:to>
                                    </p:set>
                                  </p:childTnLst>
                                </p:cTn>
                              </p:par>
                              <p:par>
                                <p:cTn id="152" presetID="3" presetClass="exit" presetSubtype="5" fill="hold" grpId="3" nodeType="withEffect">
                                  <p:stCondLst>
                                    <p:cond delay="0"/>
                                  </p:stCondLst>
                                  <p:childTnLst>
                                    <p:animEffect transition="out" filter="blinds(vertical)">
                                      <p:cBhvr>
                                        <p:cTn id="153" dur="5500"/>
                                        <p:tgtEl>
                                          <p:spTgt spid="35"/>
                                        </p:tgtEl>
                                      </p:cBhvr>
                                    </p:animEffect>
                                    <p:set>
                                      <p:cBhvr>
                                        <p:cTn id="154" dur="1" fill="hold">
                                          <p:stCondLst>
                                            <p:cond delay="5499"/>
                                          </p:stCondLst>
                                        </p:cTn>
                                        <p:tgtEl>
                                          <p:spTgt spid="35"/>
                                        </p:tgtEl>
                                        <p:attrNameLst>
                                          <p:attrName>style.visibility</p:attrName>
                                        </p:attrNameLst>
                                      </p:cBhvr>
                                      <p:to>
                                        <p:strVal val="hidden"/>
                                      </p:to>
                                    </p:set>
                                  </p:childTnLst>
                                </p:cTn>
                              </p:par>
                              <p:par>
                                <p:cTn id="155" presetID="2" presetClass="entr" presetSubtype="8"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4000" fill="hold"/>
                                        <p:tgtEl>
                                          <p:spTgt spid="34"/>
                                        </p:tgtEl>
                                        <p:attrNameLst>
                                          <p:attrName>ppt_x</p:attrName>
                                        </p:attrNameLst>
                                      </p:cBhvr>
                                      <p:tavLst>
                                        <p:tav tm="0">
                                          <p:val>
                                            <p:strVal val="0-#ppt_w/2"/>
                                          </p:val>
                                        </p:tav>
                                        <p:tav tm="100000">
                                          <p:val>
                                            <p:strVal val="#ppt_x"/>
                                          </p:val>
                                        </p:tav>
                                      </p:tavLst>
                                    </p:anim>
                                    <p:anim calcmode="lin" valueType="num">
                                      <p:cBhvr additive="base">
                                        <p:cTn id="158" dur="4000" fill="hold"/>
                                        <p:tgtEl>
                                          <p:spTgt spid="34"/>
                                        </p:tgtEl>
                                        <p:attrNameLst>
                                          <p:attrName>ppt_y</p:attrName>
                                        </p:attrNameLst>
                                      </p:cBhvr>
                                      <p:tavLst>
                                        <p:tav tm="0">
                                          <p:val>
                                            <p:strVal val="#ppt_y"/>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p:cTn id="161" dur="4000" fill="hold"/>
                                        <p:tgtEl>
                                          <p:spTgt spid="34"/>
                                        </p:tgtEl>
                                        <p:attrNameLst>
                                          <p:attrName>ppt_w</p:attrName>
                                        </p:attrNameLst>
                                      </p:cBhvr>
                                      <p:tavLst>
                                        <p:tav tm="0" fmla="#ppt_w*sin(2.5*pi*$)">
                                          <p:val>
                                            <p:fltVal val="0"/>
                                          </p:val>
                                        </p:tav>
                                        <p:tav tm="100000">
                                          <p:val>
                                            <p:fltVal val="1"/>
                                          </p:val>
                                        </p:tav>
                                      </p:tavLst>
                                    </p:anim>
                                    <p:anim calcmode="lin" valueType="num">
                                      <p:cBhvr>
                                        <p:cTn id="162" dur="4000" fill="hold"/>
                                        <p:tgtEl>
                                          <p:spTgt spid="34"/>
                                        </p:tgtEl>
                                        <p:attrNameLst>
                                          <p:attrName>ppt_h</p:attrName>
                                        </p:attrNameLst>
                                      </p:cBhvr>
                                      <p:tavLst>
                                        <p:tav tm="0">
                                          <p:val>
                                            <p:strVal val="#ppt_h"/>
                                          </p:val>
                                        </p:tav>
                                        <p:tav tm="100000">
                                          <p:val>
                                            <p:strVal val="#ppt_h"/>
                                          </p:val>
                                        </p:tav>
                                      </p:tavLst>
                                    </p:anim>
                                  </p:childTnLst>
                                </p:cTn>
                              </p:par>
                              <p:par>
                                <p:cTn id="163" presetID="2" presetClass="exit" presetSubtype="2" fill="hold" grpId="2" nodeType="withEffect">
                                  <p:stCondLst>
                                    <p:cond delay="0"/>
                                  </p:stCondLst>
                                  <p:childTnLst>
                                    <p:anim calcmode="lin" valueType="num">
                                      <p:cBhvr additive="base">
                                        <p:cTn id="164" dur="4500"/>
                                        <p:tgtEl>
                                          <p:spTgt spid="34"/>
                                        </p:tgtEl>
                                        <p:attrNameLst>
                                          <p:attrName>ppt_x</p:attrName>
                                        </p:attrNameLst>
                                      </p:cBhvr>
                                      <p:tavLst>
                                        <p:tav tm="0">
                                          <p:val>
                                            <p:strVal val="ppt_x"/>
                                          </p:val>
                                        </p:tav>
                                        <p:tav tm="100000">
                                          <p:val>
                                            <p:strVal val="1+ppt_w/2"/>
                                          </p:val>
                                        </p:tav>
                                      </p:tavLst>
                                    </p:anim>
                                    <p:anim calcmode="lin" valueType="num">
                                      <p:cBhvr additive="base">
                                        <p:cTn id="165" dur="4500"/>
                                        <p:tgtEl>
                                          <p:spTgt spid="34"/>
                                        </p:tgtEl>
                                        <p:attrNameLst>
                                          <p:attrName>ppt_y</p:attrName>
                                        </p:attrNameLst>
                                      </p:cBhvr>
                                      <p:tavLst>
                                        <p:tav tm="0">
                                          <p:val>
                                            <p:strVal val="ppt_y"/>
                                          </p:val>
                                        </p:tav>
                                        <p:tav tm="100000">
                                          <p:val>
                                            <p:strVal val="ppt_y"/>
                                          </p:val>
                                        </p:tav>
                                      </p:tavLst>
                                    </p:anim>
                                    <p:set>
                                      <p:cBhvr>
                                        <p:cTn id="166" dur="1" fill="hold">
                                          <p:stCondLst>
                                            <p:cond delay="4499"/>
                                          </p:stCondLst>
                                        </p:cTn>
                                        <p:tgtEl>
                                          <p:spTgt spid="34"/>
                                        </p:tgtEl>
                                        <p:attrNameLst>
                                          <p:attrName>style.visibility</p:attrName>
                                        </p:attrNameLst>
                                      </p:cBhvr>
                                      <p:to>
                                        <p:strVal val="hidden"/>
                                      </p:to>
                                    </p:set>
                                  </p:childTnLst>
                                </p:cTn>
                              </p:par>
                              <p:par>
                                <p:cTn id="167" presetID="3" presetClass="exit" presetSubtype="5" fill="hold" grpId="3" nodeType="withEffect">
                                  <p:stCondLst>
                                    <p:cond delay="0"/>
                                  </p:stCondLst>
                                  <p:childTnLst>
                                    <p:animEffect transition="out" filter="blinds(vertical)">
                                      <p:cBhvr>
                                        <p:cTn id="168" dur="5500"/>
                                        <p:tgtEl>
                                          <p:spTgt spid="34"/>
                                        </p:tgtEl>
                                      </p:cBhvr>
                                    </p:animEffect>
                                    <p:set>
                                      <p:cBhvr>
                                        <p:cTn id="169" dur="1" fill="hold">
                                          <p:stCondLst>
                                            <p:cond delay="5499"/>
                                          </p:stCondLst>
                                        </p:cTn>
                                        <p:tgtEl>
                                          <p:spTgt spid="34"/>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33"/>
                                        </p:tgtEl>
                                        <p:attrNameLst>
                                          <p:attrName>style.visibility</p:attrName>
                                        </p:attrNameLst>
                                      </p:cBhvr>
                                      <p:to>
                                        <p:strVal val="visible"/>
                                      </p:to>
                                    </p:set>
                                    <p:anim calcmode="lin" valueType="num">
                                      <p:cBhvr additive="base">
                                        <p:cTn id="172" dur="4000" fill="hold"/>
                                        <p:tgtEl>
                                          <p:spTgt spid="33"/>
                                        </p:tgtEl>
                                        <p:attrNameLst>
                                          <p:attrName>ppt_x</p:attrName>
                                        </p:attrNameLst>
                                      </p:cBhvr>
                                      <p:tavLst>
                                        <p:tav tm="0">
                                          <p:val>
                                            <p:strVal val="0-#ppt_w/2"/>
                                          </p:val>
                                        </p:tav>
                                        <p:tav tm="100000">
                                          <p:val>
                                            <p:strVal val="#ppt_x"/>
                                          </p:val>
                                        </p:tav>
                                      </p:tavLst>
                                    </p:anim>
                                    <p:anim calcmode="lin" valueType="num">
                                      <p:cBhvr additive="base">
                                        <p:cTn id="173" dur="4000" fill="hold"/>
                                        <p:tgtEl>
                                          <p:spTgt spid="33"/>
                                        </p:tgtEl>
                                        <p:attrNameLst>
                                          <p:attrName>ppt_y</p:attrName>
                                        </p:attrNameLst>
                                      </p:cBhvr>
                                      <p:tavLst>
                                        <p:tav tm="0">
                                          <p:val>
                                            <p:strVal val="#ppt_y"/>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33"/>
                                        </p:tgtEl>
                                        <p:attrNameLst>
                                          <p:attrName>style.visibility</p:attrName>
                                        </p:attrNameLst>
                                      </p:cBhvr>
                                      <p:to>
                                        <p:strVal val="visible"/>
                                      </p:to>
                                    </p:set>
                                    <p:anim calcmode="lin" valueType="num">
                                      <p:cBhvr>
                                        <p:cTn id="176" dur="4000" fill="hold"/>
                                        <p:tgtEl>
                                          <p:spTgt spid="33"/>
                                        </p:tgtEl>
                                        <p:attrNameLst>
                                          <p:attrName>ppt_w</p:attrName>
                                        </p:attrNameLst>
                                      </p:cBhvr>
                                      <p:tavLst>
                                        <p:tav tm="0" fmla="#ppt_w*sin(2.5*pi*$)">
                                          <p:val>
                                            <p:fltVal val="0"/>
                                          </p:val>
                                        </p:tav>
                                        <p:tav tm="100000">
                                          <p:val>
                                            <p:fltVal val="1"/>
                                          </p:val>
                                        </p:tav>
                                      </p:tavLst>
                                    </p:anim>
                                    <p:anim calcmode="lin" valueType="num">
                                      <p:cBhvr>
                                        <p:cTn id="177" dur="4000" fill="hold"/>
                                        <p:tgtEl>
                                          <p:spTgt spid="33"/>
                                        </p:tgtEl>
                                        <p:attrNameLst>
                                          <p:attrName>ppt_h</p:attrName>
                                        </p:attrNameLst>
                                      </p:cBhvr>
                                      <p:tavLst>
                                        <p:tav tm="0">
                                          <p:val>
                                            <p:strVal val="#ppt_h"/>
                                          </p:val>
                                        </p:tav>
                                        <p:tav tm="100000">
                                          <p:val>
                                            <p:strVal val="#ppt_h"/>
                                          </p:val>
                                        </p:tav>
                                      </p:tavLst>
                                    </p:anim>
                                  </p:childTnLst>
                                </p:cTn>
                              </p:par>
                              <p:par>
                                <p:cTn id="178" presetID="2" presetClass="exit" presetSubtype="2" fill="hold" grpId="2" nodeType="withEffect">
                                  <p:stCondLst>
                                    <p:cond delay="0"/>
                                  </p:stCondLst>
                                  <p:childTnLst>
                                    <p:anim calcmode="lin" valueType="num">
                                      <p:cBhvr additive="base">
                                        <p:cTn id="179" dur="4500"/>
                                        <p:tgtEl>
                                          <p:spTgt spid="33"/>
                                        </p:tgtEl>
                                        <p:attrNameLst>
                                          <p:attrName>ppt_x</p:attrName>
                                        </p:attrNameLst>
                                      </p:cBhvr>
                                      <p:tavLst>
                                        <p:tav tm="0">
                                          <p:val>
                                            <p:strVal val="ppt_x"/>
                                          </p:val>
                                        </p:tav>
                                        <p:tav tm="100000">
                                          <p:val>
                                            <p:strVal val="1+ppt_w/2"/>
                                          </p:val>
                                        </p:tav>
                                      </p:tavLst>
                                    </p:anim>
                                    <p:anim calcmode="lin" valueType="num">
                                      <p:cBhvr additive="base">
                                        <p:cTn id="180" dur="4500"/>
                                        <p:tgtEl>
                                          <p:spTgt spid="33"/>
                                        </p:tgtEl>
                                        <p:attrNameLst>
                                          <p:attrName>ppt_y</p:attrName>
                                        </p:attrNameLst>
                                      </p:cBhvr>
                                      <p:tavLst>
                                        <p:tav tm="0">
                                          <p:val>
                                            <p:strVal val="ppt_y"/>
                                          </p:val>
                                        </p:tav>
                                        <p:tav tm="100000">
                                          <p:val>
                                            <p:strVal val="ppt_y"/>
                                          </p:val>
                                        </p:tav>
                                      </p:tavLst>
                                    </p:anim>
                                    <p:set>
                                      <p:cBhvr>
                                        <p:cTn id="181" dur="1" fill="hold">
                                          <p:stCondLst>
                                            <p:cond delay="4499"/>
                                          </p:stCondLst>
                                        </p:cTn>
                                        <p:tgtEl>
                                          <p:spTgt spid="33"/>
                                        </p:tgtEl>
                                        <p:attrNameLst>
                                          <p:attrName>style.visibility</p:attrName>
                                        </p:attrNameLst>
                                      </p:cBhvr>
                                      <p:to>
                                        <p:strVal val="hidden"/>
                                      </p:to>
                                    </p:set>
                                  </p:childTnLst>
                                </p:cTn>
                              </p:par>
                              <p:par>
                                <p:cTn id="182" presetID="3" presetClass="exit" presetSubtype="5" fill="hold" grpId="3" nodeType="withEffect">
                                  <p:stCondLst>
                                    <p:cond delay="0"/>
                                  </p:stCondLst>
                                  <p:childTnLst>
                                    <p:animEffect transition="out" filter="blinds(vertical)">
                                      <p:cBhvr>
                                        <p:cTn id="183" dur="5500"/>
                                        <p:tgtEl>
                                          <p:spTgt spid="33"/>
                                        </p:tgtEl>
                                      </p:cBhvr>
                                    </p:animEffect>
                                    <p:set>
                                      <p:cBhvr>
                                        <p:cTn id="184" dur="1" fill="hold">
                                          <p:stCondLst>
                                            <p:cond delay="5499"/>
                                          </p:stCondLst>
                                        </p:cTn>
                                        <p:tgtEl>
                                          <p:spTgt spid="33"/>
                                        </p:tgtEl>
                                        <p:attrNameLst>
                                          <p:attrName>style.visibility</p:attrName>
                                        </p:attrNameLst>
                                      </p:cBhvr>
                                      <p:to>
                                        <p:strVal val="hidden"/>
                                      </p:to>
                                    </p:set>
                                  </p:childTnLst>
                                </p:cTn>
                              </p:par>
                              <p:par>
                                <p:cTn id="185" presetID="2" presetClass="entr" presetSubtype="8"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4000" fill="hold"/>
                                        <p:tgtEl>
                                          <p:spTgt spid="32"/>
                                        </p:tgtEl>
                                        <p:attrNameLst>
                                          <p:attrName>ppt_x</p:attrName>
                                        </p:attrNameLst>
                                      </p:cBhvr>
                                      <p:tavLst>
                                        <p:tav tm="0">
                                          <p:val>
                                            <p:strVal val="0-#ppt_w/2"/>
                                          </p:val>
                                        </p:tav>
                                        <p:tav tm="100000">
                                          <p:val>
                                            <p:strVal val="#ppt_x"/>
                                          </p:val>
                                        </p:tav>
                                      </p:tavLst>
                                    </p:anim>
                                    <p:anim calcmode="lin" valueType="num">
                                      <p:cBhvr additive="base">
                                        <p:cTn id="188" dur="4000" fill="hold"/>
                                        <p:tgtEl>
                                          <p:spTgt spid="32"/>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32"/>
                                        </p:tgtEl>
                                        <p:attrNameLst>
                                          <p:attrName>style.visibility</p:attrName>
                                        </p:attrNameLst>
                                      </p:cBhvr>
                                      <p:to>
                                        <p:strVal val="visible"/>
                                      </p:to>
                                    </p:set>
                                    <p:anim calcmode="lin" valueType="num">
                                      <p:cBhvr>
                                        <p:cTn id="191" dur="4000" fill="hold"/>
                                        <p:tgtEl>
                                          <p:spTgt spid="32"/>
                                        </p:tgtEl>
                                        <p:attrNameLst>
                                          <p:attrName>ppt_w</p:attrName>
                                        </p:attrNameLst>
                                      </p:cBhvr>
                                      <p:tavLst>
                                        <p:tav tm="0" fmla="#ppt_w*sin(2.5*pi*$)">
                                          <p:val>
                                            <p:fltVal val="0"/>
                                          </p:val>
                                        </p:tav>
                                        <p:tav tm="100000">
                                          <p:val>
                                            <p:fltVal val="1"/>
                                          </p:val>
                                        </p:tav>
                                      </p:tavLst>
                                    </p:anim>
                                    <p:anim calcmode="lin" valueType="num">
                                      <p:cBhvr>
                                        <p:cTn id="192" dur="4000" fill="hold"/>
                                        <p:tgtEl>
                                          <p:spTgt spid="32"/>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32"/>
                                        </p:tgtEl>
                                        <p:attrNameLst>
                                          <p:attrName>ppt_x</p:attrName>
                                        </p:attrNameLst>
                                      </p:cBhvr>
                                      <p:tavLst>
                                        <p:tav tm="0">
                                          <p:val>
                                            <p:strVal val="ppt_x"/>
                                          </p:val>
                                        </p:tav>
                                        <p:tav tm="100000">
                                          <p:val>
                                            <p:strVal val="1+ppt_w/2"/>
                                          </p:val>
                                        </p:tav>
                                      </p:tavLst>
                                    </p:anim>
                                    <p:anim calcmode="lin" valueType="num">
                                      <p:cBhvr additive="base">
                                        <p:cTn id="195" dur="4500"/>
                                        <p:tgtEl>
                                          <p:spTgt spid="32"/>
                                        </p:tgtEl>
                                        <p:attrNameLst>
                                          <p:attrName>ppt_y</p:attrName>
                                        </p:attrNameLst>
                                      </p:cBhvr>
                                      <p:tavLst>
                                        <p:tav tm="0">
                                          <p:val>
                                            <p:strVal val="ppt_y"/>
                                          </p:val>
                                        </p:tav>
                                        <p:tav tm="100000">
                                          <p:val>
                                            <p:strVal val="ppt_y"/>
                                          </p:val>
                                        </p:tav>
                                      </p:tavLst>
                                    </p:anim>
                                    <p:set>
                                      <p:cBhvr>
                                        <p:cTn id="196" dur="1" fill="hold">
                                          <p:stCondLst>
                                            <p:cond delay="4499"/>
                                          </p:stCondLst>
                                        </p:cTn>
                                        <p:tgtEl>
                                          <p:spTgt spid="32"/>
                                        </p:tgtEl>
                                        <p:attrNameLst>
                                          <p:attrName>style.visibility</p:attrName>
                                        </p:attrNameLst>
                                      </p:cBhvr>
                                      <p:to>
                                        <p:strVal val="hidden"/>
                                      </p:to>
                                    </p:set>
                                  </p:childTnLst>
                                </p:cTn>
                              </p:par>
                              <p:par>
                                <p:cTn id="197" presetID="3" presetClass="exit" presetSubtype="5" fill="hold" grpId="3" nodeType="withEffect">
                                  <p:stCondLst>
                                    <p:cond delay="0"/>
                                  </p:stCondLst>
                                  <p:childTnLst>
                                    <p:animEffect transition="out" filter="blinds(vertical)">
                                      <p:cBhvr>
                                        <p:cTn id="198" dur="5500"/>
                                        <p:tgtEl>
                                          <p:spTgt spid="32"/>
                                        </p:tgtEl>
                                      </p:cBhvr>
                                    </p:animEffect>
                                    <p:set>
                                      <p:cBhvr>
                                        <p:cTn id="199" dur="1" fill="hold">
                                          <p:stCondLst>
                                            <p:cond delay="5499"/>
                                          </p:stCondLst>
                                        </p:cTn>
                                        <p:tgtEl>
                                          <p:spTgt spid="32"/>
                                        </p:tgtEl>
                                        <p:attrNameLst>
                                          <p:attrName>style.visibility</p:attrName>
                                        </p:attrNameLst>
                                      </p:cBhvr>
                                      <p:to>
                                        <p:strVal val="hidden"/>
                                      </p:to>
                                    </p:set>
                                  </p:childTnLst>
                                </p:cTn>
                              </p:par>
                              <p:par>
                                <p:cTn id="200" presetID="2" presetClass="entr" presetSubtype="8" fill="hold" grpId="0" nodeType="withEffect">
                                  <p:stCondLst>
                                    <p:cond delay="0"/>
                                  </p:stCondLst>
                                  <p:childTnLst>
                                    <p:set>
                                      <p:cBhvr>
                                        <p:cTn id="201" dur="1" fill="hold">
                                          <p:stCondLst>
                                            <p:cond delay="0"/>
                                          </p:stCondLst>
                                        </p:cTn>
                                        <p:tgtEl>
                                          <p:spTgt spid="31"/>
                                        </p:tgtEl>
                                        <p:attrNameLst>
                                          <p:attrName>style.visibility</p:attrName>
                                        </p:attrNameLst>
                                      </p:cBhvr>
                                      <p:to>
                                        <p:strVal val="visible"/>
                                      </p:to>
                                    </p:set>
                                    <p:anim calcmode="lin" valueType="num">
                                      <p:cBhvr additive="base">
                                        <p:cTn id="202" dur="4000" fill="hold"/>
                                        <p:tgtEl>
                                          <p:spTgt spid="31"/>
                                        </p:tgtEl>
                                        <p:attrNameLst>
                                          <p:attrName>ppt_x</p:attrName>
                                        </p:attrNameLst>
                                      </p:cBhvr>
                                      <p:tavLst>
                                        <p:tav tm="0">
                                          <p:val>
                                            <p:strVal val="0-#ppt_w/2"/>
                                          </p:val>
                                        </p:tav>
                                        <p:tav tm="100000">
                                          <p:val>
                                            <p:strVal val="#ppt_x"/>
                                          </p:val>
                                        </p:tav>
                                      </p:tavLst>
                                    </p:anim>
                                    <p:anim calcmode="lin" valueType="num">
                                      <p:cBhvr additive="base">
                                        <p:cTn id="203" dur="4000" fill="hold"/>
                                        <p:tgtEl>
                                          <p:spTgt spid="31"/>
                                        </p:tgtEl>
                                        <p:attrNameLst>
                                          <p:attrName>ppt_y</p:attrName>
                                        </p:attrNameLst>
                                      </p:cBhvr>
                                      <p:tavLst>
                                        <p:tav tm="0">
                                          <p:val>
                                            <p:strVal val="#ppt_y"/>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31"/>
                                        </p:tgtEl>
                                        <p:attrNameLst>
                                          <p:attrName>style.visibility</p:attrName>
                                        </p:attrNameLst>
                                      </p:cBhvr>
                                      <p:to>
                                        <p:strVal val="visible"/>
                                      </p:to>
                                    </p:set>
                                    <p:anim calcmode="lin" valueType="num">
                                      <p:cBhvr>
                                        <p:cTn id="206" dur="4000" fill="hold"/>
                                        <p:tgtEl>
                                          <p:spTgt spid="31"/>
                                        </p:tgtEl>
                                        <p:attrNameLst>
                                          <p:attrName>ppt_w</p:attrName>
                                        </p:attrNameLst>
                                      </p:cBhvr>
                                      <p:tavLst>
                                        <p:tav tm="0" fmla="#ppt_w*sin(2.5*pi*$)">
                                          <p:val>
                                            <p:fltVal val="0"/>
                                          </p:val>
                                        </p:tav>
                                        <p:tav tm="100000">
                                          <p:val>
                                            <p:fltVal val="1"/>
                                          </p:val>
                                        </p:tav>
                                      </p:tavLst>
                                    </p:anim>
                                    <p:anim calcmode="lin" valueType="num">
                                      <p:cBhvr>
                                        <p:cTn id="207" dur="4000" fill="hold"/>
                                        <p:tgtEl>
                                          <p:spTgt spid="31"/>
                                        </p:tgtEl>
                                        <p:attrNameLst>
                                          <p:attrName>ppt_h</p:attrName>
                                        </p:attrNameLst>
                                      </p:cBhvr>
                                      <p:tavLst>
                                        <p:tav tm="0">
                                          <p:val>
                                            <p:strVal val="#ppt_h"/>
                                          </p:val>
                                        </p:tav>
                                        <p:tav tm="100000">
                                          <p:val>
                                            <p:strVal val="#ppt_h"/>
                                          </p:val>
                                        </p:tav>
                                      </p:tavLst>
                                    </p:anim>
                                  </p:childTnLst>
                                </p:cTn>
                              </p:par>
                              <p:par>
                                <p:cTn id="208" presetID="2" presetClass="exit" presetSubtype="2" fill="hold" grpId="2" nodeType="withEffect">
                                  <p:stCondLst>
                                    <p:cond delay="0"/>
                                  </p:stCondLst>
                                  <p:childTnLst>
                                    <p:anim calcmode="lin" valueType="num">
                                      <p:cBhvr additive="base">
                                        <p:cTn id="209" dur="4500"/>
                                        <p:tgtEl>
                                          <p:spTgt spid="31"/>
                                        </p:tgtEl>
                                        <p:attrNameLst>
                                          <p:attrName>ppt_x</p:attrName>
                                        </p:attrNameLst>
                                      </p:cBhvr>
                                      <p:tavLst>
                                        <p:tav tm="0">
                                          <p:val>
                                            <p:strVal val="ppt_x"/>
                                          </p:val>
                                        </p:tav>
                                        <p:tav tm="100000">
                                          <p:val>
                                            <p:strVal val="1+ppt_w/2"/>
                                          </p:val>
                                        </p:tav>
                                      </p:tavLst>
                                    </p:anim>
                                    <p:anim calcmode="lin" valueType="num">
                                      <p:cBhvr additive="base">
                                        <p:cTn id="210" dur="4500"/>
                                        <p:tgtEl>
                                          <p:spTgt spid="31"/>
                                        </p:tgtEl>
                                        <p:attrNameLst>
                                          <p:attrName>ppt_y</p:attrName>
                                        </p:attrNameLst>
                                      </p:cBhvr>
                                      <p:tavLst>
                                        <p:tav tm="0">
                                          <p:val>
                                            <p:strVal val="ppt_y"/>
                                          </p:val>
                                        </p:tav>
                                        <p:tav tm="100000">
                                          <p:val>
                                            <p:strVal val="ppt_y"/>
                                          </p:val>
                                        </p:tav>
                                      </p:tavLst>
                                    </p:anim>
                                    <p:set>
                                      <p:cBhvr>
                                        <p:cTn id="211" dur="1" fill="hold">
                                          <p:stCondLst>
                                            <p:cond delay="4499"/>
                                          </p:stCondLst>
                                        </p:cTn>
                                        <p:tgtEl>
                                          <p:spTgt spid="31"/>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5500"/>
                                        <p:tgtEl>
                                          <p:spTgt spid="31"/>
                                        </p:tgtEl>
                                      </p:cBhvr>
                                    </p:animEffect>
                                    <p:set>
                                      <p:cBhvr>
                                        <p:cTn id="214" dur="1" fill="hold">
                                          <p:stCondLst>
                                            <p:cond delay="5499"/>
                                          </p:stCondLst>
                                        </p:cTn>
                                        <p:tgtEl>
                                          <p:spTgt spid="31"/>
                                        </p:tgtEl>
                                        <p:attrNameLst>
                                          <p:attrName>style.visibility</p:attrName>
                                        </p:attrNameLst>
                                      </p:cBhvr>
                                      <p:to>
                                        <p:strVal val="hidden"/>
                                      </p:to>
                                    </p:set>
                                  </p:childTnLst>
                                </p:cTn>
                              </p:par>
                              <p:par>
                                <p:cTn id="215" presetID="2" presetClass="entr" presetSubtype="8" fill="hold" grpId="0" nodeType="withEffect">
                                  <p:stCondLst>
                                    <p:cond delay="0"/>
                                  </p:stCondLst>
                                  <p:childTnLst>
                                    <p:set>
                                      <p:cBhvr>
                                        <p:cTn id="216" dur="1" fill="hold">
                                          <p:stCondLst>
                                            <p:cond delay="0"/>
                                          </p:stCondLst>
                                        </p:cTn>
                                        <p:tgtEl>
                                          <p:spTgt spid="29"/>
                                        </p:tgtEl>
                                        <p:attrNameLst>
                                          <p:attrName>style.visibility</p:attrName>
                                        </p:attrNameLst>
                                      </p:cBhvr>
                                      <p:to>
                                        <p:strVal val="visible"/>
                                      </p:to>
                                    </p:set>
                                    <p:anim calcmode="lin" valueType="num">
                                      <p:cBhvr additive="base">
                                        <p:cTn id="217" dur="4000" fill="hold"/>
                                        <p:tgtEl>
                                          <p:spTgt spid="29"/>
                                        </p:tgtEl>
                                        <p:attrNameLst>
                                          <p:attrName>ppt_x</p:attrName>
                                        </p:attrNameLst>
                                      </p:cBhvr>
                                      <p:tavLst>
                                        <p:tav tm="0">
                                          <p:val>
                                            <p:strVal val="0-#ppt_w/2"/>
                                          </p:val>
                                        </p:tav>
                                        <p:tav tm="100000">
                                          <p:val>
                                            <p:strVal val="#ppt_x"/>
                                          </p:val>
                                        </p:tav>
                                      </p:tavLst>
                                    </p:anim>
                                    <p:anim calcmode="lin" valueType="num">
                                      <p:cBhvr additive="base">
                                        <p:cTn id="218" dur="4000" fill="hold"/>
                                        <p:tgtEl>
                                          <p:spTgt spid="29"/>
                                        </p:tgtEl>
                                        <p:attrNameLst>
                                          <p:attrName>ppt_y</p:attrName>
                                        </p:attrNameLst>
                                      </p:cBhvr>
                                      <p:tavLst>
                                        <p:tav tm="0">
                                          <p:val>
                                            <p:strVal val="#ppt_y"/>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29"/>
                                        </p:tgtEl>
                                        <p:attrNameLst>
                                          <p:attrName>style.visibility</p:attrName>
                                        </p:attrNameLst>
                                      </p:cBhvr>
                                      <p:to>
                                        <p:strVal val="visible"/>
                                      </p:to>
                                    </p:set>
                                    <p:anim calcmode="lin" valueType="num">
                                      <p:cBhvr>
                                        <p:cTn id="221" dur="4000" fill="hold"/>
                                        <p:tgtEl>
                                          <p:spTgt spid="29"/>
                                        </p:tgtEl>
                                        <p:attrNameLst>
                                          <p:attrName>ppt_w</p:attrName>
                                        </p:attrNameLst>
                                      </p:cBhvr>
                                      <p:tavLst>
                                        <p:tav tm="0" fmla="#ppt_w*sin(2.5*pi*$)">
                                          <p:val>
                                            <p:fltVal val="0"/>
                                          </p:val>
                                        </p:tav>
                                        <p:tav tm="100000">
                                          <p:val>
                                            <p:fltVal val="1"/>
                                          </p:val>
                                        </p:tav>
                                      </p:tavLst>
                                    </p:anim>
                                    <p:anim calcmode="lin" valueType="num">
                                      <p:cBhvr>
                                        <p:cTn id="222" dur="4000" fill="hold"/>
                                        <p:tgtEl>
                                          <p:spTgt spid="29"/>
                                        </p:tgtEl>
                                        <p:attrNameLst>
                                          <p:attrName>ppt_h</p:attrName>
                                        </p:attrNameLst>
                                      </p:cBhvr>
                                      <p:tavLst>
                                        <p:tav tm="0">
                                          <p:val>
                                            <p:strVal val="#ppt_h"/>
                                          </p:val>
                                        </p:tav>
                                        <p:tav tm="100000">
                                          <p:val>
                                            <p:strVal val="#ppt_h"/>
                                          </p:val>
                                        </p:tav>
                                      </p:tavLst>
                                    </p:anim>
                                  </p:childTnLst>
                                </p:cTn>
                              </p:par>
                              <p:par>
                                <p:cTn id="223" presetID="2" presetClass="exit" presetSubtype="2" fill="hold" grpId="2" nodeType="withEffect">
                                  <p:stCondLst>
                                    <p:cond delay="0"/>
                                  </p:stCondLst>
                                  <p:childTnLst>
                                    <p:anim calcmode="lin" valueType="num">
                                      <p:cBhvr additive="base">
                                        <p:cTn id="224" dur="4500"/>
                                        <p:tgtEl>
                                          <p:spTgt spid="29"/>
                                        </p:tgtEl>
                                        <p:attrNameLst>
                                          <p:attrName>ppt_x</p:attrName>
                                        </p:attrNameLst>
                                      </p:cBhvr>
                                      <p:tavLst>
                                        <p:tav tm="0">
                                          <p:val>
                                            <p:strVal val="ppt_x"/>
                                          </p:val>
                                        </p:tav>
                                        <p:tav tm="100000">
                                          <p:val>
                                            <p:strVal val="1+ppt_w/2"/>
                                          </p:val>
                                        </p:tav>
                                      </p:tavLst>
                                    </p:anim>
                                    <p:anim calcmode="lin" valueType="num">
                                      <p:cBhvr additive="base">
                                        <p:cTn id="225" dur="4500"/>
                                        <p:tgtEl>
                                          <p:spTgt spid="29"/>
                                        </p:tgtEl>
                                        <p:attrNameLst>
                                          <p:attrName>ppt_y</p:attrName>
                                        </p:attrNameLst>
                                      </p:cBhvr>
                                      <p:tavLst>
                                        <p:tav tm="0">
                                          <p:val>
                                            <p:strVal val="ppt_y"/>
                                          </p:val>
                                        </p:tav>
                                        <p:tav tm="100000">
                                          <p:val>
                                            <p:strVal val="ppt_y"/>
                                          </p:val>
                                        </p:tav>
                                      </p:tavLst>
                                    </p:anim>
                                    <p:set>
                                      <p:cBhvr>
                                        <p:cTn id="226" dur="1" fill="hold">
                                          <p:stCondLst>
                                            <p:cond delay="4499"/>
                                          </p:stCondLst>
                                        </p:cTn>
                                        <p:tgtEl>
                                          <p:spTgt spid="29"/>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5500"/>
                                        <p:tgtEl>
                                          <p:spTgt spid="29"/>
                                        </p:tgtEl>
                                      </p:cBhvr>
                                    </p:animEffect>
                                    <p:set>
                                      <p:cBhvr>
                                        <p:cTn id="229" dur="1" fill="hold">
                                          <p:stCondLst>
                                            <p:cond delay="5499"/>
                                          </p:stCondLst>
                                        </p:cTn>
                                        <p:tgtEl>
                                          <p:spTgt spid="29"/>
                                        </p:tgtEl>
                                        <p:attrNameLst>
                                          <p:attrName>style.visibility</p:attrName>
                                        </p:attrNameLst>
                                      </p:cBhvr>
                                      <p:to>
                                        <p:strVal val="hidden"/>
                                      </p:to>
                                    </p:set>
                                  </p:childTnLst>
                                </p:cTn>
                              </p:par>
                              <p:par>
                                <p:cTn id="230" presetID="2" presetClass="entr" presetSubtype="8" fill="hold" grpId="0" nodeType="withEffect">
                                  <p:stCondLst>
                                    <p:cond delay="0"/>
                                  </p:stCondLst>
                                  <p:childTnLst>
                                    <p:set>
                                      <p:cBhvr>
                                        <p:cTn id="231" dur="1" fill="hold">
                                          <p:stCondLst>
                                            <p:cond delay="0"/>
                                          </p:stCondLst>
                                        </p:cTn>
                                        <p:tgtEl>
                                          <p:spTgt spid="28"/>
                                        </p:tgtEl>
                                        <p:attrNameLst>
                                          <p:attrName>style.visibility</p:attrName>
                                        </p:attrNameLst>
                                      </p:cBhvr>
                                      <p:to>
                                        <p:strVal val="visible"/>
                                      </p:to>
                                    </p:set>
                                    <p:anim calcmode="lin" valueType="num">
                                      <p:cBhvr additive="base">
                                        <p:cTn id="232" dur="4000" fill="hold"/>
                                        <p:tgtEl>
                                          <p:spTgt spid="28"/>
                                        </p:tgtEl>
                                        <p:attrNameLst>
                                          <p:attrName>ppt_x</p:attrName>
                                        </p:attrNameLst>
                                      </p:cBhvr>
                                      <p:tavLst>
                                        <p:tav tm="0">
                                          <p:val>
                                            <p:strVal val="0-#ppt_w/2"/>
                                          </p:val>
                                        </p:tav>
                                        <p:tav tm="100000">
                                          <p:val>
                                            <p:strVal val="#ppt_x"/>
                                          </p:val>
                                        </p:tav>
                                      </p:tavLst>
                                    </p:anim>
                                    <p:anim calcmode="lin" valueType="num">
                                      <p:cBhvr additive="base">
                                        <p:cTn id="233" dur="4000" fill="hold"/>
                                        <p:tgtEl>
                                          <p:spTgt spid="28"/>
                                        </p:tgtEl>
                                        <p:attrNameLst>
                                          <p:attrName>ppt_y</p:attrName>
                                        </p:attrNameLst>
                                      </p:cBhvr>
                                      <p:tavLst>
                                        <p:tav tm="0">
                                          <p:val>
                                            <p:strVal val="#ppt_y"/>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28"/>
                                        </p:tgtEl>
                                        <p:attrNameLst>
                                          <p:attrName>style.visibility</p:attrName>
                                        </p:attrNameLst>
                                      </p:cBhvr>
                                      <p:to>
                                        <p:strVal val="visible"/>
                                      </p:to>
                                    </p:set>
                                    <p:anim calcmode="lin" valueType="num">
                                      <p:cBhvr>
                                        <p:cTn id="236" dur="4000" fill="hold"/>
                                        <p:tgtEl>
                                          <p:spTgt spid="28"/>
                                        </p:tgtEl>
                                        <p:attrNameLst>
                                          <p:attrName>ppt_w</p:attrName>
                                        </p:attrNameLst>
                                      </p:cBhvr>
                                      <p:tavLst>
                                        <p:tav tm="0" fmla="#ppt_w*sin(2.5*pi*$)">
                                          <p:val>
                                            <p:fltVal val="0"/>
                                          </p:val>
                                        </p:tav>
                                        <p:tav tm="100000">
                                          <p:val>
                                            <p:fltVal val="1"/>
                                          </p:val>
                                        </p:tav>
                                      </p:tavLst>
                                    </p:anim>
                                    <p:anim calcmode="lin" valueType="num">
                                      <p:cBhvr>
                                        <p:cTn id="237" dur="4000" fill="hold"/>
                                        <p:tgtEl>
                                          <p:spTgt spid="28"/>
                                        </p:tgtEl>
                                        <p:attrNameLst>
                                          <p:attrName>ppt_h</p:attrName>
                                        </p:attrNameLst>
                                      </p:cBhvr>
                                      <p:tavLst>
                                        <p:tav tm="0">
                                          <p:val>
                                            <p:strVal val="#ppt_h"/>
                                          </p:val>
                                        </p:tav>
                                        <p:tav tm="100000">
                                          <p:val>
                                            <p:strVal val="#ppt_h"/>
                                          </p:val>
                                        </p:tav>
                                      </p:tavLst>
                                    </p:anim>
                                  </p:childTnLst>
                                </p:cTn>
                              </p:par>
                              <p:par>
                                <p:cTn id="238" presetID="2" presetClass="exit" presetSubtype="2" fill="hold" grpId="2" nodeType="withEffect">
                                  <p:stCondLst>
                                    <p:cond delay="0"/>
                                  </p:stCondLst>
                                  <p:childTnLst>
                                    <p:anim calcmode="lin" valueType="num">
                                      <p:cBhvr additive="base">
                                        <p:cTn id="239" dur="4500"/>
                                        <p:tgtEl>
                                          <p:spTgt spid="28"/>
                                        </p:tgtEl>
                                        <p:attrNameLst>
                                          <p:attrName>ppt_x</p:attrName>
                                        </p:attrNameLst>
                                      </p:cBhvr>
                                      <p:tavLst>
                                        <p:tav tm="0">
                                          <p:val>
                                            <p:strVal val="ppt_x"/>
                                          </p:val>
                                        </p:tav>
                                        <p:tav tm="100000">
                                          <p:val>
                                            <p:strVal val="1+ppt_w/2"/>
                                          </p:val>
                                        </p:tav>
                                      </p:tavLst>
                                    </p:anim>
                                    <p:anim calcmode="lin" valueType="num">
                                      <p:cBhvr additive="base">
                                        <p:cTn id="240" dur="4500"/>
                                        <p:tgtEl>
                                          <p:spTgt spid="28"/>
                                        </p:tgtEl>
                                        <p:attrNameLst>
                                          <p:attrName>ppt_y</p:attrName>
                                        </p:attrNameLst>
                                      </p:cBhvr>
                                      <p:tavLst>
                                        <p:tav tm="0">
                                          <p:val>
                                            <p:strVal val="ppt_y"/>
                                          </p:val>
                                        </p:tav>
                                        <p:tav tm="100000">
                                          <p:val>
                                            <p:strVal val="ppt_y"/>
                                          </p:val>
                                        </p:tav>
                                      </p:tavLst>
                                    </p:anim>
                                    <p:set>
                                      <p:cBhvr>
                                        <p:cTn id="241" dur="1" fill="hold">
                                          <p:stCondLst>
                                            <p:cond delay="4499"/>
                                          </p:stCondLst>
                                        </p:cTn>
                                        <p:tgtEl>
                                          <p:spTgt spid="28"/>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5500"/>
                                        <p:tgtEl>
                                          <p:spTgt spid="28"/>
                                        </p:tgtEl>
                                      </p:cBhvr>
                                    </p:animEffect>
                                    <p:set>
                                      <p:cBhvr>
                                        <p:cTn id="244" dur="1" fill="hold">
                                          <p:stCondLst>
                                            <p:cond delay="5499"/>
                                          </p:stCondLst>
                                        </p:cTn>
                                        <p:tgtEl>
                                          <p:spTgt spid="28"/>
                                        </p:tgtEl>
                                        <p:attrNameLst>
                                          <p:attrName>style.visibility</p:attrName>
                                        </p:attrNameLst>
                                      </p:cBhvr>
                                      <p:to>
                                        <p:strVal val="hidden"/>
                                      </p:to>
                                    </p:set>
                                  </p:childTnLst>
                                </p:cTn>
                              </p:par>
                              <p:par>
                                <p:cTn id="245" presetID="2" presetClass="entr" presetSubtype="8" fill="hold" grpId="0" nodeType="withEffect">
                                  <p:stCondLst>
                                    <p:cond delay="0"/>
                                  </p:stCondLst>
                                  <p:childTnLst>
                                    <p:set>
                                      <p:cBhvr>
                                        <p:cTn id="246" dur="1" fill="hold">
                                          <p:stCondLst>
                                            <p:cond delay="0"/>
                                          </p:stCondLst>
                                        </p:cTn>
                                        <p:tgtEl>
                                          <p:spTgt spid="27"/>
                                        </p:tgtEl>
                                        <p:attrNameLst>
                                          <p:attrName>style.visibility</p:attrName>
                                        </p:attrNameLst>
                                      </p:cBhvr>
                                      <p:to>
                                        <p:strVal val="visible"/>
                                      </p:to>
                                    </p:set>
                                    <p:anim calcmode="lin" valueType="num">
                                      <p:cBhvr additive="base">
                                        <p:cTn id="247" dur="4000" fill="hold"/>
                                        <p:tgtEl>
                                          <p:spTgt spid="27"/>
                                        </p:tgtEl>
                                        <p:attrNameLst>
                                          <p:attrName>ppt_x</p:attrName>
                                        </p:attrNameLst>
                                      </p:cBhvr>
                                      <p:tavLst>
                                        <p:tav tm="0">
                                          <p:val>
                                            <p:strVal val="0-#ppt_w/2"/>
                                          </p:val>
                                        </p:tav>
                                        <p:tav tm="100000">
                                          <p:val>
                                            <p:strVal val="#ppt_x"/>
                                          </p:val>
                                        </p:tav>
                                      </p:tavLst>
                                    </p:anim>
                                    <p:anim calcmode="lin" valueType="num">
                                      <p:cBhvr additive="base">
                                        <p:cTn id="248" dur="4000" fill="hold"/>
                                        <p:tgtEl>
                                          <p:spTgt spid="27"/>
                                        </p:tgtEl>
                                        <p:attrNameLst>
                                          <p:attrName>ppt_y</p:attrName>
                                        </p:attrNameLst>
                                      </p:cBhvr>
                                      <p:tavLst>
                                        <p:tav tm="0">
                                          <p:val>
                                            <p:strVal val="#ppt_y"/>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27"/>
                                        </p:tgtEl>
                                        <p:attrNameLst>
                                          <p:attrName>style.visibility</p:attrName>
                                        </p:attrNameLst>
                                      </p:cBhvr>
                                      <p:to>
                                        <p:strVal val="visible"/>
                                      </p:to>
                                    </p:set>
                                    <p:anim calcmode="lin" valueType="num">
                                      <p:cBhvr>
                                        <p:cTn id="251" dur="4000" fill="hold"/>
                                        <p:tgtEl>
                                          <p:spTgt spid="27"/>
                                        </p:tgtEl>
                                        <p:attrNameLst>
                                          <p:attrName>ppt_w</p:attrName>
                                        </p:attrNameLst>
                                      </p:cBhvr>
                                      <p:tavLst>
                                        <p:tav tm="0" fmla="#ppt_w*sin(2.5*pi*$)">
                                          <p:val>
                                            <p:fltVal val="0"/>
                                          </p:val>
                                        </p:tav>
                                        <p:tav tm="100000">
                                          <p:val>
                                            <p:fltVal val="1"/>
                                          </p:val>
                                        </p:tav>
                                      </p:tavLst>
                                    </p:anim>
                                    <p:anim calcmode="lin" valueType="num">
                                      <p:cBhvr>
                                        <p:cTn id="252" dur="4000" fill="hold"/>
                                        <p:tgtEl>
                                          <p:spTgt spid="27"/>
                                        </p:tgtEl>
                                        <p:attrNameLst>
                                          <p:attrName>ppt_h</p:attrName>
                                        </p:attrNameLst>
                                      </p:cBhvr>
                                      <p:tavLst>
                                        <p:tav tm="0">
                                          <p:val>
                                            <p:strVal val="#ppt_h"/>
                                          </p:val>
                                        </p:tav>
                                        <p:tav tm="100000">
                                          <p:val>
                                            <p:strVal val="#ppt_h"/>
                                          </p:val>
                                        </p:tav>
                                      </p:tavLst>
                                    </p:anim>
                                  </p:childTnLst>
                                </p:cTn>
                              </p:par>
                              <p:par>
                                <p:cTn id="253" presetID="2" presetClass="exit" presetSubtype="2" fill="hold" grpId="2" nodeType="withEffect">
                                  <p:stCondLst>
                                    <p:cond delay="0"/>
                                  </p:stCondLst>
                                  <p:childTnLst>
                                    <p:anim calcmode="lin" valueType="num">
                                      <p:cBhvr additive="base">
                                        <p:cTn id="254" dur="4500"/>
                                        <p:tgtEl>
                                          <p:spTgt spid="27"/>
                                        </p:tgtEl>
                                        <p:attrNameLst>
                                          <p:attrName>ppt_x</p:attrName>
                                        </p:attrNameLst>
                                      </p:cBhvr>
                                      <p:tavLst>
                                        <p:tav tm="0">
                                          <p:val>
                                            <p:strVal val="ppt_x"/>
                                          </p:val>
                                        </p:tav>
                                        <p:tav tm="100000">
                                          <p:val>
                                            <p:strVal val="1+ppt_w/2"/>
                                          </p:val>
                                        </p:tav>
                                      </p:tavLst>
                                    </p:anim>
                                    <p:anim calcmode="lin" valueType="num">
                                      <p:cBhvr additive="base">
                                        <p:cTn id="255" dur="4500"/>
                                        <p:tgtEl>
                                          <p:spTgt spid="27"/>
                                        </p:tgtEl>
                                        <p:attrNameLst>
                                          <p:attrName>ppt_y</p:attrName>
                                        </p:attrNameLst>
                                      </p:cBhvr>
                                      <p:tavLst>
                                        <p:tav tm="0">
                                          <p:val>
                                            <p:strVal val="ppt_y"/>
                                          </p:val>
                                        </p:tav>
                                        <p:tav tm="100000">
                                          <p:val>
                                            <p:strVal val="ppt_y"/>
                                          </p:val>
                                        </p:tav>
                                      </p:tavLst>
                                    </p:anim>
                                    <p:set>
                                      <p:cBhvr>
                                        <p:cTn id="256" dur="1" fill="hold">
                                          <p:stCondLst>
                                            <p:cond delay="4499"/>
                                          </p:stCondLst>
                                        </p:cTn>
                                        <p:tgtEl>
                                          <p:spTgt spid="27"/>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5500"/>
                                        <p:tgtEl>
                                          <p:spTgt spid="27"/>
                                        </p:tgtEl>
                                      </p:cBhvr>
                                    </p:animEffect>
                                    <p:set>
                                      <p:cBhvr>
                                        <p:cTn id="259" dur="1" fill="hold">
                                          <p:stCondLst>
                                            <p:cond delay="5499"/>
                                          </p:stCondLst>
                                        </p:cTn>
                                        <p:tgtEl>
                                          <p:spTgt spid="27"/>
                                        </p:tgtEl>
                                        <p:attrNameLst>
                                          <p:attrName>style.visibility</p:attrName>
                                        </p:attrNameLst>
                                      </p:cBhvr>
                                      <p:to>
                                        <p:strVal val="hidden"/>
                                      </p:to>
                                    </p:set>
                                  </p:childTnLst>
                                </p:cTn>
                              </p:par>
                              <p:par>
                                <p:cTn id="260" presetID="2" presetClass="entr" presetSubtype="8" fill="hold" grpId="0"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additive="base">
                                        <p:cTn id="262" dur="4000" fill="hold"/>
                                        <p:tgtEl>
                                          <p:spTgt spid="26"/>
                                        </p:tgtEl>
                                        <p:attrNameLst>
                                          <p:attrName>ppt_x</p:attrName>
                                        </p:attrNameLst>
                                      </p:cBhvr>
                                      <p:tavLst>
                                        <p:tav tm="0">
                                          <p:val>
                                            <p:strVal val="0-#ppt_w/2"/>
                                          </p:val>
                                        </p:tav>
                                        <p:tav tm="100000">
                                          <p:val>
                                            <p:strVal val="#ppt_x"/>
                                          </p:val>
                                        </p:tav>
                                      </p:tavLst>
                                    </p:anim>
                                    <p:anim calcmode="lin" valueType="num">
                                      <p:cBhvr additive="base">
                                        <p:cTn id="263" dur="4000" fill="hold"/>
                                        <p:tgtEl>
                                          <p:spTgt spid="26"/>
                                        </p:tgtEl>
                                        <p:attrNameLst>
                                          <p:attrName>ppt_y</p:attrName>
                                        </p:attrNameLst>
                                      </p:cBhvr>
                                      <p:tavLst>
                                        <p:tav tm="0">
                                          <p:val>
                                            <p:strVal val="#ppt_y"/>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6"/>
                                        </p:tgtEl>
                                        <p:attrNameLst>
                                          <p:attrName>style.visibility</p:attrName>
                                        </p:attrNameLst>
                                      </p:cBhvr>
                                      <p:to>
                                        <p:strVal val="visible"/>
                                      </p:to>
                                    </p:set>
                                    <p:anim calcmode="lin" valueType="num">
                                      <p:cBhvr>
                                        <p:cTn id="266" dur="4000" fill="hold"/>
                                        <p:tgtEl>
                                          <p:spTgt spid="26"/>
                                        </p:tgtEl>
                                        <p:attrNameLst>
                                          <p:attrName>ppt_w</p:attrName>
                                        </p:attrNameLst>
                                      </p:cBhvr>
                                      <p:tavLst>
                                        <p:tav tm="0" fmla="#ppt_w*sin(2.5*pi*$)">
                                          <p:val>
                                            <p:fltVal val="0"/>
                                          </p:val>
                                        </p:tav>
                                        <p:tav tm="100000">
                                          <p:val>
                                            <p:fltVal val="1"/>
                                          </p:val>
                                        </p:tav>
                                      </p:tavLst>
                                    </p:anim>
                                    <p:anim calcmode="lin" valueType="num">
                                      <p:cBhvr>
                                        <p:cTn id="267" dur="4000" fill="hold"/>
                                        <p:tgtEl>
                                          <p:spTgt spid="26"/>
                                        </p:tgtEl>
                                        <p:attrNameLst>
                                          <p:attrName>ppt_h</p:attrName>
                                        </p:attrNameLst>
                                      </p:cBhvr>
                                      <p:tavLst>
                                        <p:tav tm="0">
                                          <p:val>
                                            <p:strVal val="#ppt_h"/>
                                          </p:val>
                                        </p:tav>
                                        <p:tav tm="100000">
                                          <p:val>
                                            <p:strVal val="#ppt_h"/>
                                          </p:val>
                                        </p:tav>
                                      </p:tavLst>
                                    </p:anim>
                                  </p:childTnLst>
                                </p:cTn>
                              </p:par>
                              <p:par>
                                <p:cTn id="268" presetID="2" presetClass="exit" presetSubtype="2" fill="hold" grpId="2" nodeType="withEffect">
                                  <p:stCondLst>
                                    <p:cond delay="0"/>
                                  </p:stCondLst>
                                  <p:childTnLst>
                                    <p:anim calcmode="lin" valueType="num">
                                      <p:cBhvr additive="base">
                                        <p:cTn id="269" dur="4500"/>
                                        <p:tgtEl>
                                          <p:spTgt spid="26"/>
                                        </p:tgtEl>
                                        <p:attrNameLst>
                                          <p:attrName>ppt_x</p:attrName>
                                        </p:attrNameLst>
                                      </p:cBhvr>
                                      <p:tavLst>
                                        <p:tav tm="0">
                                          <p:val>
                                            <p:strVal val="ppt_x"/>
                                          </p:val>
                                        </p:tav>
                                        <p:tav tm="100000">
                                          <p:val>
                                            <p:strVal val="1+ppt_w/2"/>
                                          </p:val>
                                        </p:tav>
                                      </p:tavLst>
                                    </p:anim>
                                    <p:anim calcmode="lin" valueType="num">
                                      <p:cBhvr additive="base">
                                        <p:cTn id="270" dur="4500"/>
                                        <p:tgtEl>
                                          <p:spTgt spid="26"/>
                                        </p:tgtEl>
                                        <p:attrNameLst>
                                          <p:attrName>ppt_y</p:attrName>
                                        </p:attrNameLst>
                                      </p:cBhvr>
                                      <p:tavLst>
                                        <p:tav tm="0">
                                          <p:val>
                                            <p:strVal val="ppt_y"/>
                                          </p:val>
                                        </p:tav>
                                        <p:tav tm="100000">
                                          <p:val>
                                            <p:strVal val="ppt_y"/>
                                          </p:val>
                                        </p:tav>
                                      </p:tavLst>
                                    </p:anim>
                                    <p:set>
                                      <p:cBhvr>
                                        <p:cTn id="271" dur="1" fill="hold">
                                          <p:stCondLst>
                                            <p:cond delay="4499"/>
                                          </p:stCondLst>
                                        </p:cTn>
                                        <p:tgtEl>
                                          <p:spTgt spid="26"/>
                                        </p:tgtEl>
                                        <p:attrNameLst>
                                          <p:attrName>style.visibility</p:attrName>
                                        </p:attrNameLst>
                                      </p:cBhvr>
                                      <p:to>
                                        <p:strVal val="hidden"/>
                                      </p:to>
                                    </p:set>
                                  </p:childTnLst>
                                </p:cTn>
                              </p:par>
                              <p:par>
                                <p:cTn id="272" presetID="3" presetClass="exit" presetSubtype="5" fill="hold" grpId="3" nodeType="withEffect">
                                  <p:stCondLst>
                                    <p:cond delay="0"/>
                                  </p:stCondLst>
                                  <p:childTnLst>
                                    <p:animEffect transition="out" filter="blinds(vertical)">
                                      <p:cBhvr>
                                        <p:cTn id="273" dur="5500"/>
                                        <p:tgtEl>
                                          <p:spTgt spid="26"/>
                                        </p:tgtEl>
                                      </p:cBhvr>
                                    </p:animEffect>
                                    <p:set>
                                      <p:cBhvr>
                                        <p:cTn id="274" dur="1" fill="hold">
                                          <p:stCondLst>
                                            <p:cond delay="5499"/>
                                          </p:stCondLst>
                                        </p:cTn>
                                        <p:tgtEl>
                                          <p:spTgt spid="26"/>
                                        </p:tgtEl>
                                        <p:attrNameLst>
                                          <p:attrName>style.visibility</p:attrName>
                                        </p:attrNameLst>
                                      </p:cBhvr>
                                      <p:to>
                                        <p:strVal val="hidden"/>
                                      </p:to>
                                    </p:set>
                                  </p:childTnLst>
                                </p:cTn>
                              </p:par>
                              <p:par>
                                <p:cTn id="275" presetID="2" presetClass="entr" presetSubtype="8" fill="hold" grpId="0" nodeType="withEffect">
                                  <p:stCondLst>
                                    <p:cond delay="0"/>
                                  </p:stCondLst>
                                  <p:childTnLst>
                                    <p:set>
                                      <p:cBhvr>
                                        <p:cTn id="276" dur="1" fill="hold">
                                          <p:stCondLst>
                                            <p:cond delay="0"/>
                                          </p:stCondLst>
                                        </p:cTn>
                                        <p:tgtEl>
                                          <p:spTgt spid="25"/>
                                        </p:tgtEl>
                                        <p:attrNameLst>
                                          <p:attrName>style.visibility</p:attrName>
                                        </p:attrNameLst>
                                      </p:cBhvr>
                                      <p:to>
                                        <p:strVal val="visible"/>
                                      </p:to>
                                    </p:set>
                                    <p:anim calcmode="lin" valueType="num">
                                      <p:cBhvr additive="base">
                                        <p:cTn id="277" dur="4000" fill="hold"/>
                                        <p:tgtEl>
                                          <p:spTgt spid="25"/>
                                        </p:tgtEl>
                                        <p:attrNameLst>
                                          <p:attrName>ppt_x</p:attrName>
                                        </p:attrNameLst>
                                      </p:cBhvr>
                                      <p:tavLst>
                                        <p:tav tm="0">
                                          <p:val>
                                            <p:strVal val="0-#ppt_w/2"/>
                                          </p:val>
                                        </p:tav>
                                        <p:tav tm="100000">
                                          <p:val>
                                            <p:strVal val="#ppt_x"/>
                                          </p:val>
                                        </p:tav>
                                      </p:tavLst>
                                    </p:anim>
                                    <p:anim calcmode="lin" valueType="num">
                                      <p:cBhvr additive="base">
                                        <p:cTn id="278" dur="4000" fill="hold"/>
                                        <p:tgtEl>
                                          <p:spTgt spid="25"/>
                                        </p:tgtEl>
                                        <p:attrNameLst>
                                          <p:attrName>ppt_y</p:attrName>
                                        </p:attrNameLst>
                                      </p:cBhvr>
                                      <p:tavLst>
                                        <p:tav tm="0">
                                          <p:val>
                                            <p:strVal val="#ppt_y"/>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 calcmode="lin" valueType="num">
                                      <p:cBhvr>
                                        <p:cTn id="281" dur="4000" fill="hold"/>
                                        <p:tgtEl>
                                          <p:spTgt spid="25"/>
                                        </p:tgtEl>
                                        <p:attrNameLst>
                                          <p:attrName>ppt_w</p:attrName>
                                        </p:attrNameLst>
                                      </p:cBhvr>
                                      <p:tavLst>
                                        <p:tav tm="0" fmla="#ppt_w*sin(2.5*pi*$)">
                                          <p:val>
                                            <p:fltVal val="0"/>
                                          </p:val>
                                        </p:tav>
                                        <p:tav tm="100000">
                                          <p:val>
                                            <p:fltVal val="1"/>
                                          </p:val>
                                        </p:tav>
                                      </p:tavLst>
                                    </p:anim>
                                    <p:anim calcmode="lin" valueType="num">
                                      <p:cBhvr>
                                        <p:cTn id="282" dur="4000" fill="hold"/>
                                        <p:tgtEl>
                                          <p:spTgt spid="25"/>
                                        </p:tgtEl>
                                        <p:attrNameLst>
                                          <p:attrName>ppt_h</p:attrName>
                                        </p:attrNameLst>
                                      </p:cBhvr>
                                      <p:tavLst>
                                        <p:tav tm="0">
                                          <p:val>
                                            <p:strVal val="#ppt_h"/>
                                          </p:val>
                                        </p:tav>
                                        <p:tav tm="100000">
                                          <p:val>
                                            <p:strVal val="#ppt_h"/>
                                          </p:val>
                                        </p:tav>
                                      </p:tavLst>
                                    </p:anim>
                                  </p:childTnLst>
                                </p:cTn>
                              </p:par>
                              <p:par>
                                <p:cTn id="283" presetID="2" presetClass="exit" presetSubtype="2" fill="hold" grpId="2" nodeType="withEffect">
                                  <p:stCondLst>
                                    <p:cond delay="0"/>
                                  </p:stCondLst>
                                  <p:childTnLst>
                                    <p:anim calcmode="lin" valueType="num">
                                      <p:cBhvr additive="base">
                                        <p:cTn id="284" dur="4500"/>
                                        <p:tgtEl>
                                          <p:spTgt spid="25"/>
                                        </p:tgtEl>
                                        <p:attrNameLst>
                                          <p:attrName>ppt_x</p:attrName>
                                        </p:attrNameLst>
                                      </p:cBhvr>
                                      <p:tavLst>
                                        <p:tav tm="0">
                                          <p:val>
                                            <p:strVal val="ppt_x"/>
                                          </p:val>
                                        </p:tav>
                                        <p:tav tm="100000">
                                          <p:val>
                                            <p:strVal val="1+ppt_w/2"/>
                                          </p:val>
                                        </p:tav>
                                      </p:tavLst>
                                    </p:anim>
                                    <p:anim calcmode="lin" valueType="num">
                                      <p:cBhvr additive="base">
                                        <p:cTn id="285" dur="4500"/>
                                        <p:tgtEl>
                                          <p:spTgt spid="25"/>
                                        </p:tgtEl>
                                        <p:attrNameLst>
                                          <p:attrName>ppt_y</p:attrName>
                                        </p:attrNameLst>
                                      </p:cBhvr>
                                      <p:tavLst>
                                        <p:tav tm="0">
                                          <p:val>
                                            <p:strVal val="ppt_y"/>
                                          </p:val>
                                        </p:tav>
                                        <p:tav tm="100000">
                                          <p:val>
                                            <p:strVal val="ppt_y"/>
                                          </p:val>
                                        </p:tav>
                                      </p:tavLst>
                                    </p:anim>
                                    <p:set>
                                      <p:cBhvr>
                                        <p:cTn id="286" dur="1" fill="hold">
                                          <p:stCondLst>
                                            <p:cond delay="4499"/>
                                          </p:stCondLst>
                                        </p:cTn>
                                        <p:tgtEl>
                                          <p:spTgt spid="25"/>
                                        </p:tgtEl>
                                        <p:attrNameLst>
                                          <p:attrName>style.visibility</p:attrName>
                                        </p:attrNameLst>
                                      </p:cBhvr>
                                      <p:to>
                                        <p:strVal val="hidden"/>
                                      </p:to>
                                    </p:set>
                                  </p:childTnLst>
                                </p:cTn>
                              </p:par>
                              <p:par>
                                <p:cTn id="287" presetID="3" presetClass="exit" presetSubtype="5" fill="hold" grpId="3" nodeType="withEffect">
                                  <p:stCondLst>
                                    <p:cond delay="0"/>
                                  </p:stCondLst>
                                  <p:childTnLst>
                                    <p:animEffect transition="out" filter="blinds(vertical)">
                                      <p:cBhvr>
                                        <p:cTn id="288" dur="5500"/>
                                        <p:tgtEl>
                                          <p:spTgt spid="25"/>
                                        </p:tgtEl>
                                      </p:cBhvr>
                                    </p:animEffect>
                                    <p:set>
                                      <p:cBhvr>
                                        <p:cTn id="289" dur="1" fill="hold">
                                          <p:stCondLst>
                                            <p:cond delay="5499"/>
                                          </p:stCondLst>
                                        </p:cTn>
                                        <p:tgtEl>
                                          <p:spTgt spid="25"/>
                                        </p:tgtEl>
                                        <p:attrNameLst>
                                          <p:attrName>style.visibility</p:attrName>
                                        </p:attrNameLst>
                                      </p:cBhvr>
                                      <p:to>
                                        <p:strVal val="hidden"/>
                                      </p:to>
                                    </p:set>
                                  </p:childTnLst>
                                </p:cTn>
                              </p:par>
                              <p:par>
                                <p:cTn id="290" presetID="2" presetClass="entr" presetSubtype="8" fill="hold" grpId="0" nodeType="withEffect">
                                  <p:stCondLst>
                                    <p:cond delay="0"/>
                                  </p:stCondLst>
                                  <p:childTnLst>
                                    <p:set>
                                      <p:cBhvr>
                                        <p:cTn id="291" dur="1" fill="hold">
                                          <p:stCondLst>
                                            <p:cond delay="0"/>
                                          </p:stCondLst>
                                        </p:cTn>
                                        <p:tgtEl>
                                          <p:spTgt spid="24"/>
                                        </p:tgtEl>
                                        <p:attrNameLst>
                                          <p:attrName>style.visibility</p:attrName>
                                        </p:attrNameLst>
                                      </p:cBhvr>
                                      <p:to>
                                        <p:strVal val="visible"/>
                                      </p:to>
                                    </p:set>
                                    <p:anim calcmode="lin" valueType="num">
                                      <p:cBhvr additive="base">
                                        <p:cTn id="292" dur="4000" fill="hold"/>
                                        <p:tgtEl>
                                          <p:spTgt spid="24"/>
                                        </p:tgtEl>
                                        <p:attrNameLst>
                                          <p:attrName>ppt_x</p:attrName>
                                        </p:attrNameLst>
                                      </p:cBhvr>
                                      <p:tavLst>
                                        <p:tav tm="0">
                                          <p:val>
                                            <p:strVal val="0-#ppt_w/2"/>
                                          </p:val>
                                        </p:tav>
                                        <p:tav tm="100000">
                                          <p:val>
                                            <p:strVal val="#ppt_x"/>
                                          </p:val>
                                        </p:tav>
                                      </p:tavLst>
                                    </p:anim>
                                    <p:anim calcmode="lin" valueType="num">
                                      <p:cBhvr additive="base">
                                        <p:cTn id="293" dur="4000" fill="hold"/>
                                        <p:tgtEl>
                                          <p:spTgt spid="24"/>
                                        </p:tgtEl>
                                        <p:attrNameLst>
                                          <p:attrName>ppt_y</p:attrName>
                                        </p:attrNameLst>
                                      </p:cBhvr>
                                      <p:tavLst>
                                        <p:tav tm="0">
                                          <p:val>
                                            <p:strVal val="#ppt_y"/>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24"/>
                                        </p:tgtEl>
                                        <p:attrNameLst>
                                          <p:attrName>style.visibility</p:attrName>
                                        </p:attrNameLst>
                                      </p:cBhvr>
                                      <p:to>
                                        <p:strVal val="visible"/>
                                      </p:to>
                                    </p:set>
                                    <p:anim calcmode="lin" valueType="num">
                                      <p:cBhvr>
                                        <p:cTn id="296" dur="4000" fill="hold"/>
                                        <p:tgtEl>
                                          <p:spTgt spid="24"/>
                                        </p:tgtEl>
                                        <p:attrNameLst>
                                          <p:attrName>ppt_w</p:attrName>
                                        </p:attrNameLst>
                                      </p:cBhvr>
                                      <p:tavLst>
                                        <p:tav tm="0" fmla="#ppt_w*sin(2.5*pi*$)">
                                          <p:val>
                                            <p:fltVal val="0"/>
                                          </p:val>
                                        </p:tav>
                                        <p:tav tm="100000">
                                          <p:val>
                                            <p:fltVal val="1"/>
                                          </p:val>
                                        </p:tav>
                                      </p:tavLst>
                                    </p:anim>
                                    <p:anim calcmode="lin" valueType="num">
                                      <p:cBhvr>
                                        <p:cTn id="297" dur="4000" fill="hold"/>
                                        <p:tgtEl>
                                          <p:spTgt spid="24"/>
                                        </p:tgtEl>
                                        <p:attrNameLst>
                                          <p:attrName>ppt_h</p:attrName>
                                        </p:attrNameLst>
                                      </p:cBhvr>
                                      <p:tavLst>
                                        <p:tav tm="0">
                                          <p:val>
                                            <p:strVal val="#ppt_h"/>
                                          </p:val>
                                        </p:tav>
                                        <p:tav tm="100000">
                                          <p:val>
                                            <p:strVal val="#ppt_h"/>
                                          </p:val>
                                        </p:tav>
                                      </p:tavLst>
                                    </p:anim>
                                  </p:childTnLst>
                                </p:cTn>
                              </p:par>
                              <p:par>
                                <p:cTn id="298" presetID="2" presetClass="exit" presetSubtype="2" fill="hold" grpId="2" nodeType="withEffect">
                                  <p:stCondLst>
                                    <p:cond delay="0"/>
                                  </p:stCondLst>
                                  <p:childTnLst>
                                    <p:anim calcmode="lin" valueType="num">
                                      <p:cBhvr additive="base">
                                        <p:cTn id="299" dur="4500"/>
                                        <p:tgtEl>
                                          <p:spTgt spid="24"/>
                                        </p:tgtEl>
                                        <p:attrNameLst>
                                          <p:attrName>ppt_x</p:attrName>
                                        </p:attrNameLst>
                                      </p:cBhvr>
                                      <p:tavLst>
                                        <p:tav tm="0">
                                          <p:val>
                                            <p:strVal val="ppt_x"/>
                                          </p:val>
                                        </p:tav>
                                        <p:tav tm="100000">
                                          <p:val>
                                            <p:strVal val="1+ppt_w/2"/>
                                          </p:val>
                                        </p:tav>
                                      </p:tavLst>
                                    </p:anim>
                                    <p:anim calcmode="lin" valueType="num">
                                      <p:cBhvr additive="base">
                                        <p:cTn id="300" dur="4500"/>
                                        <p:tgtEl>
                                          <p:spTgt spid="24"/>
                                        </p:tgtEl>
                                        <p:attrNameLst>
                                          <p:attrName>ppt_y</p:attrName>
                                        </p:attrNameLst>
                                      </p:cBhvr>
                                      <p:tavLst>
                                        <p:tav tm="0">
                                          <p:val>
                                            <p:strVal val="ppt_y"/>
                                          </p:val>
                                        </p:tav>
                                        <p:tav tm="100000">
                                          <p:val>
                                            <p:strVal val="ppt_y"/>
                                          </p:val>
                                        </p:tav>
                                      </p:tavLst>
                                    </p:anim>
                                    <p:set>
                                      <p:cBhvr>
                                        <p:cTn id="301" dur="1" fill="hold">
                                          <p:stCondLst>
                                            <p:cond delay="4499"/>
                                          </p:stCondLst>
                                        </p:cTn>
                                        <p:tgtEl>
                                          <p:spTgt spid="24"/>
                                        </p:tgtEl>
                                        <p:attrNameLst>
                                          <p:attrName>style.visibility</p:attrName>
                                        </p:attrNameLst>
                                      </p:cBhvr>
                                      <p:to>
                                        <p:strVal val="hidden"/>
                                      </p:to>
                                    </p:set>
                                  </p:childTnLst>
                                </p:cTn>
                              </p:par>
                              <p:par>
                                <p:cTn id="302" presetID="3" presetClass="exit" presetSubtype="5" fill="hold" grpId="3" nodeType="withEffect">
                                  <p:stCondLst>
                                    <p:cond delay="0"/>
                                  </p:stCondLst>
                                  <p:childTnLst>
                                    <p:animEffect transition="out" filter="blinds(vertical)">
                                      <p:cBhvr>
                                        <p:cTn id="303" dur="5500"/>
                                        <p:tgtEl>
                                          <p:spTgt spid="24"/>
                                        </p:tgtEl>
                                      </p:cBhvr>
                                    </p:animEffect>
                                    <p:set>
                                      <p:cBhvr>
                                        <p:cTn id="304" dur="1" fill="hold">
                                          <p:stCondLst>
                                            <p:cond delay="5499"/>
                                          </p:stCondLst>
                                        </p:cTn>
                                        <p:tgtEl>
                                          <p:spTgt spid="24"/>
                                        </p:tgtEl>
                                        <p:attrNameLst>
                                          <p:attrName>style.visibility</p:attrName>
                                        </p:attrNameLst>
                                      </p:cBhvr>
                                      <p:to>
                                        <p:strVal val="hidden"/>
                                      </p:to>
                                    </p:set>
                                  </p:childTnLst>
                                </p:cTn>
                              </p:par>
                              <p:par>
                                <p:cTn id="305" presetID="2" presetClass="entr" presetSubtype="8" fill="hold" grpId="0" nodeType="withEffect">
                                  <p:stCondLst>
                                    <p:cond delay="0"/>
                                  </p:stCondLst>
                                  <p:childTnLst>
                                    <p:set>
                                      <p:cBhvr>
                                        <p:cTn id="306" dur="1" fill="hold">
                                          <p:stCondLst>
                                            <p:cond delay="0"/>
                                          </p:stCondLst>
                                        </p:cTn>
                                        <p:tgtEl>
                                          <p:spTgt spid="23"/>
                                        </p:tgtEl>
                                        <p:attrNameLst>
                                          <p:attrName>style.visibility</p:attrName>
                                        </p:attrNameLst>
                                      </p:cBhvr>
                                      <p:to>
                                        <p:strVal val="visible"/>
                                      </p:to>
                                    </p:set>
                                    <p:anim calcmode="lin" valueType="num">
                                      <p:cBhvr additive="base">
                                        <p:cTn id="307" dur="4000" fill="hold"/>
                                        <p:tgtEl>
                                          <p:spTgt spid="23"/>
                                        </p:tgtEl>
                                        <p:attrNameLst>
                                          <p:attrName>ppt_x</p:attrName>
                                        </p:attrNameLst>
                                      </p:cBhvr>
                                      <p:tavLst>
                                        <p:tav tm="0">
                                          <p:val>
                                            <p:strVal val="0-#ppt_w/2"/>
                                          </p:val>
                                        </p:tav>
                                        <p:tav tm="100000">
                                          <p:val>
                                            <p:strVal val="#ppt_x"/>
                                          </p:val>
                                        </p:tav>
                                      </p:tavLst>
                                    </p:anim>
                                    <p:anim calcmode="lin" valueType="num">
                                      <p:cBhvr additive="base">
                                        <p:cTn id="308" dur="4000" fill="hold"/>
                                        <p:tgtEl>
                                          <p:spTgt spid="23"/>
                                        </p:tgtEl>
                                        <p:attrNameLst>
                                          <p:attrName>ppt_y</p:attrName>
                                        </p:attrNameLst>
                                      </p:cBhvr>
                                      <p:tavLst>
                                        <p:tav tm="0">
                                          <p:val>
                                            <p:strVal val="#ppt_y"/>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23"/>
                                        </p:tgtEl>
                                        <p:attrNameLst>
                                          <p:attrName>style.visibility</p:attrName>
                                        </p:attrNameLst>
                                      </p:cBhvr>
                                      <p:to>
                                        <p:strVal val="visible"/>
                                      </p:to>
                                    </p:set>
                                    <p:anim calcmode="lin" valueType="num">
                                      <p:cBhvr>
                                        <p:cTn id="311" dur="4000" fill="hold"/>
                                        <p:tgtEl>
                                          <p:spTgt spid="23"/>
                                        </p:tgtEl>
                                        <p:attrNameLst>
                                          <p:attrName>ppt_w</p:attrName>
                                        </p:attrNameLst>
                                      </p:cBhvr>
                                      <p:tavLst>
                                        <p:tav tm="0" fmla="#ppt_w*sin(2.5*pi*$)">
                                          <p:val>
                                            <p:fltVal val="0"/>
                                          </p:val>
                                        </p:tav>
                                        <p:tav tm="100000">
                                          <p:val>
                                            <p:fltVal val="1"/>
                                          </p:val>
                                        </p:tav>
                                      </p:tavLst>
                                    </p:anim>
                                    <p:anim calcmode="lin" valueType="num">
                                      <p:cBhvr>
                                        <p:cTn id="312" dur="4000" fill="hold"/>
                                        <p:tgtEl>
                                          <p:spTgt spid="23"/>
                                        </p:tgtEl>
                                        <p:attrNameLst>
                                          <p:attrName>ppt_h</p:attrName>
                                        </p:attrNameLst>
                                      </p:cBhvr>
                                      <p:tavLst>
                                        <p:tav tm="0">
                                          <p:val>
                                            <p:strVal val="#ppt_h"/>
                                          </p:val>
                                        </p:tav>
                                        <p:tav tm="100000">
                                          <p:val>
                                            <p:strVal val="#ppt_h"/>
                                          </p:val>
                                        </p:tav>
                                      </p:tavLst>
                                    </p:anim>
                                  </p:childTnLst>
                                </p:cTn>
                              </p:par>
                              <p:par>
                                <p:cTn id="313" presetID="2" presetClass="exit" presetSubtype="2" fill="hold" grpId="2" nodeType="withEffect">
                                  <p:stCondLst>
                                    <p:cond delay="0"/>
                                  </p:stCondLst>
                                  <p:childTnLst>
                                    <p:anim calcmode="lin" valueType="num">
                                      <p:cBhvr additive="base">
                                        <p:cTn id="314" dur="4500"/>
                                        <p:tgtEl>
                                          <p:spTgt spid="23"/>
                                        </p:tgtEl>
                                        <p:attrNameLst>
                                          <p:attrName>ppt_x</p:attrName>
                                        </p:attrNameLst>
                                      </p:cBhvr>
                                      <p:tavLst>
                                        <p:tav tm="0">
                                          <p:val>
                                            <p:strVal val="ppt_x"/>
                                          </p:val>
                                        </p:tav>
                                        <p:tav tm="100000">
                                          <p:val>
                                            <p:strVal val="1+ppt_w/2"/>
                                          </p:val>
                                        </p:tav>
                                      </p:tavLst>
                                    </p:anim>
                                    <p:anim calcmode="lin" valueType="num">
                                      <p:cBhvr additive="base">
                                        <p:cTn id="315" dur="4500"/>
                                        <p:tgtEl>
                                          <p:spTgt spid="23"/>
                                        </p:tgtEl>
                                        <p:attrNameLst>
                                          <p:attrName>ppt_y</p:attrName>
                                        </p:attrNameLst>
                                      </p:cBhvr>
                                      <p:tavLst>
                                        <p:tav tm="0">
                                          <p:val>
                                            <p:strVal val="ppt_y"/>
                                          </p:val>
                                        </p:tav>
                                        <p:tav tm="100000">
                                          <p:val>
                                            <p:strVal val="ppt_y"/>
                                          </p:val>
                                        </p:tav>
                                      </p:tavLst>
                                    </p:anim>
                                    <p:set>
                                      <p:cBhvr>
                                        <p:cTn id="316" dur="1" fill="hold">
                                          <p:stCondLst>
                                            <p:cond delay="4499"/>
                                          </p:stCondLst>
                                        </p:cTn>
                                        <p:tgtEl>
                                          <p:spTgt spid="23"/>
                                        </p:tgtEl>
                                        <p:attrNameLst>
                                          <p:attrName>style.visibility</p:attrName>
                                        </p:attrNameLst>
                                      </p:cBhvr>
                                      <p:to>
                                        <p:strVal val="hidden"/>
                                      </p:to>
                                    </p:set>
                                  </p:childTnLst>
                                </p:cTn>
                              </p:par>
                              <p:par>
                                <p:cTn id="317" presetID="3" presetClass="exit" presetSubtype="5" fill="hold" grpId="3" nodeType="withEffect">
                                  <p:stCondLst>
                                    <p:cond delay="0"/>
                                  </p:stCondLst>
                                  <p:childTnLst>
                                    <p:animEffect transition="out" filter="blinds(vertical)">
                                      <p:cBhvr>
                                        <p:cTn id="318" dur="5500"/>
                                        <p:tgtEl>
                                          <p:spTgt spid="23"/>
                                        </p:tgtEl>
                                      </p:cBhvr>
                                    </p:animEffect>
                                    <p:set>
                                      <p:cBhvr>
                                        <p:cTn id="319" dur="1" fill="hold">
                                          <p:stCondLst>
                                            <p:cond delay="5499"/>
                                          </p:stCondLst>
                                        </p:cTn>
                                        <p:tgtEl>
                                          <p:spTgt spid="23"/>
                                        </p:tgtEl>
                                        <p:attrNameLst>
                                          <p:attrName>style.visibility</p:attrName>
                                        </p:attrNameLst>
                                      </p:cBhvr>
                                      <p:to>
                                        <p:strVal val="hidden"/>
                                      </p:to>
                                    </p:set>
                                  </p:childTnLst>
                                </p:cTn>
                              </p:par>
                              <p:par>
                                <p:cTn id="320" presetID="2" presetClass="entr" presetSubtype="8" fill="hold" grpId="0" nodeType="withEffect">
                                  <p:stCondLst>
                                    <p:cond delay="0"/>
                                  </p:stCondLst>
                                  <p:childTnLst>
                                    <p:set>
                                      <p:cBhvr>
                                        <p:cTn id="321" dur="1" fill="hold">
                                          <p:stCondLst>
                                            <p:cond delay="0"/>
                                          </p:stCondLst>
                                        </p:cTn>
                                        <p:tgtEl>
                                          <p:spTgt spid="22"/>
                                        </p:tgtEl>
                                        <p:attrNameLst>
                                          <p:attrName>style.visibility</p:attrName>
                                        </p:attrNameLst>
                                      </p:cBhvr>
                                      <p:to>
                                        <p:strVal val="visible"/>
                                      </p:to>
                                    </p:set>
                                    <p:anim calcmode="lin" valueType="num">
                                      <p:cBhvr additive="base">
                                        <p:cTn id="322" dur="4000" fill="hold"/>
                                        <p:tgtEl>
                                          <p:spTgt spid="22"/>
                                        </p:tgtEl>
                                        <p:attrNameLst>
                                          <p:attrName>ppt_x</p:attrName>
                                        </p:attrNameLst>
                                      </p:cBhvr>
                                      <p:tavLst>
                                        <p:tav tm="0">
                                          <p:val>
                                            <p:strVal val="0-#ppt_w/2"/>
                                          </p:val>
                                        </p:tav>
                                        <p:tav tm="100000">
                                          <p:val>
                                            <p:strVal val="#ppt_x"/>
                                          </p:val>
                                        </p:tav>
                                      </p:tavLst>
                                    </p:anim>
                                    <p:anim calcmode="lin" valueType="num">
                                      <p:cBhvr additive="base">
                                        <p:cTn id="323" dur="4000" fill="hold"/>
                                        <p:tgtEl>
                                          <p:spTgt spid="22"/>
                                        </p:tgtEl>
                                        <p:attrNameLst>
                                          <p:attrName>ppt_y</p:attrName>
                                        </p:attrNameLst>
                                      </p:cBhvr>
                                      <p:tavLst>
                                        <p:tav tm="0">
                                          <p:val>
                                            <p:strVal val="#ppt_y"/>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 calcmode="lin" valueType="num">
                                      <p:cBhvr>
                                        <p:cTn id="326" dur="4000" fill="hold"/>
                                        <p:tgtEl>
                                          <p:spTgt spid="22"/>
                                        </p:tgtEl>
                                        <p:attrNameLst>
                                          <p:attrName>ppt_w</p:attrName>
                                        </p:attrNameLst>
                                      </p:cBhvr>
                                      <p:tavLst>
                                        <p:tav tm="0" fmla="#ppt_w*sin(2.5*pi*$)">
                                          <p:val>
                                            <p:fltVal val="0"/>
                                          </p:val>
                                        </p:tav>
                                        <p:tav tm="100000">
                                          <p:val>
                                            <p:fltVal val="1"/>
                                          </p:val>
                                        </p:tav>
                                      </p:tavLst>
                                    </p:anim>
                                    <p:anim calcmode="lin" valueType="num">
                                      <p:cBhvr>
                                        <p:cTn id="327" dur="4000" fill="hold"/>
                                        <p:tgtEl>
                                          <p:spTgt spid="22"/>
                                        </p:tgtEl>
                                        <p:attrNameLst>
                                          <p:attrName>ppt_h</p:attrName>
                                        </p:attrNameLst>
                                      </p:cBhvr>
                                      <p:tavLst>
                                        <p:tav tm="0">
                                          <p:val>
                                            <p:strVal val="#ppt_h"/>
                                          </p:val>
                                        </p:tav>
                                        <p:tav tm="100000">
                                          <p:val>
                                            <p:strVal val="#ppt_h"/>
                                          </p:val>
                                        </p:tav>
                                      </p:tavLst>
                                    </p:anim>
                                  </p:childTnLst>
                                </p:cTn>
                              </p:par>
                              <p:par>
                                <p:cTn id="328" presetID="2" presetClass="exit" presetSubtype="2" fill="hold" grpId="2" nodeType="withEffect">
                                  <p:stCondLst>
                                    <p:cond delay="0"/>
                                  </p:stCondLst>
                                  <p:childTnLst>
                                    <p:anim calcmode="lin" valueType="num">
                                      <p:cBhvr additive="base">
                                        <p:cTn id="329" dur="4500"/>
                                        <p:tgtEl>
                                          <p:spTgt spid="22"/>
                                        </p:tgtEl>
                                        <p:attrNameLst>
                                          <p:attrName>ppt_x</p:attrName>
                                        </p:attrNameLst>
                                      </p:cBhvr>
                                      <p:tavLst>
                                        <p:tav tm="0">
                                          <p:val>
                                            <p:strVal val="ppt_x"/>
                                          </p:val>
                                        </p:tav>
                                        <p:tav tm="100000">
                                          <p:val>
                                            <p:strVal val="1+ppt_w/2"/>
                                          </p:val>
                                        </p:tav>
                                      </p:tavLst>
                                    </p:anim>
                                    <p:anim calcmode="lin" valueType="num">
                                      <p:cBhvr additive="base">
                                        <p:cTn id="330" dur="4500"/>
                                        <p:tgtEl>
                                          <p:spTgt spid="22"/>
                                        </p:tgtEl>
                                        <p:attrNameLst>
                                          <p:attrName>ppt_y</p:attrName>
                                        </p:attrNameLst>
                                      </p:cBhvr>
                                      <p:tavLst>
                                        <p:tav tm="0">
                                          <p:val>
                                            <p:strVal val="ppt_y"/>
                                          </p:val>
                                        </p:tav>
                                        <p:tav tm="100000">
                                          <p:val>
                                            <p:strVal val="ppt_y"/>
                                          </p:val>
                                        </p:tav>
                                      </p:tavLst>
                                    </p:anim>
                                    <p:set>
                                      <p:cBhvr>
                                        <p:cTn id="331" dur="1" fill="hold">
                                          <p:stCondLst>
                                            <p:cond delay="4499"/>
                                          </p:stCondLst>
                                        </p:cTn>
                                        <p:tgtEl>
                                          <p:spTgt spid="22"/>
                                        </p:tgtEl>
                                        <p:attrNameLst>
                                          <p:attrName>style.visibility</p:attrName>
                                        </p:attrNameLst>
                                      </p:cBhvr>
                                      <p:to>
                                        <p:strVal val="hidden"/>
                                      </p:to>
                                    </p:set>
                                  </p:childTnLst>
                                </p:cTn>
                              </p:par>
                              <p:par>
                                <p:cTn id="332" presetID="3" presetClass="exit" presetSubtype="5" fill="hold" grpId="3" nodeType="withEffect">
                                  <p:stCondLst>
                                    <p:cond delay="0"/>
                                  </p:stCondLst>
                                  <p:childTnLst>
                                    <p:animEffect transition="out" filter="blinds(vertical)">
                                      <p:cBhvr>
                                        <p:cTn id="333" dur="5500"/>
                                        <p:tgtEl>
                                          <p:spTgt spid="22"/>
                                        </p:tgtEl>
                                      </p:cBhvr>
                                    </p:animEffect>
                                    <p:set>
                                      <p:cBhvr>
                                        <p:cTn id="334" dur="1" fill="hold">
                                          <p:stCondLst>
                                            <p:cond delay="5499"/>
                                          </p:stCondLst>
                                        </p:cTn>
                                        <p:tgtEl>
                                          <p:spTgt spid="22"/>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21"/>
                                        </p:tgtEl>
                                        <p:attrNameLst>
                                          <p:attrName>style.visibility</p:attrName>
                                        </p:attrNameLst>
                                      </p:cBhvr>
                                      <p:to>
                                        <p:strVal val="visible"/>
                                      </p:to>
                                    </p:set>
                                    <p:anim calcmode="lin" valueType="num">
                                      <p:cBhvr additive="base">
                                        <p:cTn id="337" dur="4000" fill="hold"/>
                                        <p:tgtEl>
                                          <p:spTgt spid="21"/>
                                        </p:tgtEl>
                                        <p:attrNameLst>
                                          <p:attrName>ppt_x</p:attrName>
                                        </p:attrNameLst>
                                      </p:cBhvr>
                                      <p:tavLst>
                                        <p:tav tm="0">
                                          <p:val>
                                            <p:strVal val="0-#ppt_w/2"/>
                                          </p:val>
                                        </p:tav>
                                        <p:tav tm="100000">
                                          <p:val>
                                            <p:strVal val="#ppt_x"/>
                                          </p:val>
                                        </p:tav>
                                      </p:tavLst>
                                    </p:anim>
                                    <p:anim calcmode="lin" valueType="num">
                                      <p:cBhvr additive="base">
                                        <p:cTn id="338" dur="4000" fill="hold"/>
                                        <p:tgtEl>
                                          <p:spTgt spid="21"/>
                                        </p:tgtEl>
                                        <p:attrNameLst>
                                          <p:attrName>ppt_y</p:attrName>
                                        </p:attrNameLst>
                                      </p:cBhvr>
                                      <p:tavLst>
                                        <p:tav tm="0">
                                          <p:val>
                                            <p:strVal val="#ppt_y"/>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21"/>
                                        </p:tgtEl>
                                        <p:attrNameLst>
                                          <p:attrName>style.visibility</p:attrName>
                                        </p:attrNameLst>
                                      </p:cBhvr>
                                      <p:to>
                                        <p:strVal val="visible"/>
                                      </p:to>
                                    </p:set>
                                    <p:anim calcmode="lin" valueType="num">
                                      <p:cBhvr>
                                        <p:cTn id="341" dur="4000" fill="hold"/>
                                        <p:tgtEl>
                                          <p:spTgt spid="21"/>
                                        </p:tgtEl>
                                        <p:attrNameLst>
                                          <p:attrName>ppt_w</p:attrName>
                                        </p:attrNameLst>
                                      </p:cBhvr>
                                      <p:tavLst>
                                        <p:tav tm="0" fmla="#ppt_w*sin(2.5*pi*$)">
                                          <p:val>
                                            <p:fltVal val="0"/>
                                          </p:val>
                                        </p:tav>
                                        <p:tav tm="100000">
                                          <p:val>
                                            <p:fltVal val="1"/>
                                          </p:val>
                                        </p:tav>
                                      </p:tavLst>
                                    </p:anim>
                                    <p:anim calcmode="lin" valueType="num">
                                      <p:cBhvr>
                                        <p:cTn id="342" dur="4000" fill="hold"/>
                                        <p:tgtEl>
                                          <p:spTgt spid="21"/>
                                        </p:tgtEl>
                                        <p:attrNameLst>
                                          <p:attrName>ppt_h</p:attrName>
                                        </p:attrNameLst>
                                      </p:cBhvr>
                                      <p:tavLst>
                                        <p:tav tm="0">
                                          <p:val>
                                            <p:strVal val="#ppt_h"/>
                                          </p:val>
                                        </p:tav>
                                        <p:tav tm="100000">
                                          <p:val>
                                            <p:strVal val="#ppt_h"/>
                                          </p:val>
                                        </p:tav>
                                      </p:tavLst>
                                    </p:anim>
                                  </p:childTnLst>
                                </p:cTn>
                              </p:par>
                              <p:par>
                                <p:cTn id="343" presetID="2" presetClass="exit" presetSubtype="2" fill="hold" grpId="2" nodeType="withEffect">
                                  <p:stCondLst>
                                    <p:cond delay="0"/>
                                  </p:stCondLst>
                                  <p:childTnLst>
                                    <p:anim calcmode="lin" valueType="num">
                                      <p:cBhvr additive="base">
                                        <p:cTn id="344" dur="4500"/>
                                        <p:tgtEl>
                                          <p:spTgt spid="21"/>
                                        </p:tgtEl>
                                        <p:attrNameLst>
                                          <p:attrName>ppt_x</p:attrName>
                                        </p:attrNameLst>
                                      </p:cBhvr>
                                      <p:tavLst>
                                        <p:tav tm="0">
                                          <p:val>
                                            <p:strVal val="ppt_x"/>
                                          </p:val>
                                        </p:tav>
                                        <p:tav tm="100000">
                                          <p:val>
                                            <p:strVal val="1+ppt_w/2"/>
                                          </p:val>
                                        </p:tav>
                                      </p:tavLst>
                                    </p:anim>
                                    <p:anim calcmode="lin" valueType="num">
                                      <p:cBhvr additive="base">
                                        <p:cTn id="345" dur="4500"/>
                                        <p:tgtEl>
                                          <p:spTgt spid="21"/>
                                        </p:tgtEl>
                                        <p:attrNameLst>
                                          <p:attrName>ppt_y</p:attrName>
                                        </p:attrNameLst>
                                      </p:cBhvr>
                                      <p:tavLst>
                                        <p:tav tm="0">
                                          <p:val>
                                            <p:strVal val="ppt_y"/>
                                          </p:val>
                                        </p:tav>
                                        <p:tav tm="100000">
                                          <p:val>
                                            <p:strVal val="ppt_y"/>
                                          </p:val>
                                        </p:tav>
                                      </p:tavLst>
                                    </p:anim>
                                    <p:set>
                                      <p:cBhvr>
                                        <p:cTn id="346" dur="1" fill="hold">
                                          <p:stCondLst>
                                            <p:cond delay="4499"/>
                                          </p:stCondLst>
                                        </p:cTn>
                                        <p:tgtEl>
                                          <p:spTgt spid="21"/>
                                        </p:tgtEl>
                                        <p:attrNameLst>
                                          <p:attrName>style.visibility</p:attrName>
                                        </p:attrNameLst>
                                      </p:cBhvr>
                                      <p:to>
                                        <p:strVal val="hidden"/>
                                      </p:to>
                                    </p:set>
                                  </p:childTnLst>
                                </p:cTn>
                              </p:par>
                              <p:par>
                                <p:cTn id="347" presetID="3" presetClass="exit" presetSubtype="5" fill="hold" grpId="3" nodeType="withEffect">
                                  <p:stCondLst>
                                    <p:cond delay="0"/>
                                  </p:stCondLst>
                                  <p:childTnLst>
                                    <p:animEffect transition="out" filter="blinds(vertical)">
                                      <p:cBhvr>
                                        <p:cTn id="348" dur="5500"/>
                                        <p:tgtEl>
                                          <p:spTgt spid="21"/>
                                        </p:tgtEl>
                                      </p:cBhvr>
                                    </p:animEffect>
                                    <p:set>
                                      <p:cBhvr>
                                        <p:cTn id="349" dur="1" fill="hold">
                                          <p:stCondLst>
                                            <p:cond delay="5499"/>
                                          </p:stCondLst>
                                        </p:cTn>
                                        <p:tgtEl>
                                          <p:spTgt spid="21"/>
                                        </p:tgtEl>
                                        <p:attrNameLst>
                                          <p:attrName>style.visibility</p:attrName>
                                        </p:attrNameLst>
                                      </p:cBhvr>
                                      <p:to>
                                        <p:strVal val="hidden"/>
                                      </p:to>
                                    </p:set>
                                  </p:childTnLst>
                                </p:cTn>
                              </p:par>
                              <p:par>
                                <p:cTn id="350" presetID="2" presetClass="entr" presetSubtype="8" fill="hold" grpId="0" nodeType="withEffect">
                                  <p:stCondLst>
                                    <p:cond delay="0"/>
                                  </p:stCondLst>
                                  <p:childTnLst>
                                    <p:set>
                                      <p:cBhvr>
                                        <p:cTn id="351" dur="1" fill="hold">
                                          <p:stCondLst>
                                            <p:cond delay="0"/>
                                          </p:stCondLst>
                                        </p:cTn>
                                        <p:tgtEl>
                                          <p:spTgt spid="20"/>
                                        </p:tgtEl>
                                        <p:attrNameLst>
                                          <p:attrName>style.visibility</p:attrName>
                                        </p:attrNameLst>
                                      </p:cBhvr>
                                      <p:to>
                                        <p:strVal val="visible"/>
                                      </p:to>
                                    </p:set>
                                    <p:anim calcmode="lin" valueType="num">
                                      <p:cBhvr additive="base">
                                        <p:cTn id="352" dur="4000" fill="hold"/>
                                        <p:tgtEl>
                                          <p:spTgt spid="20"/>
                                        </p:tgtEl>
                                        <p:attrNameLst>
                                          <p:attrName>ppt_x</p:attrName>
                                        </p:attrNameLst>
                                      </p:cBhvr>
                                      <p:tavLst>
                                        <p:tav tm="0">
                                          <p:val>
                                            <p:strVal val="0-#ppt_w/2"/>
                                          </p:val>
                                        </p:tav>
                                        <p:tav tm="100000">
                                          <p:val>
                                            <p:strVal val="#ppt_x"/>
                                          </p:val>
                                        </p:tav>
                                      </p:tavLst>
                                    </p:anim>
                                    <p:anim calcmode="lin" valueType="num">
                                      <p:cBhvr additive="base">
                                        <p:cTn id="353" dur="4000" fill="hold"/>
                                        <p:tgtEl>
                                          <p:spTgt spid="20"/>
                                        </p:tgtEl>
                                        <p:attrNameLst>
                                          <p:attrName>ppt_y</p:attrName>
                                        </p:attrNameLst>
                                      </p:cBhvr>
                                      <p:tavLst>
                                        <p:tav tm="0">
                                          <p:val>
                                            <p:strVal val="#ppt_y"/>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20"/>
                                        </p:tgtEl>
                                        <p:attrNameLst>
                                          <p:attrName>style.visibility</p:attrName>
                                        </p:attrNameLst>
                                      </p:cBhvr>
                                      <p:to>
                                        <p:strVal val="visible"/>
                                      </p:to>
                                    </p:set>
                                    <p:anim calcmode="lin" valueType="num">
                                      <p:cBhvr>
                                        <p:cTn id="356" dur="4000" fill="hold"/>
                                        <p:tgtEl>
                                          <p:spTgt spid="20"/>
                                        </p:tgtEl>
                                        <p:attrNameLst>
                                          <p:attrName>ppt_w</p:attrName>
                                        </p:attrNameLst>
                                      </p:cBhvr>
                                      <p:tavLst>
                                        <p:tav tm="0" fmla="#ppt_w*sin(2.5*pi*$)">
                                          <p:val>
                                            <p:fltVal val="0"/>
                                          </p:val>
                                        </p:tav>
                                        <p:tav tm="100000">
                                          <p:val>
                                            <p:fltVal val="1"/>
                                          </p:val>
                                        </p:tav>
                                      </p:tavLst>
                                    </p:anim>
                                    <p:anim calcmode="lin" valueType="num">
                                      <p:cBhvr>
                                        <p:cTn id="357" dur="4000" fill="hold"/>
                                        <p:tgtEl>
                                          <p:spTgt spid="20"/>
                                        </p:tgtEl>
                                        <p:attrNameLst>
                                          <p:attrName>ppt_h</p:attrName>
                                        </p:attrNameLst>
                                      </p:cBhvr>
                                      <p:tavLst>
                                        <p:tav tm="0">
                                          <p:val>
                                            <p:strVal val="#ppt_h"/>
                                          </p:val>
                                        </p:tav>
                                        <p:tav tm="100000">
                                          <p:val>
                                            <p:strVal val="#ppt_h"/>
                                          </p:val>
                                        </p:tav>
                                      </p:tavLst>
                                    </p:anim>
                                  </p:childTnLst>
                                </p:cTn>
                              </p:par>
                              <p:par>
                                <p:cTn id="358" presetID="2" presetClass="exit" presetSubtype="2" fill="hold" grpId="2" nodeType="withEffect">
                                  <p:stCondLst>
                                    <p:cond delay="0"/>
                                  </p:stCondLst>
                                  <p:childTnLst>
                                    <p:anim calcmode="lin" valueType="num">
                                      <p:cBhvr additive="base">
                                        <p:cTn id="359" dur="4500"/>
                                        <p:tgtEl>
                                          <p:spTgt spid="20"/>
                                        </p:tgtEl>
                                        <p:attrNameLst>
                                          <p:attrName>ppt_x</p:attrName>
                                        </p:attrNameLst>
                                      </p:cBhvr>
                                      <p:tavLst>
                                        <p:tav tm="0">
                                          <p:val>
                                            <p:strVal val="ppt_x"/>
                                          </p:val>
                                        </p:tav>
                                        <p:tav tm="100000">
                                          <p:val>
                                            <p:strVal val="1+ppt_w/2"/>
                                          </p:val>
                                        </p:tav>
                                      </p:tavLst>
                                    </p:anim>
                                    <p:anim calcmode="lin" valueType="num">
                                      <p:cBhvr additive="base">
                                        <p:cTn id="360" dur="4500"/>
                                        <p:tgtEl>
                                          <p:spTgt spid="20"/>
                                        </p:tgtEl>
                                        <p:attrNameLst>
                                          <p:attrName>ppt_y</p:attrName>
                                        </p:attrNameLst>
                                      </p:cBhvr>
                                      <p:tavLst>
                                        <p:tav tm="0">
                                          <p:val>
                                            <p:strVal val="ppt_y"/>
                                          </p:val>
                                        </p:tav>
                                        <p:tav tm="100000">
                                          <p:val>
                                            <p:strVal val="ppt_y"/>
                                          </p:val>
                                        </p:tav>
                                      </p:tavLst>
                                    </p:anim>
                                    <p:set>
                                      <p:cBhvr>
                                        <p:cTn id="361" dur="1" fill="hold">
                                          <p:stCondLst>
                                            <p:cond delay="4499"/>
                                          </p:stCondLst>
                                        </p:cTn>
                                        <p:tgtEl>
                                          <p:spTgt spid="20"/>
                                        </p:tgtEl>
                                        <p:attrNameLst>
                                          <p:attrName>style.visibility</p:attrName>
                                        </p:attrNameLst>
                                      </p:cBhvr>
                                      <p:to>
                                        <p:strVal val="hidden"/>
                                      </p:to>
                                    </p:set>
                                  </p:childTnLst>
                                </p:cTn>
                              </p:par>
                              <p:par>
                                <p:cTn id="362" presetID="3" presetClass="exit" presetSubtype="5" fill="hold" grpId="3" nodeType="withEffect">
                                  <p:stCondLst>
                                    <p:cond delay="0"/>
                                  </p:stCondLst>
                                  <p:childTnLst>
                                    <p:animEffect transition="out" filter="blinds(vertical)">
                                      <p:cBhvr>
                                        <p:cTn id="363" dur="5500"/>
                                        <p:tgtEl>
                                          <p:spTgt spid="20"/>
                                        </p:tgtEl>
                                      </p:cBhvr>
                                    </p:animEffect>
                                    <p:set>
                                      <p:cBhvr>
                                        <p:cTn id="364" dur="1" fill="hold">
                                          <p:stCondLst>
                                            <p:cond delay="5499"/>
                                          </p:stCondLst>
                                        </p:cTn>
                                        <p:tgtEl>
                                          <p:spTgt spid="20"/>
                                        </p:tgtEl>
                                        <p:attrNameLst>
                                          <p:attrName>style.visibility</p:attrName>
                                        </p:attrNameLst>
                                      </p:cBhvr>
                                      <p:to>
                                        <p:strVal val="hidden"/>
                                      </p:to>
                                    </p:set>
                                  </p:childTnLst>
                                </p:cTn>
                              </p:par>
                              <p:par>
                                <p:cTn id="365" presetID="2" presetClass="entr" presetSubtype="8" fill="hold" grpId="0" nodeType="withEffect">
                                  <p:stCondLst>
                                    <p:cond delay="0"/>
                                  </p:stCondLst>
                                  <p:childTnLst>
                                    <p:set>
                                      <p:cBhvr>
                                        <p:cTn id="366" dur="1" fill="hold">
                                          <p:stCondLst>
                                            <p:cond delay="0"/>
                                          </p:stCondLst>
                                        </p:cTn>
                                        <p:tgtEl>
                                          <p:spTgt spid="19"/>
                                        </p:tgtEl>
                                        <p:attrNameLst>
                                          <p:attrName>style.visibility</p:attrName>
                                        </p:attrNameLst>
                                      </p:cBhvr>
                                      <p:to>
                                        <p:strVal val="visible"/>
                                      </p:to>
                                    </p:set>
                                    <p:anim calcmode="lin" valueType="num">
                                      <p:cBhvr additive="base">
                                        <p:cTn id="367" dur="4000" fill="hold"/>
                                        <p:tgtEl>
                                          <p:spTgt spid="19"/>
                                        </p:tgtEl>
                                        <p:attrNameLst>
                                          <p:attrName>ppt_x</p:attrName>
                                        </p:attrNameLst>
                                      </p:cBhvr>
                                      <p:tavLst>
                                        <p:tav tm="0">
                                          <p:val>
                                            <p:strVal val="0-#ppt_w/2"/>
                                          </p:val>
                                        </p:tav>
                                        <p:tav tm="100000">
                                          <p:val>
                                            <p:strVal val="#ppt_x"/>
                                          </p:val>
                                        </p:tav>
                                      </p:tavLst>
                                    </p:anim>
                                    <p:anim calcmode="lin" valueType="num">
                                      <p:cBhvr additive="base">
                                        <p:cTn id="368" dur="4000" fill="hold"/>
                                        <p:tgtEl>
                                          <p:spTgt spid="19"/>
                                        </p:tgtEl>
                                        <p:attrNameLst>
                                          <p:attrName>ppt_y</p:attrName>
                                        </p:attrNameLst>
                                      </p:cBhvr>
                                      <p:tavLst>
                                        <p:tav tm="0">
                                          <p:val>
                                            <p:strVal val="#ppt_y"/>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19"/>
                                        </p:tgtEl>
                                        <p:attrNameLst>
                                          <p:attrName>style.visibility</p:attrName>
                                        </p:attrNameLst>
                                      </p:cBhvr>
                                      <p:to>
                                        <p:strVal val="visible"/>
                                      </p:to>
                                    </p:set>
                                    <p:anim calcmode="lin" valueType="num">
                                      <p:cBhvr>
                                        <p:cTn id="371" dur="4000" fill="hold"/>
                                        <p:tgtEl>
                                          <p:spTgt spid="19"/>
                                        </p:tgtEl>
                                        <p:attrNameLst>
                                          <p:attrName>ppt_w</p:attrName>
                                        </p:attrNameLst>
                                      </p:cBhvr>
                                      <p:tavLst>
                                        <p:tav tm="0" fmla="#ppt_w*sin(2.5*pi*$)">
                                          <p:val>
                                            <p:fltVal val="0"/>
                                          </p:val>
                                        </p:tav>
                                        <p:tav tm="100000">
                                          <p:val>
                                            <p:fltVal val="1"/>
                                          </p:val>
                                        </p:tav>
                                      </p:tavLst>
                                    </p:anim>
                                    <p:anim calcmode="lin" valueType="num">
                                      <p:cBhvr>
                                        <p:cTn id="372" dur="4000" fill="hold"/>
                                        <p:tgtEl>
                                          <p:spTgt spid="19"/>
                                        </p:tgtEl>
                                        <p:attrNameLst>
                                          <p:attrName>ppt_h</p:attrName>
                                        </p:attrNameLst>
                                      </p:cBhvr>
                                      <p:tavLst>
                                        <p:tav tm="0">
                                          <p:val>
                                            <p:strVal val="#ppt_h"/>
                                          </p:val>
                                        </p:tav>
                                        <p:tav tm="100000">
                                          <p:val>
                                            <p:strVal val="#ppt_h"/>
                                          </p:val>
                                        </p:tav>
                                      </p:tavLst>
                                    </p:anim>
                                  </p:childTnLst>
                                </p:cTn>
                              </p:par>
                              <p:par>
                                <p:cTn id="373" presetID="2" presetClass="exit" presetSubtype="2" fill="hold" grpId="2" nodeType="withEffect">
                                  <p:stCondLst>
                                    <p:cond delay="0"/>
                                  </p:stCondLst>
                                  <p:childTnLst>
                                    <p:anim calcmode="lin" valueType="num">
                                      <p:cBhvr additive="base">
                                        <p:cTn id="374" dur="4500"/>
                                        <p:tgtEl>
                                          <p:spTgt spid="19"/>
                                        </p:tgtEl>
                                        <p:attrNameLst>
                                          <p:attrName>ppt_x</p:attrName>
                                        </p:attrNameLst>
                                      </p:cBhvr>
                                      <p:tavLst>
                                        <p:tav tm="0">
                                          <p:val>
                                            <p:strVal val="ppt_x"/>
                                          </p:val>
                                        </p:tav>
                                        <p:tav tm="100000">
                                          <p:val>
                                            <p:strVal val="1+ppt_w/2"/>
                                          </p:val>
                                        </p:tav>
                                      </p:tavLst>
                                    </p:anim>
                                    <p:anim calcmode="lin" valueType="num">
                                      <p:cBhvr additive="base">
                                        <p:cTn id="375" dur="4500"/>
                                        <p:tgtEl>
                                          <p:spTgt spid="19"/>
                                        </p:tgtEl>
                                        <p:attrNameLst>
                                          <p:attrName>ppt_y</p:attrName>
                                        </p:attrNameLst>
                                      </p:cBhvr>
                                      <p:tavLst>
                                        <p:tav tm="0">
                                          <p:val>
                                            <p:strVal val="ppt_y"/>
                                          </p:val>
                                        </p:tav>
                                        <p:tav tm="100000">
                                          <p:val>
                                            <p:strVal val="ppt_y"/>
                                          </p:val>
                                        </p:tav>
                                      </p:tavLst>
                                    </p:anim>
                                    <p:set>
                                      <p:cBhvr>
                                        <p:cTn id="376" dur="1" fill="hold">
                                          <p:stCondLst>
                                            <p:cond delay="4499"/>
                                          </p:stCondLst>
                                        </p:cTn>
                                        <p:tgtEl>
                                          <p:spTgt spid="19"/>
                                        </p:tgtEl>
                                        <p:attrNameLst>
                                          <p:attrName>style.visibility</p:attrName>
                                        </p:attrNameLst>
                                      </p:cBhvr>
                                      <p:to>
                                        <p:strVal val="hidden"/>
                                      </p:to>
                                    </p:set>
                                  </p:childTnLst>
                                </p:cTn>
                              </p:par>
                              <p:par>
                                <p:cTn id="377" presetID="3" presetClass="exit" presetSubtype="5" fill="hold" grpId="3" nodeType="withEffect">
                                  <p:stCondLst>
                                    <p:cond delay="0"/>
                                  </p:stCondLst>
                                  <p:childTnLst>
                                    <p:animEffect transition="out" filter="blinds(vertical)">
                                      <p:cBhvr>
                                        <p:cTn id="378" dur="5500"/>
                                        <p:tgtEl>
                                          <p:spTgt spid="19"/>
                                        </p:tgtEl>
                                      </p:cBhvr>
                                    </p:animEffect>
                                    <p:set>
                                      <p:cBhvr>
                                        <p:cTn id="379" dur="1" fill="hold">
                                          <p:stCondLst>
                                            <p:cond delay="5499"/>
                                          </p:stCondLst>
                                        </p:cTn>
                                        <p:tgtEl>
                                          <p:spTgt spid="19"/>
                                        </p:tgtEl>
                                        <p:attrNameLst>
                                          <p:attrName>style.visibility</p:attrName>
                                        </p:attrNameLst>
                                      </p:cBhvr>
                                      <p:to>
                                        <p:strVal val="hidden"/>
                                      </p:to>
                                    </p:set>
                                  </p:childTnLst>
                                </p:cTn>
                              </p:par>
                              <p:par>
                                <p:cTn id="380" presetID="2" presetClass="entr" presetSubtype="8" fill="hold" grpId="0" nodeType="withEffect">
                                  <p:stCondLst>
                                    <p:cond delay="0"/>
                                  </p:stCondLst>
                                  <p:childTnLst>
                                    <p:set>
                                      <p:cBhvr>
                                        <p:cTn id="381" dur="1" fill="hold">
                                          <p:stCondLst>
                                            <p:cond delay="0"/>
                                          </p:stCondLst>
                                        </p:cTn>
                                        <p:tgtEl>
                                          <p:spTgt spid="16"/>
                                        </p:tgtEl>
                                        <p:attrNameLst>
                                          <p:attrName>style.visibility</p:attrName>
                                        </p:attrNameLst>
                                      </p:cBhvr>
                                      <p:to>
                                        <p:strVal val="visible"/>
                                      </p:to>
                                    </p:set>
                                    <p:anim calcmode="lin" valueType="num">
                                      <p:cBhvr additive="base">
                                        <p:cTn id="382" dur="4000" fill="hold"/>
                                        <p:tgtEl>
                                          <p:spTgt spid="16"/>
                                        </p:tgtEl>
                                        <p:attrNameLst>
                                          <p:attrName>ppt_x</p:attrName>
                                        </p:attrNameLst>
                                      </p:cBhvr>
                                      <p:tavLst>
                                        <p:tav tm="0">
                                          <p:val>
                                            <p:strVal val="0-#ppt_w/2"/>
                                          </p:val>
                                        </p:tav>
                                        <p:tav tm="100000">
                                          <p:val>
                                            <p:strVal val="#ppt_x"/>
                                          </p:val>
                                        </p:tav>
                                      </p:tavLst>
                                    </p:anim>
                                    <p:anim calcmode="lin" valueType="num">
                                      <p:cBhvr additive="base">
                                        <p:cTn id="383" dur="4000" fill="hold"/>
                                        <p:tgtEl>
                                          <p:spTgt spid="16"/>
                                        </p:tgtEl>
                                        <p:attrNameLst>
                                          <p:attrName>ppt_y</p:attrName>
                                        </p:attrNameLst>
                                      </p:cBhvr>
                                      <p:tavLst>
                                        <p:tav tm="0">
                                          <p:val>
                                            <p:strVal val="#ppt_y"/>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16"/>
                                        </p:tgtEl>
                                        <p:attrNameLst>
                                          <p:attrName>style.visibility</p:attrName>
                                        </p:attrNameLst>
                                      </p:cBhvr>
                                      <p:to>
                                        <p:strVal val="visible"/>
                                      </p:to>
                                    </p:set>
                                    <p:anim calcmode="lin" valueType="num">
                                      <p:cBhvr>
                                        <p:cTn id="386" dur="4000" fill="hold"/>
                                        <p:tgtEl>
                                          <p:spTgt spid="16"/>
                                        </p:tgtEl>
                                        <p:attrNameLst>
                                          <p:attrName>ppt_w</p:attrName>
                                        </p:attrNameLst>
                                      </p:cBhvr>
                                      <p:tavLst>
                                        <p:tav tm="0" fmla="#ppt_w*sin(2.5*pi*$)">
                                          <p:val>
                                            <p:fltVal val="0"/>
                                          </p:val>
                                        </p:tav>
                                        <p:tav tm="100000">
                                          <p:val>
                                            <p:fltVal val="1"/>
                                          </p:val>
                                        </p:tav>
                                      </p:tavLst>
                                    </p:anim>
                                    <p:anim calcmode="lin" valueType="num">
                                      <p:cBhvr>
                                        <p:cTn id="387" dur="4000" fill="hold"/>
                                        <p:tgtEl>
                                          <p:spTgt spid="16"/>
                                        </p:tgtEl>
                                        <p:attrNameLst>
                                          <p:attrName>ppt_h</p:attrName>
                                        </p:attrNameLst>
                                      </p:cBhvr>
                                      <p:tavLst>
                                        <p:tav tm="0">
                                          <p:val>
                                            <p:strVal val="#ppt_h"/>
                                          </p:val>
                                        </p:tav>
                                        <p:tav tm="100000">
                                          <p:val>
                                            <p:strVal val="#ppt_h"/>
                                          </p:val>
                                        </p:tav>
                                      </p:tavLst>
                                    </p:anim>
                                  </p:childTnLst>
                                </p:cTn>
                              </p:par>
                              <p:par>
                                <p:cTn id="388" presetID="2" presetClass="exit" presetSubtype="2" fill="hold" grpId="2" nodeType="withEffect">
                                  <p:stCondLst>
                                    <p:cond delay="0"/>
                                  </p:stCondLst>
                                  <p:childTnLst>
                                    <p:anim calcmode="lin" valueType="num">
                                      <p:cBhvr additive="base">
                                        <p:cTn id="389" dur="4500"/>
                                        <p:tgtEl>
                                          <p:spTgt spid="16"/>
                                        </p:tgtEl>
                                        <p:attrNameLst>
                                          <p:attrName>ppt_x</p:attrName>
                                        </p:attrNameLst>
                                      </p:cBhvr>
                                      <p:tavLst>
                                        <p:tav tm="0">
                                          <p:val>
                                            <p:strVal val="ppt_x"/>
                                          </p:val>
                                        </p:tav>
                                        <p:tav tm="100000">
                                          <p:val>
                                            <p:strVal val="1+ppt_w/2"/>
                                          </p:val>
                                        </p:tav>
                                      </p:tavLst>
                                    </p:anim>
                                    <p:anim calcmode="lin" valueType="num">
                                      <p:cBhvr additive="base">
                                        <p:cTn id="390" dur="4500"/>
                                        <p:tgtEl>
                                          <p:spTgt spid="16"/>
                                        </p:tgtEl>
                                        <p:attrNameLst>
                                          <p:attrName>ppt_y</p:attrName>
                                        </p:attrNameLst>
                                      </p:cBhvr>
                                      <p:tavLst>
                                        <p:tav tm="0">
                                          <p:val>
                                            <p:strVal val="ppt_y"/>
                                          </p:val>
                                        </p:tav>
                                        <p:tav tm="100000">
                                          <p:val>
                                            <p:strVal val="ppt_y"/>
                                          </p:val>
                                        </p:tav>
                                      </p:tavLst>
                                    </p:anim>
                                    <p:set>
                                      <p:cBhvr>
                                        <p:cTn id="391" dur="1" fill="hold">
                                          <p:stCondLst>
                                            <p:cond delay="4499"/>
                                          </p:stCondLst>
                                        </p:cTn>
                                        <p:tgtEl>
                                          <p:spTgt spid="16"/>
                                        </p:tgtEl>
                                        <p:attrNameLst>
                                          <p:attrName>style.visibility</p:attrName>
                                        </p:attrNameLst>
                                      </p:cBhvr>
                                      <p:to>
                                        <p:strVal val="hidden"/>
                                      </p:to>
                                    </p:set>
                                  </p:childTnLst>
                                </p:cTn>
                              </p:par>
                              <p:par>
                                <p:cTn id="392" presetID="3" presetClass="exit" presetSubtype="5" fill="hold" grpId="3" nodeType="withEffect">
                                  <p:stCondLst>
                                    <p:cond delay="0"/>
                                  </p:stCondLst>
                                  <p:childTnLst>
                                    <p:animEffect transition="out" filter="blinds(vertical)">
                                      <p:cBhvr>
                                        <p:cTn id="393" dur="5500"/>
                                        <p:tgtEl>
                                          <p:spTgt spid="16"/>
                                        </p:tgtEl>
                                      </p:cBhvr>
                                    </p:animEffect>
                                    <p:set>
                                      <p:cBhvr>
                                        <p:cTn id="394" dur="1" fill="hold">
                                          <p:stCondLst>
                                            <p:cond delay="5499"/>
                                          </p:stCondLst>
                                        </p:cTn>
                                        <p:tgtEl>
                                          <p:spTgt spid="16"/>
                                        </p:tgtEl>
                                        <p:attrNameLst>
                                          <p:attrName>style.visibility</p:attrName>
                                        </p:attrNameLst>
                                      </p:cBhvr>
                                      <p:to>
                                        <p:strVal val="hidden"/>
                                      </p:to>
                                    </p:set>
                                  </p:childTnLst>
                                </p:cTn>
                              </p:par>
                              <p:par>
                                <p:cTn id="395" presetID="2" presetClass="entr" presetSubtype="8" fill="hold" grpId="0" nodeType="withEffect">
                                  <p:stCondLst>
                                    <p:cond delay="0"/>
                                  </p:stCondLst>
                                  <p:childTnLst>
                                    <p:set>
                                      <p:cBhvr>
                                        <p:cTn id="396" dur="1" fill="hold">
                                          <p:stCondLst>
                                            <p:cond delay="0"/>
                                          </p:stCondLst>
                                        </p:cTn>
                                        <p:tgtEl>
                                          <p:spTgt spid="17"/>
                                        </p:tgtEl>
                                        <p:attrNameLst>
                                          <p:attrName>style.visibility</p:attrName>
                                        </p:attrNameLst>
                                      </p:cBhvr>
                                      <p:to>
                                        <p:strVal val="visible"/>
                                      </p:to>
                                    </p:set>
                                    <p:anim calcmode="lin" valueType="num">
                                      <p:cBhvr additive="base">
                                        <p:cTn id="397" dur="4000" fill="hold"/>
                                        <p:tgtEl>
                                          <p:spTgt spid="17"/>
                                        </p:tgtEl>
                                        <p:attrNameLst>
                                          <p:attrName>ppt_x</p:attrName>
                                        </p:attrNameLst>
                                      </p:cBhvr>
                                      <p:tavLst>
                                        <p:tav tm="0">
                                          <p:val>
                                            <p:strVal val="0-#ppt_w/2"/>
                                          </p:val>
                                        </p:tav>
                                        <p:tav tm="100000">
                                          <p:val>
                                            <p:strVal val="#ppt_x"/>
                                          </p:val>
                                        </p:tav>
                                      </p:tavLst>
                                    </p:anim>
                                    <p:anim calcmode="lin" valueType="num">
                                      <p:cBhvr additive="base">
                                        <p:cTn id="398" dur="4000" fill="hold"/>
                                        <p:tgtEl>
                                          <p:spTgt spid="17"/>
                                        </p:tgtEl>
                                        <p:attrNameLst>
                                          <p:attrName>ppt_y</p:attrName>
                                        </p:attrNameLst>
                                      </p:cBhvr>
                                      <p:tavLst>
                                        <p:tav tm="0">
                                          <p:val>
                                            <p:strVal val="#ppt_y"/>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17"/>
                                        </p:tgtEl>
                                        <p:attrNameLst>
                                          <p:attrName>style.visibility</p:attrName>
                                        </p:attrNameLst>
                                      </p:cBhvr>
                                      <p:to>
                                        <p:strVal val="visible"/>
                                      </p:to>
                                    </p:set>
                                    <p:anim calcmode="lin" valueType="num">
                                      <p:cBhvr>
                                        <p:cTn id="401" dur="4000" fill="hold"/>
                                        <p:tgtEl>
                                          <p:spTgt spid="17"/>
                                        </p:tgtEl>
                                        <p:attrNameLst>
                                          <p:attrName>ppt_w</p:attrName>
                                        </p:attrNameLst>
                                      </p:cBhvr>
                                      <p:tavLst>
                                        <p:tav tm="0" fmla="#ppt_w*sin(2.5*pi*$)">
                                          <p:val>
                                            <p:fltVal val="0"/>
                                          </p:val>
                                        </p:tav>
                                        <p:tav tm="100000">
                                          <p:val>
                                            <p:fltVal val="1"/>
                                          </p:val>
                                        </p:tav>
                                      </p:tavLst>
                                    </p:anim>
                                    <p:anim calcmode="lin" valueType="num">
                                      <p:cBhvr>
                                        <p:cTn id="402" dur="4000" fill="hold"/>
                                        <p:tgtEl>
                                          <p:spTgt spid="17"/>
                                        </p:tgtEl>
                                        <p:attrNameLst>
                                          <p:attrName>ppt_h</p:attrName>
                                        </p:attrNameLst>
                                      </p:cBhvr>
                                      <p:tavLst>
                                        <p:tav tm="0">
                                          <p:val>
                                            <p:strVal val="#ppt_h"/>
                                          </p:val>
                                        </p:tav>
                                        <p:tav tm="100000">
                                          <p:val>
                                            <p:strVal val="#ppt_h"/>
                                          </p:val>
                                        </p:tav>
                                      </p:tavLst>
                                    </p:anim>
                                  </p:childTnLst>
                                </p:cTn>
                              </p:par>
                              <p:par>
                                <p:cTn id="403" presetID="2" presetClass="exit" presetSubtype="2" fill="hold" grpId="2" nodeType="withEffect">
                                  <p:stCondLst>
                                    <p:cond delay="0"/>
                                  </p:stCondLst>
                                  <p:childTnLst>
                                    <p:anim calcmode="lin" valueType="num">
                                      <p:cBhvr additive="base">
                                        <p:cTn id="404" dur="4500"/>
                                        <p:tgtEl>
                                          <p:spTgt spid="17"/>
                                        </p:tgtEl>
                                        <p:attrNameLst>
                                          <p:attrName>ppt_x</p:attrName>
                                        </p:attrNameLst>
                                      </p:cBhvr>
                                      <p:tavLst>
                                        <p:tav tm="0">
                                          <p:val>
                                            <p:strVal val="ppt_x"/>
                                          </p:val>
                                        </p:tav>
                                        <p:tav tm="100000">
                                          <p:val>
                                            <p:strVal val="1+ppt_w/2"/>
                                          </p:val>
                                        </p:tav>
                                      </p:tavLst>
                                    </p:anim>
                                    <p:anim calcmode="lin" valueType="num">
                                      <p:cBhvr additive="base">
                                        <p:cTn id="405" dur="4500"/>
                                        <p:tgtEl>
                                          <p:spTgt spid="17"/>
                                        </p:tgtEl>
                                        <p:attrNameLst>
                                          <p:attrName>ppt_y</p:attrName>
                                        </p:attrNameLst>
                                      </p:cBhvr>
                                      <p:tavLst>
                                        <p:tav tm="0">
                                          <p:val>
                                            <p:strVal val="ppt_y"/>
                                          </p:val>
                                        </p:tav>
                                        <p:tav tm="100000">
                                          <p:val>
                                            <p:strVal val="ppt_y"/>
                                          </p:val>
                                        </p:tav>
                                      </p:tavLst>
                                    </p:anim>
                                    <p:set>
                                      <p:cBhvr>
                                        <p:cTn id="406" dur="1" fill="hold">
                                          <p:stCondLst>
                                            <p:cond delay="4499"/>
                                          </p:stCondLst>
                                        </p:cTn>
                                        <p:tgtEl>
                                          <p:spTgt spid="17"/>
                                        </p:tgtEl>
                                        <p:attrNameLst>
                                          <p:attrName>style.visibility</p:attrName>
                                        </p:attrNameLst>
                                      </p:cBhvr>
                                      <p:to>
                                        <p:strVal val="hidden"/>
                                      </p:to>
                                    </p:set>
                                  </p:childTnLst>
                                </p:cTn>
                              </p:par>
                              <p:par>
                                <p:cTn id="407" presetID="3" presetClass="exit" presetSubtype="5" fill="hold" grpId="3" nodeType="withEffect">
                                  <p:stCondLst>
                                    <p:cond delay="0"/>
                                  </p:stCondLst>
                                  <p:childTnLst>
                                    <p:animEffect transition="out" filter="blinds(vertical)">
                                      <p:cBhvr>
                                        <p:cTn id="408" dur="5500"/>
                                        <p:tgtEl>
                                          <p:spTgt spid="17"/>
                                        </p:tgtEl>
                                      </p:cBhvr>
                                    </p:animEffect>
                                    <p:set>
                                      <p:cBhvr>
                                        <p:cTn id="409" dur="1" fill="hold">
                                          <p:stCondLst>
                                            <p:cond delay="5499"/>
                                          </p:stCondLst>
                                        </p:cTn>
                                        <p:tgtEl>
                                          <p:spTgt spid="17"/>
                                        </p:tgtEl>
                                        <p:attrNameLst>
                                          <p:attrName>style.visibility</p:attrName>
                                        </p:attrNameLst>
                                      </p:cBhvr>
                                      <p:to>
                                        <p:strVal val="hidden"/>
                                      </p:to>
                                    </p:set>
                                  </p:childTnLst>
                                </p:cTn>
                              </p:par>
                              <p:par>
                                <p:cTn id="410" presetID="2" presetClass="entr" presetSubtype="8" fill="hold" grpId="0" nodeType="withEffect">
                                  <p:stCondLst>
                                    <p:cond delay="0"/>
                                  </p:stCondLst>
                                  <p:childTnLst>
                                    <p:set>
                                      <p:cBhvr>
                                        <p:cTn id="411" dur="1" fill="hold">
                                          <p:stCondLst>
                                            <p:cond delay="0"/>
                                          </p:stCondLst>
                                        </p:cTn>
                                        <p:tgtEl>
                                          <p:spTgt spid="18"/>
                                        </p:tgtEl>
                                        <p:attrNameLst>
                                          <p:attrName>style.visibility</p:attrName>
                                        </p:attrNameLst>
                                      </p:cBhvr>
                                      <p:to>
                                        <p:strVal val="visible"/>
                                      </p:to>
                                    </p:set>
                                    <p:anim calcmode="lin" valueType="num">
                                      <p:cBhvr additive="base">
                                        <p:cTn id="412" dur="4000" fill="hold"/>
                                        <p:tgtEl>
                                          <p:spTgt spid="18"/>
                                        </p:tgtEl>
                                        <p:attrNameLst>
                                          <p:attrName>ppt_x</p:attrName>
                                        </p:attrNameLst>
                                      </p:cBhvr>
                                      <p:tavLst>
                                        <p:tav tm="0">
                                          <p:val>
                                            <p:strVal val="0-#ppt_w/2"/>
                                          </p:val>
                                        </p:tav>
                                        <p:tav tm="100000">
                                          <p:val>
                                            <p:strVal val="#ppt_x"/>
                                          </p:val>
                                        </p:tav>
                                      </p:tavLst>
                                    </p:anim>
                                    <p:anim calcmode="lin" valueType="num">
                                      <p:cBhvr additive="base">
                                        <p:cTn id="413" dur="4000" fill="hold"/>
                                        <p:tgtEl>
                                          <p:spTgt spid="18"/>
                                        </p:tgtEl>
                                        <p:attrNameLst>
                                          <p:attrName>ppt_y</p:attrName>
                                        </p:attrNameLst>
                                      </p:cBhvr>
                                      <p:tavLst>
                                        <p:tav tm="0">
                                          <p:val>
                                            <p:strVal val="#ppt_y"/>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18"/>
                                        </p:tgtEl>
                                        <p:attrNameLst>
                                          <p:attrName>style.visibility</p:attrName>
                                        </p:attrNameLst>
                                      </p:cBhvr>
                                      <p:to>
                                        <p:strVal val="visible"/>
                                      </p:to>
                                    </p:set>
                                    <p:anim calcmode="lin" valueType="num">
                                      <p:cBhvr>
                                        <p:cTn id="416" dur="4000" fill="hold"/>
                                        <p:tgtEl>
                                          <p:spTgt spid="18"/>
                                        </p:tgtEl>
                                        <p:attrNameLst>
                                          <p:attrName>ppt_w</p:attrName>
                                        </p:attrNameLst>
                                      </p:cBhvr>
                                      <p:tavLst>
                                        <p:tav tm="0" fmla="#ppt_w*sin(2.5*pi*$)">
                                          <p:val>
                                            <p:fltVal val="0"/>
                                          </p:val>
                                        </p:tav>
                                        <p:tav tm="100000">
                                          <p:val>
                                            <p:fltVal val="1"/>
                                          </p:val>
                                        </p:tav>
                                      </p:tavLst>
                                    </p:anim>
                                    <p:anim calcmode="lin" valueType="num">
                                      <p:cBhvr>
                                        <p:cTn id="417" dur="4000" fill="hold"/>
                                        <p:tgtEl>
                                          <p:spTgt spid="18"/>
                                        </p:tgtEl>
                                        <p:attrNameLst>
                                          <p:attrName>ppt_h</p:attrName>
                                        </p:attrNameLst>
                                      </p:cBhvr>
                                      <p:tavLst>
                                        <p:tav tm="0">
                                          <p:val>
                                            <p:strVal val="#ppt_h"/>
                                          </p:val>
                                        </p:tav>
                                        <p:tav tm="100000">
                                          <p:val>
                                            <p:strVal val="#ppt_h"/>
                                          </p:val>
                                        </p:tav>
                                      </p:tavLst>
                                    </p:anim>
                                  </p:childTnLst>
                                </p:cTn>
                              </p:par>
                              <p:par>
                                <p:cTn id="418" presetID="2" presetClass="exit" presetSubtype="2" fill="hold" grpId="2" nodeType="withEffect">
                                  <p:stCondLst>
                                    <p:cond delay="0"/>
                                  </p:stCondLst>
                                  <p:childTnLst>
                                    <p:anim calcmode="lin" valueType="num">
                                      <p:cBhvr additive="base">
                                        <p:cTn id="419" dur="4500"/>
                                        <p:tgtEl>
                                          <p:spTgt spid="18"/>
                                        </p:tgtEl>
                                        <p:attrNameLst>
                                          <p:attrName>ppt_x</p:attrName>
                                        </p:attrNameLst>
                                      </p:cBhvr>
                                      <p:tavLst>
                                        <p:tav tm="0">
                                          <p:val>
                                            <p:strVal val="ppt_x"/>
                                          </p:val>
                                        </p:tav>
                                        <p:tav tm="100000">
                                          <p:val>
                                            <p:strVal val="1+ppt_w/2"/>
                                          </p:val>
                                        </p:tav>
                                      </p:tavLst>
                                    </p:anim>
                                    <p:anim calcmode="lin" valueType="num">
                                      <p:cBhvr additive="base">
                                        <p:cTn id="420" dur="4500"/>
                                        <p:tgtEl>
                                          <p:spTgt spid="18"/>
                                        </p:tgtEl>
                                        <p:attrNameLst>
                                          <p:attrName>ppt_y</p:attrName>
                                        </p:attrNameLst>
                                      </p:cBhvr>
                                      <p:tavLst>
                                        <p:tav tm="0">
                                          <p:val>
                                            <p:strVal val="ppt_y"/>
                                          </p:val>
                                        </p:tav>
                                        <p:tav tm="100000">
                                          <p:val>
                                            <p:strVal val="ppt_y"/>
                                          </p:val>
                                        </p:tav>
                                      </p:tavLst>
                                    </p:anim>
                                    <p:set>
                                      <p:cBhvr>
                                        <p:cTn id="421" dur="1" fill="hold">
                                          <p:stCondLst>
                                            <p:cond delay="4499"/>
                                          </p:stCondLst>
                                        </p:cTn>
                                        <p:tgtEl>
                                          <p:spTgt spid="18"/>
                                        </p:tgtEl>
                                        <p:attrNameLst>
                                          <p:attrName>style.visibility</p:attrName>
                                        </p:attrNameLst>
                                      </p:cBhvr>
                                      <p:to>
                                        <p:strVal val="hidden"/>
                                      </p:to>
                                    </p:set>
                                  </p:childTnLst>
                                </p:cTn>
                              </p:par>
                              <p:par>
                                <p:cTn id="422" presetID="3" presetClass="exit" presetSubtype="5" fill="hold" grpId="3" nodeType="withEffect">
                                  <p:stCondLst>
                                    <p:cond delay="0"/>
                                  </p:stCondLst>
                                  <p:childTnLst>
                                    <p:animEffect transition="out" filter="blinds(vertical)">
                                      <p:cBhvr>
                                        <p:cTn id="423" dur="5500"/>
                                        <p:tgtEl>
                                          <p:spTgt spid="18"/>
                                        </p:tgtEl>
                                      </p:cBhvr>
                                    </p:animEffect>
                                    <p:set>
                                      <p:cBhvr>
                                        <p:cTn id="424" dur="1" fill="hold">
                                          <p:stCondLst>
                                            <p:cond delay="5499"/>
                                          </p:stCondLst>
                                        </p:cTn>
                                        <p:tgtEl>
                                          <p:spTgt spid="18"/>
                                        </p:tgtEl>
                                        <p:attrNameLst>
                                          <p:attrName>style.visibility</p:attrName>
                                        </p:attrNameLst>
                                      </p:cBhvr>
                                      <p:to>
                                        <p:strVal val="hidden"/>
                                      </p:to>
                                    </p:set>
                                  </p:childTnLst>
                                </p:cTn>
                              </p:par>
                              <p:par>
                                <p:cTn id="425" presetID="2" presetClass="entr" presetSubtype="8" fill="hold" grpId="0" nodeType="withEffect">
                                  <p:stCondLst>
                                    <p:cond delay="0"/>
                                  </p:stCondLst>
                                  <p:childTnLst>
                                    <p:set>
                                      <p:cBhvr>
                                        <p:cTn id="426" dur="1" fill="hold">
                                          <p:stCondLst>
                                            <p:cond delay="0"/>
                                          </p:stCondLst>
                                        </p:cTn>
                                        <p:tgtEl>
                                          <p:spTgt spid="15"/>
                                        </p:tgtEl>
                                        <p:attrNameLst>
                                          <p:attrName>style.visibility</p:attrName>
                                        </p:attrNameLst>
                                      </p:cBhvr>
                                      <p:to>
                                        <p:strVal val="visible"/>
                                      </p:to>
                                    </p:set>
                                    <p:anim calcmode="lin" valueType="num">
                                      <p:cBhvr additive="base">
                                        <p:cTn id="427" dur="4000" fill="hold"/>
                                        <p:tgtEl>
                                          <p:spTgt spid="15"/>
                                        </p:tgtEl>
                                        <p:attrNameLst>
                                          <p:attrName>ppt_x</p:attrName>
                                        </p:attrNameLst>
                                      </p:cBhvr>
                                      <p:tavLst>
                                        <p:tav tm="0">
                                          <p:val>
                                            <p:strVal val="0-#ppt_w/2"/>
                                          </p:val>
                                        </p:tav>
                                        <p:tav tm="100000">
                                          <p:val>
                                            <p:strVal val="#ppt_x"/>
                                          </p:val>
                                        </p:tav>
                                      </p:tavLst>
                                    </p:anim>
                                    <p:anim calcmode="lin" valueType="num">
                                      <p:cBhvr additive="base">
                                        <p:cTn id="428" dur="4000" fill="hold"/>
                                        <p:tgtEl>
                                          <p:spTgt spid="15"/>
                                        </p:tgtEl>
                                        <p:attrNameLst>
                                          <p:attrName>ppt_y</p:attrName>
                                        </p:attrNameLst>
                                      </p:cBhvr>
                                      <p:tavLst>
                                        <p:tav tm="0">
                                          <p:val>
                                            <p:strVal val="#ppt_y"/>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15"/>
                                        </p:tgtEl>
                                        <p:attrNameLst>
                                          <p:attrName>style.visibility</p:attrName>
                                        </p:attrNameLst>
                                      </p:cBhvr>
                                      <p:to>
                                        <p:strVal val="visible"/>
                                      </p:to>
                                    </p:set>
                                    <p:anim calcmode="lin" valueType="num">
                                      <p:cBhvr>
                                        <p:cTn id="431" dur="4000" fill="hold"/>
                                        <p:tgtEl>
                                          <p:spTgt spid="15"/>
                                        </p:tgtEl>
                                        <p:attrNameLst>
                                          <p:attrName>ppt_w</p:attrName>
                                        </p:attrNameLst>
                                      </p:cBhvr>
                                      <p:tavLst>
                                        <p:tav tm="0" fmla="#ppt_w*sin(2.5*pi*$)">
                                          <p:val>
                                            <p:fltVal val="0"/>
                                          </p:val>
                                        </p:tav>
                                        <p:tav tm="100000">
                                          <p:val>
                                            <p:fltVal val="1"/>
                                          </p:val>
                                        </p:tav>
                                      </p:tavLst>
                                    </p:anim>
                                    <p:anim calcmode="lin" valueType="num">
                                      <p:cBhvr>
                                        <p:cTn id="432" dur="4000" fill="hold"/>
                                        <p:tgtEl>
                                          <p:spTgt spid="15"/>
                                        </p:tgtEl>
                                        <p:attrNameLst>
                                          <p:attrName>ppt_h</p:attrName>
                                        </p:attrNameLst>
                                      </p:cBhvr>
                                      <p:tavLst>
                                        <p:tav tm="0">
                                          <p:val>
                                            <p:strVal val="#ppt_h"/>
                                          </p:val>
                                        </p:tav>
                                        <p:tav tm="100000">
                                          <p:val>
                                            <p:strVal val="#ppt_h"/>
                                          </p:val>
                                        </p:tav>
                                      </p:tavLst>
                                    </p:anim>
                                  </p:childTnLst>
                                </p:cTn>
                              </p:par>
                              <p:par>
                                <p:cTn id="433" presetID="2" presetClass="exit" presetSubtype="2" fill="hold" grpId="2" nodeType="withEffect">
                                  <p:stCondLst>
                                    <p:cond delay="0"/>
                                  </p:stCondLst>
                                  <p:childTnLst>
                                    <p:anim calcmode="lin" valueType="num">
                                      <p:cBhvr additive="base">
                                        <p:cTn id="434" dur="4500"/>
                                        <p:tgtEl>
                                          <p:spTgt spid="15"/>
                                        </p:tgtEl>
                                        <p:attrNameLst>
                                          <p:attrName>ppt_x</p:attrName>
                                        </p:attrNameLst>
                                      </p:cBhvr>
                                      <p:tavLst>
                                        <p:tav tm="0">
                                          <p:val>
                                            <p:strVal val="ppt_x"/>
                                          </p:val>
                                        </p:tav>
                                        <p:tav tm="100000">
                                          <p:val>
                                            <p:strVal val="1+ppt_w/2"/>
                                          </p:val>
                                        </p:tav>
                                      </p:tavLst>
                                    </p:anim>
                                    <p:anim calcmode="lin" valueType="num">
                                      <p:cBhvr additive="base">
                                        <p:cTn id="435" dur="4500"/>
                                        <p:tgtEl>
                                          <p:spTgt spid="15"/>
                                        </p:tgtEl>
                                        <p:attrNameLst>
                                          <p:attrName>ppt_y</p:attrName>
                                        </p:attrNameLst>
                                      </p:cBhvr>
                                      <p:tavLst>
                                        <p:tav tm="0">
                                          <p:val>
                                            <p:strVal val="ppt_y"/>
                                          </p:val>
                                        </p:tav>
                                        <p:tav tm="100000">
                                          <p:val>
                                            <p:strVal val="ppt_y"/>
                                          </p:val>
                                        </p:tav>
                                      </p:tavLst>
                                    </p:anim>
                                    <p:set>
                                      <p:cBhvr>
                                        <p:cTn id="436" dur="1" fill="hold">
                                          <p:stCondLst>
                                            <p:cond delay="4499"/>
                                          </p:stCondLst>
                                        </p:cTn>
                                        <p:tgtEl>
                                          <p:spTgt spid="15"/>
                                        </p:tgtEl>
                                        <p:attrNameLst>
                                          <p:attrName>style.visibility</p:attrName>
                                        </p:attrNameLst>
                                      </p:cBhvr>
                                      <p:to>
                                        <p:strVal val="hidden"/>
                                      </p:to>
                                    </p:set>
                                  </p:childTnLst>
                                </p:cTn>
                              </p:par>
                              <p:par>
                                <p:cTn id="437" presetID="3" presetClass="exit" presetSubtype="5" fill="hold" grpId="3" nodeType="withEffect">
                                  <p:stCondLst>
                                    <p:cond delay="0"/>
                                  </p:stCondLst>
                                  <p:childTnLst>
                                    <p:animEffect transition="out" filter="blinds(vertical)">
                                      <p:cBhvr>
                                        <p:cTn id="438" dur="5500"/>
                                        <p:tgtEl>
                                          <p:spTgt spid="15"/>
                                        </p:tgtEl>
                                      </p:cBhvr>
                                    </p:animEffect>
                                    <p:set>
                                      <p:cBhvr>
                                        <p:cTn id="439" dur="1" fill="hold">
                                          <p:stCondLst>
                                            <p:cond delay="5499"/>
                                          </p:stCondLst>
                                        </p:cTn>
                                        <p:tgtEl>
                                          <p:spTgt spid="15"/>
                                        </p:tgtEl>
                                        <p:attrNameLst>
                                          <p:attrName>style.visibility</p:attrName>
                                        </p:attrNameLst>
                                      </p:cBhvr>
                                      <p:to>
                                        <p:strVal val="hidden"/>
                                      </p:to>
                                    </p:set>
                                  </p:childTnLst>
                                </p:cTn>
                              </p:par>
                              <p:par>
                                <p:cTn id="440" presetID="2" presetClass="entr" presetSubtype="8" fill="hold" grpId="0" nodeType="withEffect">
                                  <p:stCondLst>
                                    <p:cond delay="0"/>
                                  </p:stCondLst>
                                  <p:childTnLst>
                                    <p:set>
                                      <p:cBhvr>
                                        <p:cTn id="441" dur="1" fill="hold">
                                          <p:stCondLst>
                                            <p:cond delay="0"/>
                                          </p:stCondLst>
                                        </p:cTn>
                                        <p:tgtEl>
                                          <p:spTgt spid="14"/>
                                        </p:tgtEl>
                                        <p:attrNameLst>
                                          <p:attrName>style.visibility</p:attrName>
                                        </p:attrNameLst>
                                      </p:cBhvr>
                                      <p:to>
                                        <p:strVal val="visible"/>
                                      </p:to>
                                    </p:set>
                                    <p:anim calcmode="lin" valueType="num">
                                      <p:cBhvr additive="base">
                                        <p:cTn id="442" dur="4000" fill="hold"/>
                                        <p:tgtEl>
                                          <p:spTgt spid="14"/>
                                        </p:tgtEl>
                                        <p:attrNameLst>
                                          <p:attrName>ppt_x</p:attrName>
                                        </p:attrNameLst>
                                      </p:cBhvr>
                                      <p:tavLst>
                                        <p:tav tm="0">
                                          <p:val>
                                            <p:strVal val="0-#ppt_w/2"/>
                                          </p:val>
                                        </p:tav>
                                        <p:tav tm="100000">
                                          <p:val>
                                            <p:strVal val="#ppt_x"/>
                                          </p:val>
                                        </p:tav>
                                      </p:tavLst>
                                    </p:anim>
                                    <p:anim calcmode="lin" valueType="num">
                                      <p:cBhvr additive="base">
                                        <p:cTn id="443" dur="4000" fill="hold"/>
                                        <p:tgtEl>
                                          <p:spTgt spid="14"/>
                                        </p:tgtEl>
                                        <p:attrNameLst>
                                          <p:attrName>ppt_y</p:attrName>
                                        </p:attrNameLst>
                                      </p:cBhvr>
                                      <p:tavLst>
                                        <p:tav tm="0">
                                          <p:val>
                                            <p:strVal val="#ppt_y"/>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14"/>
                                        </p:tgtEl>
                                        <p:attrNameLst>
                                          <p:attrName>style.visibility</p:attrName>
                                        </p:attrNameLst>
                                      </p:cBhvr>
                                      <p:to>
                                        <p:strVal val="visible"/>
                                      </p:to>
                                    </p:set>
                                    <p:anim calcmode="lin" valueType="num">
                                      <p:cBhvr>
                                        <p:cTn id="446" dur="4000" fill="hold"/>
                                        <p:tgtEl>
                                          <p:spTgt spid="14"/>
                                        </p:tgtEl>
                                        <p:attrNameLst>
                                          <p:attrName>ppt_w</p:attrName>
                                        </p:attrNameLst>
                                      </p:cBhvr>
                                      <p:tavLst>
                                        <p:tav tm="0" fmla="#ppt_w*sin(2.5*pi*$)">
                                          <p:val>
                                            <p:fltVal val="0"/>
                                          </p:val>
                                        </p:tav>
                                        <p:tav tm="100000">
                                          <p:val>
                                            <p:fltVal val="1"/>
                                          </p:val>
                                        </p:tav>
                                      </p:tavLst>
                                    </p:anim>
                                    <p:anim calcmode="lin" valueType="num">
                                      <p:cBhvr>
                                        <p:cTn id="447" dur="4000" fill="hold"/>
                                        <p:tgtEl>
                                          <p:spTgt spid="14"/>
                                        </p:tgtEl>
                                        <p:attrNameLst>
                                          <p:attrName>ppt_h</p:attrName>
                                        </p:attrNameLst>
                                      </p:cBhvr>
                                      <p:tavLst>
                                        <p:tav tm="0">
                                          <p:val>
                                            <p:strVal val="#ppt_h"/>
                                          </p:val>
                                        </p:tav>
                                        <p:tav tm="100000">
                                          <p:val>
                                            <p:strVal val="#ppt_h"/>
                                          </p:val>
                                        </p:tav>
                                      </p:tavLst>
                                    </p:anim>
                                  </p:childTnLst>
                                </p:cTn>
                              </p:par>
                              <p:par>
                                <p:cTn id="448" presetID="2" presetClass="exit" presetSubtype="2" fill="hold" grpId="2" nodeType="withEffect">
                                  <p:stCondLst>
                                    <p:cond delay="0"/>
                                  </p:stCondLst>
                                  <p:childTnLst>
                                    <p:anim calcmode="lin" valueType="num">
                                      <p:cBhvr additive="base">
                                        <p:cTn id="449" dur="4500"/>
                                        <p:tgtEl>
                                          <p:spTgt spid="14"/>
                                        </p:tgtEl>
                                        <p:attrNameLst>
                                          <p:attrName>ppt_x</p:attrName>
                                        </p:attrNameLst>
                                      </p:cBhvr>
                                      <p:tavLst>
                                        <p:tav tm="0">
                                          <p:val>
                                            <p:strVal val="ppt_x"/>
                                          </p:val>
                                        </p:tav>
                                        <p:tav tm="100000">
                                          <p:val>
                                            <p:strVal val="1+ppt_w/2"/>
                                          </p:val>
                                        </p:tav>
                                      </p:tavLst>
                                    </p:anim>
                                    <p:anim calcmode="lin" valueType="num">
                                      <p:cBhvr additive="base">
                                        <p:cTn id="450" dur="4500"/>
                                        <p:tgtEl>
                                          <p:spTgt spid="14"/>
                                        </p:tgtEl>
                                        <p:attrNameLst>
                                          <p:attrName>ppt_y</p:attrName>
                                        </p:attrNameLst>
                                      </p:cBhvr>
                                      <p:tavLst>
                                        <p:tav tm="0">
                                          <p:val>
                                            <p:strVal val="ppt_y"/>
                                          </p:val>
                                        </p:tav>
                                        <p:tav tm="100000">
                                          <p:val>
                                            <p:strVal val="ppt_y"/>
                                          </p:val>
                                        </p:tav>
                                      </p:tavLst>
                                    </p:anim>
                                    <p:set>
                                      <p:cBhvr>
                                        <p:cTn id="451" dur="1" fill="hold">
                                          <p:stCondLst>
                                            <p:cond delay="4499"/>
                                          </p:stCondLst>
                                        </p:cTn>
                                        <p:tgtEl>
                                          <p:spTgt spid="14"/>
                                        </p:tgtEl>
                                        <p:attrNameLst>
                                          <p:attrName>style.visibility</p:attrName>
                                        </p:attrNameLst>
                                      </p:cBhvr>
                                      <p:to>
                                        <p:strVal val="hidden"/>
                                      </p:to>
                                    </p:set>
                                  </p:childTnLst>
                                </p:cTn>
                              </p:par>
                              <p:par>
                                <p:cTn id="452" presetID="3" presetClass="exit" presetSubtype="5" fill="hold" grpId="3" nodeType="withEffect">
                                  <p:stCondLst>
                                    <p:cond delay="0"/>
                                  </p:stCondLst>
                                  <p:childTnLst>
                                    <p:animEffect transition="out" filter="blinds(vertical)">
                                      <p:cBhvr>
                                        <p:cTn id="453" dur="5500"/>
                                        <p:tgtEl>
                                          <p:spTgt spid="14"/>
                                        </p:tgtEl>
                                      </p:cBhvr>
                                    </p:animEffect>
                                    <p:set>
                                      <p:cBhvr>
                                        <p:cTn id="454" dur="1" fill="hold">
                                          <p:stCondLst>
                                            <p:cond delay="5499"/>
                                          </p:stCondLst>
                                        </p:cTn>
                                        <p:tgtEl>
                                          <p:spTgt spid="14"/>
                                        </p:tgtEl>
                                        <p:attrNameLst>
                                          <p:attrName>style.visibility</p:attrName>
                                        </p:attrNameLst>
                                      </p:cBhvr>
                                      <p:to>
                                        <p:strVal val="hidden"/>
                                      </p:to>
                                    </p:set>
                                  </p:childTnLst>
                                </p:cTn>
                              </p:par>
                              <p:par>
                                <p:cTn id="455" presetID="2" presetClass="entr" presetSubtype="8" fill="hold" grpId="0" nodeType="withEffect">
                                  <p:stCondLst>
                                    <p:cond delay="0"/>
                                  </p:stCondLst>
                                  <p:childTnLst>
                                    <p:set>
                                      <p:cBhvr>
                                        <p:cTn id="456" dur="1" fill="hold">
                                          <p:stCondLst>
                                            <p:cond delay="0"/>
                                          </p:stCondLst>
                                        </p:cTn>
                                        <p:tgtEl>
                                          <p:spTgt spid="13"/>
                                        </p:tgtEl>
                                        <p:attrNameLst>
                                          <p:attrName>style.visibility</p:attrName>
                                        </p:attrNameLst>
                                      </p:cBhvr>
                                      <p:to>
                                        <p:strVal val="visible"/>
                                      </p:to>
                                    </p:set>
                                    <p:anim calcmode="lin" valueType="num">
                                      <p:cBhvr additive="base">
                                        <p:cTn id="457" dur="4000" fill="hold"/>
                                        <p:tgtEl>
                                          <p:spTgt spid="13"/>
                                        </p:tgtEl>
                                        <p:attrNameLst>
                                          <p:attrName>ppt_x</p:attrName>
                                        </p:attrNameLst>
                                      </p:cBhvr>
                                      <p:tavLst>
                                        <p:tav tm="0">
                                          <p:val>
                                            <p:strVal val="0-#ppt_w/2"/>
                                          </p:val>
                                        </p:tav>
                                        <p:tav tm="100000">
                                          <p:val>
                                            <p:strVal val="#ppt_x"/>
                                          </p:val>
                                        </p:tav>
                                      </p:tavLst>
                                    </p:anim>
                                    <p:anim calcmode="lin" valueType="num">
                                      <p:cBhvr additive="base">
                                        <p:cTn id="458" dur="4000" fill="hold"/>
                                        <p:tgtEl>
                                          <p:spTgt spid="13"/>
                                        </p:tgtEl>
                                        <p:attrNameLst>
                                          <p:attrName>ppt_y</p:attrName>
                                        </p:attrNameLst>
                                      </p:cBhvr>
                                      <p:tavLst>
                                        <p:tav tm="0">
                                          <p:val>
                                            <p:strVal val="#ppt_y"/>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13"/>
                                        </p:tgtEl>
                                        <p:attrNameLst>
                                          <p:attrName>style.visibility</p:attrName>
                                        </p:attrNameLst>
                                      </p:cBhvr>
                                      <p:to>
                                        <p:strVal val="visible"/>
                                      </p:to>
                                    </p:set>
                                    <p:anim calcmode="lin" valueType="num">
                                      <p:cBhvr>
                                        <p:cTn id="461" dur="4000" fill="hold"/>
                                        <p:tgtEl>
                                          <p:spTgt spid="13"/>
                                        </p:tgtEl>
                                        <p:attrNameLst>
                                          <p:attrName>ppt_w</p:attrName>
                                        </p:attrNameLst>
                                      </p:cBhvr>
                                      <p:tavLst>
                                        <p:tav tm="0" fmla="#ppt_w*sin(2.5*pi*$)">
                                          <p:val>
                                            <p:fltVal val="0"/>
                                          </p:val>
                                        </p:tav>
                                        <p:tav tm="100000">
                                          <p:val>
                                            <p:fltVal val="1"/>
                                          </p:val>
                                        </p:tav>
                                      </p:tavLst>
                                    </p:anim>
                                    <p:anim calcmode="lin" valueType="num">
                                      <p:cBhvr>
                                        <p:cTn id="462" dur="4000" fill="hold"/>
                                        <p:tgtEl>
                                          <p:spTgt spid="13"/>
                                        </p:tgtEl>
                                        <p:attrNameLst>
                                          <p:attrName>ppt_h</p:attrName>
                                        </p:attrNameLst>
                                      </p:cBhvr>
                                      <p:tavLst>
                                        <p:tav tm="0">
                                          <p:val>
                                            <p:strVal val="#ppt_h"/>
                                          </p:val>
                                        </p:tav>
                                        <p:tav tm="100000">
                                          <p:val>
                                            <p:strVal val="#ppt_h"/>
                                          </p:val>
                                        </p:tav>
                                      </p:tavLst>
                                    </p:anim>
                                  </p:childTnLst>
                                </p:cTn>
                              </p:par>
                              <p:par>
                                <p:cTn id="463" presetID="2" presetClass="exit" presetSubtype="2" fill="hold" grpId="2" nodeType="withEffect">
                                  <p:stCondLst>
                                    <p:cond delay="0"/>
                                  </p:stCondLst>
                                  <p:childTnLst>
                                    <p:anim calcmode="lin" valueType="num">
                                      <p:cBhvr additive="base">
                                        <p:cTn id="464" dur="4500"/>
                                        <p:tgtEl>
                                          <p:spTgt spid="13"/>
                                        </p:tgtEl>
                                        <p:attrNameLst>
                                          <p:attrName>ppt_x</p:attrName>
                                        </p:attrNameLst>
                                      </p:cBhvr>
                                      <p:tavLst>
                                        <p:tav tm="0">
                                          <p:val>
                                            <p:strVal val="ppt_x"/>
                                          </p:val>
                                        </p:tav>
                                        <p:tav tm="100000">
                                          <p:val>
                                            <p:strVal val="1+ppt_w/2"/>
                                          </p:val>
                                        </p:tav>
                                      </p:tavLst>
                                    </p:anim>
                                    <p:anim calcmode="lin" valueType="num">
                                      <p:cBhvr additive="base">
                                        <p:cTn id="465" dur="4500"/>
                                        <p:tgtEl>
                                          <p:spTgt spid="13"/>
                                        </p:tgtEl>
                                        <p:attrNameLst>
                                          <p:attrName>ppt_y</p:attrName>
                                        </p:attrNameLst>
                                      </p:cBhvr>
                                      <p:tavLst>
                                        <p:tav tm="0">
                                          <p:val>
                                            <p:strVal val="ppt_y"/>
                                          </p:val>
                                        </p:tav>
                                        <p:tav tm="100000">
                                          <p:val>
                                            <p:strVal val="ppt_y"/>
                                          </p:val>
                                        </p:tav>
                                      </p:tavLst>
                                    </p:anim>
                                    <p:set>
                                      <p:cBhvr>
                                        <p:cTn id="466" dur="1" fill="hold">
                                          <p:stCondLst>
                                            <p:cond delay="4499"/>
                                          </p:stCondLst>
                                        </p:cTn>
                                        <p:tgtEl>
                                          <p:spTgt spid="13"/>
                                        </p:tgtEl>
                                        <p:attrNameLst>
                                          <p:attrName>style.visibility</p:attrName>
                                        </p:attrNameLst>
                                      </p:cBhvr>
                                      <p:to>
                                        <p:strVal val="hidden"/>
                                      </p:to>
                                    </p:set>
                                  </p:childTnLst>
                                </p:cTn>
                              </p:par>
                              <p:par>
                                <p:cTn id="467" presetID="3" presetClass="exit" presetSubtype="5" fill="hold" grpId="3" nodeType="withEffect">
                                  <p:stCondLst>
                                    <p:cond delay="0"/>
                                  </p:stCondLst>
                                  <p:childTnLst>
                                    <p:animEffect transition="out" filter="blinds(vertical)">
                                      <p:cBhvr>
                                        <p:cTn id="468" dur="5500"/>
                                        <p:tgtEl>
                                          <p:spTgt spid="13"/>
                                        </p:tgtEl>
                                      </p:cBhvr>
                                    </p:animEffect>
                                    <p:set>
                                      <p:cBhvr>
                                        <p:cTn id="469" dur="1" fill="hold">
                                          <p:stCondLst>
                                            <p:cond delay="5499"/>
                                          </p:stCondLst>
                                        </p:cTn>
                                        <p:tgtEl>
                                          <p:spTgt spid="13"/>
                                        </p:tgtEl>
                                        <p:attrNameLst>
                                          <p:attrName>style.visibility</p:attrName>
                                        </p:attrNameLst>
                                      </p:cBhvr>
                                      <p:to>
                                        <p:strVal val="hidden"/>
                                      </p:to>
                                    </p:set>
                                  </p:childTnLst>
                                </p:cTn>
                              </p:par>
                              <p:par>
                                <p:cTn id="470" presetID="2" presetClass="entr" presetSubtype="8" fill="hold" grpId="0" nodeType="withEffect">
                                  <p:stCondLst>
                                    <p:cond delay="0"/>
                                  </p:stCondLst>
                                  <p:childTnLst>
                                    <p:set>
                                      <p:cBhvr>
                                        <p:cTn id="471" dur="1" fill="hold">
                                          <p:stCondLst>
                                            <p:cond delay="0"/>
                                          </p:stCondLst>
                                        </p:cTn>
                                        <p:tgtEl>
                                          <p:spTgt spid="12"/>
                                        </p:tgtEl>
                                        <p:attrNameLst>
                                          <p:attrName>style.visibility</p:attrName>
                                        </p:attrNameLst>
                                      </p:cBhvr>
                                      <p:to>
                                        <p:strVal val="visible"/>
                                      </p:to>
                                    </p:set>
                                    <p:anim calcmode="lin" valueType="num">
                                      <p:cBhvr additive="base">
                                        <p:cTn id="472" dur="4000" fill="hold"/>
                                        <p:tgtEl>
                                          <p:spTgt spid="12"/>
                                        </p:tgtEl>
                                        <p:attrNameLst>
                                          <p:attrName>ppt_x</p:attrName>
                                        </p:attrNameLst>
                                      </p:cBhvr>
                                      <p:tavLst>
                                        <p:tav tm="0">
                                          <p:val>
                                            <p:strVal val="0-#ppt_w/2"/>
                                          </p:val>
                                        </p:tav>
                                        <p:tav tm="100000">
                                          <p:val>
                                            <p:strVal val="#ppt_x"/>
                                          </p:val>
                                        </p:tav>
                                      </p:tavLst>
                                    </p:anim>
                                    <p:anim calcmode="lin" valueType="num">
                                      <p:cBhvr additive="base">
                                        <p:cTn id="473" dur="4000" fill="hold"/>
                                        <p:tgtEl>
                                          <p:spTgt spid="12"/>
                                        </p:tgtEl>
                                        <p:attrNameLst>
                                          <p:attrName>ppt_y</p:attrName>
                                        </p:attrNameLst>
                                      </p:cBhvr>
                                      <p:tavLst>
                                        <p:tav tm="0">
                                          <p:val>
                                            <p:strVal val="#ppt_y"/>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12"/>
                                        </p:tgtEl>
                                        <p:attrNameLst>
                                          <p:attrName>style.visibility</p:attrName>
                                        </p:attrNameLst>
                                      </p:cBhvr>
                                      <p:to>
                                        <p:strVal val="visible"/>
                                      </p:to>
                                    </p:set>
                                    <p:anim calcmode="lin" valueType="num">
                                      <p:cBhvr>
                                        <p:cTn id="476" dur="4000" fill="hold"/>
                                        <p:tgtEl>
                                          <p:spTgt spid="12"/>
                                        </p:tgtEl>
                                        <p:attrNameLst>
                                          <p:attrName>ppt_w</p:attrName>
                                        </p:attrNameLst>
                                      </p:cBhvr>
                                      <p:tavLst>
                                        <p:tav tm="0" fmla="#ppt_w*sin(2.5*pi*$)">
                                          <p:val>
                                            <p:fltVal val="0"/>
                                          </p:val>
                                        </p:tav>
                                        <p:tav tm="100000">
                                          <p:val>
                                            <p:fltVal val="1"/>
                                          </p:val>
                                        </p:tav>
                                      </p:tavLst>
                                    </p:anim>
                                    <p:anim calcmode="lin" valueType="num">
                                      <p:cBhvr>
                                        <p:cTn id="477" dur="4000" fill="hold"/>
                                        <p:tgtEl>
                                          <p:spTgt spid="12"/>
                                        </p:tgtEl>
                                        <p:attrNameLst>
                                          <p:attrName>ppt_h</p:attrName>
                                        </p:attrNameLst>
                                      </p:cBhvr>
                                      <p:tavLst>
                                        <p:tav tm="0">
                                          <p:val>
                                            <p:strVal val="#ppt_h"/>
                                          </p:val>
                                        </p:tav>
                                        <p:tav tm="100000">
                                          <p:val>
                                            <p:strVal val="#ppt_h"/>
                                          </p:val>
                                        </p:tav>
                                      </p:tavLst>
                                    </p:anim>
                                  </p:childTnLst>
                                </p:cTn>
                              </p:par>
                              <p:par>
                                <p:cTn id="478" presetID="2" presetClass="exit" presetSubtype="2" fill="hold" grpId="2" nodeType="withEffect">
                                  <p:stCondLst>
                                    <p:cond delay="0"/>
                                  </p:stCondLst>
                                  <p:childTnLst>
                                    <p:anim calcmode="lin" valueType="num">
                                      <p:cBhvr additive="base">
                                        <p:cTn id="479" dur="4500"/>
                                        <p:tgtEl>
                                          <p:spTgt spid="12"/>
                                        </p:tgtEl>
                                        <p:attrNameLst>
                                          <p:attrName>ppt_x</p:attrName>
                                        </p:attrNameLst>
                                      </p:cBhvr>
                                      <p:tavLst>
                                        <p:tav tm="0">
                                          <p:val>
                                            <p:strVal val="ppt_x"/>
                                          </p:val>
                                        </p:tav>
                                        <p:tav tm="100000">
                                          <p:val>
                                            <p:strVal val="1+ppt_w/2"/>
                                          </p:val>
                                        </p:tav>
                                      </p:tavLst>
                                    </p:anim>
                                    <p:anim calcmode="lin" valueType="num">
                                      <p:cBhvr additive="base">
                                        <p:cTn id="480" dur="4500"/>
                                        <p:tgtEl>
                                          <p:spTgt spid="12"/>
                                        </p:tgtEl>
                                        <p:attrNameLst>
                                          <p:attrName>ppt_y</p:attrName>
                                        </p:attrNameLst>
                                      </p:cBhvr>
                                      <p:tavLst>
                                        <p:tav tm="0">
                                          <p:val>
                                            <p:strVal val="ppt_y"/>
                                          </p:val>
                                        </p:tav>
                                        <p:tav tm="100000">
                                          <p:val>
                                            <p:strVal val="ppt_y"/>
                                          </p:val>
                                        </p:tav>
                                      </p:tavLst>
                                    </p:anim>
                                    <p:set>
                                      <p:cBhvr>
                                        <p:cTn id="481" dur="1" fill="hold">
                                          <p:stCondLst>
                                            <p:cond delay="4499"/>
                                          </p:stCondLst>
                                        </p:cTn>
                                        <p:tgtEl>
                                          <p:spTgt spid="12"/>
                                        </p:tgtEl>
                                        <p:attrNameLst>
                                          <p:attrName>style.visibility</p:attrName>
                                        </p:attrNameLst>
                                      </p:cBhvr>
                                      <p:to>
                                        <p:strVal val="hidden"/>
                                      </p:to>
                                    </p:set>
                                  </p:childTnLst>
                                </p:cTn>
                              </p:par>
                              <p:par>
                                <p:cTn id="482" presetID="3" presetClass="exit" presetSubtype="5" fill="hold" grpId="3" nodeType="withEffect">
                                  <p:stCondLst>
                                    <p:cond delay="0"/>
                                  </p:stCondLst>
                                  <p:childTnLst>
                                    <p:animEffect transition="out" filter="blinds(vertical)">
                                      <p:cBhvr>
                                        <p:cTn id="483" dur="5500"/>
                                        <p:tgtEl>
                                          <p:spTgt spid="12"/>
                                        </p:tgtEl>
                                      </p:cBhvr>
                                    </p:animEffect>
                                    <p:set>
                                      <p:cBhvr>
                                        <p:cTn id="484" dur="1" fill="hold">
                                          <p:stCondLst>
                                            <p:cond delay="5499"/>
                                          </p:stCondLst>
                                        </p:cTn>
                                        <p:tgtEl>
                                          <p:spTgt spid="12"/>
                                        </p:tgtEl>
                                        <p:attrNameLst>
                                          <p:attrName>style.visibility</p:attrName>
                                        </p:attrNameLst>
                                      </p:cBhvr>
                                      <p:to>
                                        <p:strVal val="hidden"/>
                                      </p:to>
                                    </p:set>
                                  </p:childTnLst>
                                </p:cTn>
                              </p:par>
                              <p:par>
                                <p:cTn id="485" presetID="2" presetClass="entr" presetSubtype="8" fill="hold" grpId="0" nodeType="withEffect">
                                  <p:stCondLst>
                                    <p:cond delay="0"/>
                                  </p:stCondLst>
                                  <p:childTnLst>
                                    <p:set>
                                      <p:cBhvr>
                                        <p:cTn id="486" dur="1" fill="hold">
                                          <p:stCondLst>
                                            <p:cond delay="0"/>
                                          </p:stCondLst>
                                        </p:cTn>
                                        <p:tgtEl>
                                          <p:spTgt spid="11"/>
                                        </p:tgtEl>
                                        <p:attrNameLst>
                                          <p:attrName>style.visibility</p:attrName>
                                        </p:attrNameLst>
                                      </p:cBhvr>
                                      <p:to>
                                        <p:strVal val="visible"/>
                                      </p:to>
                                    </p:set>
                                    <p:anim calcmode="lin" valueType="num">
                                      <p:cBhvr additive="base">
                                        <p:cTn id="487" dur="4000" fill="hold"/>
                                        <p:tgtEl>
                                          <p:spTgt spid="11"/>
                                        </p:tgtEl>
                                        <p:attrNameLst>
                                          <p:attrName>ppt_x</p:attrName>
                                        </p:attrNameLst>
                                      </p:cBhvr>
                                      <p:tavLst>
                                        <p:tav tm="0">
                                          <p:val>
                                            <p:strVal val="0-#ppt_w/2"/>
                                          </p:val>
                                        </p:tav>
                                        <p:tav tm="100000">
                                          <p:val>
                                            <p:strVal val="#ppt_x"/>
                                          </p:val>
                                        </p:tav>
                                      </p:tavLst>
                                    </p:anim>
                                    <p:anim calcmode="lin" valueType="num">
                                      <p:cBhvr additive="base">
                                        <p:cTn id="488" dur="4000" fill="hold"/>
                                        <p:tgtEl>
                                          <p:spTgt spid="11"/>
                                        </p:tgtEl>
                                        <p:attrNameLst>
                                          <p:attrName>ppt_y</p:attrName>
                                        </p:attrNameLst>
                                      </p:cBhvr>
                                      <p:tavLst>
                                        <p:tav tm="0">
                                          <p:val>
                                            <p:strVal val="#ppt_y"/>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11"/>
                                        </p:tgtEl>
                                        <p:attrNameLst>
                                          <p:attrName>style.visibility</p:attrName>
                                        </p:attrNameLst>
                                      </p:cBhvr>
                                      <p:to>
                                        <p:strVal val="visible"/>
                                      </p:to>
                                    </p:set>
                                    <p:anim calcmode="lin" valueType="num">
                                      <p:cBhvr>
                                        <p:cTn id="491" dur="4000" fill="hold"/>
                                        <p:tgtEl>
                                          <p:spTgt spid="11"/>
                                        </p:tgtEl>
                                        <p:attrNameLst>
                                          <p:attrName>ppt_w</p:attrName>
                                        </p:attrNameLst>
                                      </p:cBhvr>
                                      <p:tavLst>
                                        <p:tav tm="0" fmla="#ppt_w*sin(2.5*pi*$)">
                                          <p:val>
                                            <p:fltVal val="0"/>
                                          </p:val>
                                        </p:tav>
                                        <p:tav tm="100000">
                                          <p:val>
                                            <p:fltVal val="1"/>
                                          </p:val>
                                        </p:tav>
                                      </p:tavLst>
                                    </p:anim>
                                    <p:anim calcmode="lin" valueType="num">
                                      <p:cBhvr>
                                        <p:cTn id="492" dur="4000" fill="hold"/>
                                        <p:tgtEl>
                                          <p:spTgt spid="11"/>
                                        </p:tgtEl>
                                        <p:attrNameLst>
                                          <p:attrName>ppt_h</p:attrName>
                                        </p:attrNameLst>
                                      </p:cBhvr>
                                      <p:tavLst>
                                        <p:tav tm="0">
                                          <p:val>
                                            <p:strVal val="#ppt_h"/>
                                          </p:val>
                                        </p:tav>
                                        <p:tav tm="100000">
                                          <p:val>
                                            <p:strVal val="#ppt_h"/>
                                          </p:val>
                                        </p:tav>
                                      </p:tavLst>
                                    </p:anim>
                                  </p:childTnLst>
                                </p:cTn>
                              </p:par>
                              <p:par>
                                <p:cTn id="493" presetID="2" presetClass="exit" presetSubtype="2" fill="hold" grpId="2" nodeType="withEffect">
                                  <p:stCondLst>
                                    <p:cond delay="0"/>
                                  </p:stCondLst>
                                  <p:childTnLst>
                                    <p:anim calcmode="lin" valueType="num">
                                      <p:cBhvr additive="base">
                                        <p:cTn id="494" dur="4500"/>
                                        <p:tgtEl>
                                          <p:spTgt spid="11"/>
                                        </p:tgtEl>
                                        <p:attrNameLst>
                                          <p:attrName>ppt_x</p:attrName>
                                        </p:attrNameLst>
                                      </p:cBhvr>
                                      <p:tavLst>
                                        <p:tav tm="0">
                                          <p:val>
                                            <p:strVal val="ppt_x"/>
                                          </p:val>
                                        </p:tav>
                                        <p:tav tm="100000">
                                          <p:val>
                                            <p:strVal val="1+ppt_w/2"/>
                                          </p:val>
                                        </p:tav>
                                      </p:tavLst>
                                    </p:anim>
                                    <p:anim calcmode="lin" valueType="num">
                                      <p:cBhvr additive="base">
                                        <p:cTn id="495" dur="4500"/>
                                        <p:tgtEl>
                                          <p:spTgt spid="11"/>
                                        </p:tgtEl>
                                        <p:attrNameLst>
                                          <p:attrName>ppt_y</p:attrName>
                                        </p:attrNameLst>
                                      </p:cBhvr>
                                      <p:tavLst>
                                        <p:tav tm="0">
                                          <p:val>
                                            <p:strVal val="ppt_y"/>
                                          </p:val>
                                        </p:tav>
                                        <p:tav tm="100000">
                                          <p:val>
                                            <p:strVal val="ppt_y"/>
                                          </p:val>
                                        </p:tav>
                                      </p:tavLst>
                                    </p:anim>
                                    <p:set>
                                      <p:cBhvr>
                                        <p:cTn id="496" dur="1" fill="hold">
                                          <p:stCondLst>
                                            <p:cond delay="4499"/>
                                          </p:stCondLst>
                                        </p:cTn>
                                        <p:tgtEl>
                                          <p:spTgt spid="11"/>
                                        </p:tgtEl>
                                        <p:attrNameLst>
                                          <p:attrName>style.visibility</p:attrName>
                                        </p:attrNameLst>
                                      </p:cBhvr>
                                      <p:to>
                                        <p:strVal val="hidden"/>
                                      </p:to>
                                    </p:set>
                                  </p:childTnLst>
                                </p:cTn>
                              </p:par>
                              <p:par>
                                <p:cTn id="497" presetID="3" presetClass="exit" presetSubtype="5" fill="hold" grpId="3" nodeType="withEffect">
                                  <p:stCondLst>
                                    <p:cond delay="0"/>
                                  </p:stCondLst>
                                  <p:childTnLst>
                                    <p:animEffect transition="out" filter="blinds(vertical)">
                                      <p:cBhvr>
                                        <p:cTn id="498" dur="5500"/>
                                        <p:tgtEl>
                                          <p:spTgt spid="11"/>
                                        </p:tgtEl>
                                      </p:cBhvr>
                                    </p:animEffect>
                                    <p:set>
                                      <p:cBhvr>
                                        <p:cTn id="499" dur="1" fill="hold">
                                          <p:stCondLst>
                                            <p:cond delay="5499"/>
                                          </p:stCondLst>
                                        </p:cTn>
                                        <p:tgtEl>
                                          <p:spTgt spid="11"/>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10"/>
                                        </p:tgtEl>
                                        <p:attrNameLst>
                                          <p:attrName>style.visibility</p:attrName>
                                        </p:attrNameLst>
                                      </p:cBhvr>
                                      <p:to>
                                        <p:strVal val="visible"/>
                                      </p:to>
                                    </p:set>
                                    <p:anim calcmode="lin" valueType="num">
                                      <p:cBhvr additive="base">
                                        <p:cTn id="502" dur="4000" fill="hold"/>
                                        <p:tgtEl>
                                          <p:spTgt spid="10"/>
                                        </p:tgtEl>
                                        <p:attrNameLst>
                                          <p:attrName>ppt_x</p:attrName>
                                        </p:attrNameLst>
                                      </p:cBhvr>
                                      <p:tavLst>
                                        <p:tav tm="0">
                                          <p:val>
                                            <p:strVal val="0-#ppt_w/2"/>
                                          </p:val>
                                        </p:tav>
                                        <p:tav tm="100000">
                                          <p:val>
                                            <p:strVal val="#ppt_x"/>
                                          </p:val>
                                        </p:tav>
                                      </p:tavLst>
                                    </p:anim>
                                    <p:anim calcmode="lin" valueType="num">
                                      <p:cBhvr additive="base">
                                        <p:cTn id="503" dur="4000" fill="hold"/>
                                        <p:tgtEl>
                                          <p:spTgt spid="10"/>
                                        </p:tgtEl>
                                        <p:attrNameLst>
                                          <p:attrName>ppt_y</p:attrName>
                                        </p:attrNameLst>
                                      </p:cBhvr>
                                      <p:tavLst>
                                        <p:tav tm="0">
                                          <p:val>
                                            <p:strVal val="#ppt_y"/>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10"/>
                                        </p:tgtEl>
                                        <p:attrNameLst>
                                          <p:attrName>style.visibility</p:attrName>
                                        </p:attrNameLst>
                                      </p:cBhvr>
                                      <p:to>
                                        <p:strVal val="visible"/>
                                      </p:to>
                                    </p:set>
                                    <p:anim calcmode="lin" valueType="num">
                                      <p:cBhvr>
                                        <p:cTn id="506" dur="4000" fill="hold"/>
                                        <p:tgtEl>
                                          <p:spTgt spid="10"/>
                                        </p:tgtEl>
                                        <p:attrNameLst>
                                          <p:attrName>ppt_w</p:attrName>
                                        </p:attrNameLst>
                                      </p:cBhvr>
                                      <p:tavLst>
                                        <p:tav tm="0" fmla="#ppt_w*sin(2.5*pi*$)">
                                          <p:val>
                                            <p:fltVal val="0"/>
                                          </p:val>
                                        </p:tav>
                                        <p:tav tm="100000">
                                          <p:val>
                                            <p:fltVal val="1"/>
                                          </p:val>
                                        </p:tav>
                                      </p:tavLst>
                                    </p:anim>
                                    <p:anim calcmode="lin" valueType="num">
                                      <p:cBhvr>
                                        <p:cTn id="507" dur="4000" fill="hold"/>
                                        <p:tgtEl>
                                          <p:spTgt spid="10"/>
                                        </p:tgtEl>
                                        <p:attrNameLst>
                                          <p:attrName>ppt_h</p:attrName>
                                        </p:attrNameLst>
                                      </p:cBhvr>
                                      <p:tavLst>
                                        <p:tav tm="0">
                                          <p:val>
                                            <p:strVal val="#ppt_h"/>
                                          </p:val>
                                        </p:tav>
                                        <p:tav tm="100000">
                                          <p:val>
                                            <p:strVal val="#ppt_h"/>
                                          </p:val>
                                        </p:tav>
                                      </p:tavLst>
                                    </p:anim>
                                  </p:childTnLst>
                                </p:cTn>
                              </p:par>
                              <p:par>
                                <p:cTn id="508" presetID="2" presetClass="exit" presetSubtype="2" fill="hold" grpId="2" nodeType="withEffect">
                                  <p:stCondLst>
                                    <p:cond delay="0"/>
                                  </p:stCondLst>
                                  <p:childTnLst>
                                    <p:anim calcmode="lin" valueType="num">
                                      <p:cBhvr additive="base">
                                        <p:cTn id="509" dur="4500"/>
                                        <p:tgtEl>
                                          <p:spTgt spid="10"/>
                                        </p:tgtEl>
                                        <p:attrNameLst>
                                          <p:attrName>ppt_x</p:attrName>
                                        </p:attrNameLst>
                                      </p:cBhvr>
                                      <p:tavLst>
                                        <p:tav tm="0">
                                          <p:val>
                                            <p:strVal val="ppt_x"/>
                                          </p:val>
                                        </p:tav>
                                        <p:tav tm="100000">
                                          <p:val>
                                            <p:strVal val="1+ppt_w/2"/>
                                          </p:val>
                                        </p:tav>
                                      </p:tavLst>
                                    </p:anim>
                                    <p:anim calcmode="lin" valueType="num">
                                      <p:cBhvr additive="base">
                                        <p:cTn id="510" dur="4500"/>
                                        <p:tgtEl>
                                          <p:spTgt spid="10"/>
                                        </p:tgtEl>
                                        <p:attrNameLst>
                                          <p:attrName>ppt_y</p:attrName>
                                        </p:attrNameLst>
                                      </p:cBhvr>
                                      <p:tavLst>
                                        <p:tav tm="0">
                                          <p:val>
                                            <p:strVal val="ppt_y"/>
                                          </p:val>
                                        </p:tav>
                                        <p:tav tm="100000">
                                          <p:val>
                                            <p:strVal val="ppt_y"/>
                                          </p:val>
                                        </p:tav>
                                      </p:tavLst>
                                    </p:anim>
                                    <p:set>
                                      <p:cBhvr>
                                        <p:cTn id="511" dur="1" fill="hold">
                                          <p:stCondLst>
                                            <p:cond delay="4499"/>
                                          </p:stCondLst>
                                        </p:cTn>
                                        <p:tgtEl>
                                          <p:spTgt spid="10"/>
                                        </p:tgtEl>
                                        <p:attrNameLst>
                                          <p:attrName>style.visibility</p:attrName>
                                        </p:attrNameLst>
                                      </p:cBhvr>
                                      <p:to>
                                        <p:strVal val="hidden"/>
                                      </p:to>
                                    </p:set>
                                  </p:childTnLst>
                                </p:cTn>
                              </p:par>
                              <p:par>
                                <p:cTn id="512" presetID="3" presetClass="exit" presetSubtype="5" fill="hold" grpId="3" nodeType="withEffect">
                                  <p:stCondLst>
                                    <p:cond delay="0"/>
                                  </p:stCondLst>
                                  <p:childTnLst>
                                    <p:animEffect transition="out" filter="blinds(vertical)">
                                      <p:cBhvr>
                                        <p:cTn id="513" dur="5500"/>
                                        <p:tgtEl>
                                          <p:spTgt spid="10"/>
                                        </p:tgtEl>
                                      </p:cBhvr>
                                    </p:animEffect>
                                    <p:set>
                                      <p:cBhvr>
                                        <p:cTn id="514" dur="1" fill="hold">
                                          <p:stCondLst>
                                            <p:cond delay="5499"/>
                                          </p:stCondLst>
                                        </p:cTn>
                                        <p:tgtEl>
                                          <p:spTgt spid="10"/>
                                        </p:tgtEl>
                                        <p:attrNameLst>
                                          <p:attrName>style.visibility</p:attrName>
                                        </p:attrNameLst>
                                      </p:cBhvr>
                                      <p:to>
                                        <p:strVal val="hidden"/>
                                      </p:to>
                                    </p:set>
                                  </p:childTnLst>
                                </p:cTn>
                              </p:par>
                              <p:par>
                                <p:cTn id="515" presetID="2" presetClass="entr" presetSubtype="8" fill="hold" grpId="0" nodeType="withEffect">
                                  <p:stCondLst>
                                    <p:cond delay="0"/>
                                  </p:stCondLst>
                                  <p:childTnLst>
                                    <p:set>
                                      <p:cBhvr>
                                        <p:cTn id="516" dur="1" fill="hold">
                                          <p:stCondLst>
                                            <p:cond delay="0"/>
                                          </p:stCondLst>
                                        </p:cTn>
                                        <p:tgtEl>
                                          <p:spTgt spid="9"/>
                                        </p:tgtEl>
                                        <p:attrNameLst>
                                          <p:attrName>style.visibility</p:attrName>
                                        </p:attrNameLst>
                                      </p:cBhvr>
                                      <p:to>
                                        <p:strVal val="visible"/>
                                      </p:to>
                                    </p:set>
                                    <p:anim calcmode="lin" valueType="num">
                                      <p:cBhvr additive="base">
                                        <p:cTn id="517" dur="4000" fill="hold"/>
                                        <p:tgtEl>
                                          <p:spTgt spid="9"/>
                                        </p:tgtEl>
                                        <p:attrNameLst>
                                          <p:attrName>ppt_x</p:attrName>
                                        </p:attrNameLst>
                                      </p:cBhvr>
                                      <p:tavLst>
                                        <p:tav tm="0">
                                          <p:val>
                                            <p:strVal val="0-#ppt_w/2"/>
                                          </p:val>
                                        </p:tav>
                                        <p:tav tm="100000">
                                          <p:val>
                                            <p:strVal val="#ppt_x"/>
                                          </p:val>
                                        </p:tav>
                                      </p:tavLst>
                                    </p:anim>
                                    <p:anim calcmode="lin" valueType="num">
                                      <p:cBhvr additive="base">
                                        <p:cTn id="518" dur="4000" fill="hold"/>
                                        <p:tgtEl>
                                          <p:spTgt spid="9"/>
                                        </p:tgtEl>
                                        <p:attrNameLst>
                                          <p:attrName>ppt_y</p:attrName>
                                        </p:attrNameLst>
                                      </p:cBhvr>
                                      <p:tavLst>
                                        <p:tav tm="0">
                                          <p:val>
                                            <p:strVal val="#ppt_y"/>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9"/>
                                        </p:tgtEl>
                                        <p:attrNameLst>
                                          <p:attrName>style.visibility</p:attrName>
                                        </p:attrNameLst>
                                      </p:cBhvr>
                                      <p:to>
                                        <p:strVal val="visible"/>
                                      </p:to>
                                    </p:set>
                                    <p:anim calcmode="lin" valueType="num">
                                      <p:cBhvr>
                                        <p:cTn id="521" dur="4000" fill="hold"/>
                                        <p:tgtEl>
                                          <p:spTgt spid="9"/>
                                        </p:tgtEl>
                                        <p:attrNameLst>
                                          <p:attrName>ppt_w</p:attrName>
                                        </p:attrNameLst>
                                      </p:cBhvr>
                                      <p:tavLst>
                                        <p:tav tm="0" fmla="#ppt_w*sin(2.5*pi*$)">
                                          <p:val>
                                            <p:fltVal val="0"/>
                                          </p:val>
                                        </p:tav>
                                        <p:tav tm="100000">
                                          <p:val>
                                            <p:fltVal val="1"/>
                                          </p:val>
                                        </p:tav>
                                      </p:tavLst>
                                    </p:anim>
                                    <p:anim calcmode="lin" valueType="num">
                                      <p:cBhvr>
                                        <p:cTn id="522" dur="4000" fill="hold"/>
                                        <p:tgtEl>
                                          <p:spTgt spid="9"/>
                                        </p:tgtEl>
                                        <p:attrNameLst>
                                          <p:attrName>ppt_h</p:attrName>
                                        </p:attrNameLst>
                                      </p:cBhvr>
                                      <p:tavLst>
                                        <p:tav tm="0">
                                          <p:val>
                                            <p:strVal val="#ppt_h"/>
                                          </p:val>
                                        </p:tav>
                                        <p:tav tm="100000">
                                          <p:val>
                                            <p:strVal val="#ppt_h"/>
                                          </p:val>
                                        </p:tav>
                                      </p:tavLst>
                                    </p:anim>
                                  </p:childTnLst>
                                </p:cTn>
                              </p:par>
                              <p:par>
                                <p:cTn id="523" presetID="2" presetClass="exit" presetSubtype="2" fill="hold" grpId="2" nodeType="withEffect">
                                  <p:stCondLst>
                                    <p:cond delay="0"/>
                                  </p:stCondLst>
                                  <p:childTnLst>
                                    <p:anim calcmode="lin" valueType="num">
                                      <p:cBhvr additive="base">
                                        <p:cTn id="524" dur="4500"/>
                                        <p:tgtEl>
                                          <p:spTgt spid="9"/>
                                        </p:tgtEl>
                                        <p:attrNameLst>
                                          <p:attrName>ppt_x</p:attrName>
                                        </p:attrNameLst>
                                      </p:cBhvr>
                                      <p:tavLst>
                                        <p:tav tm="0">
                                          <p:val>
                                            <p:strVal val="ppt_x"/>
                                          </p:val>
                                        </p:tav>
                                        <p:tav tm="100000">
                                          <p:val>
                                            <p:strVal val="1+ppt_w/2"/>
                                          </p:val>
                                        </p:tav>
                                      </p:tavLst>
                                    </p:anim>
                                    <p:anim calcmode="lin" valueType="num">
                                      <p:cBhvr additive="base">
                                        <p:cTn id="525" dur="4500"/>
                                        <p:tgtEl>
                                          <p:spTgt spid="9"/>
                                        </p:tgtEl>
                                        <p:attrNameLst>
                                          <p:attrName>ppt_y</p:attrName>
                                        </p:attrNameLst>
                                      </p:cBhvr>
                                      <p:tavLst>
                                        <p:tav tm="0">
                                          <p:val>
                                            <p:strVal val="ppt_y"/>
                                          </p:val>
                                        </p:tav>
                                        <p:tav tm="100000">
                                          <p:val>
                                            <p:strVal val="ppt_y"/>
                                          </p:val>
                                        </p:tav>
                                      </p:tavLst>
                                    </p:anim>
                                    <p:set>
                                      <p:cBhvr>
                                        <p:cTn id="526" dur="1" fill="hold">
                                          <p:stCondLst>
                                            <p:cond delay="4499"/>
                                          </p:stCondLst>
                                        </p:cTn>
                                        <p:tgtEl>
                                          <p:spTgt spid="9"/>
                                        </p:tgtEl>
                                        <p:attrNameLst>
                                          <p:attrName>style.visibility</p:attrName>
                                        </p:attrNameLst>
                                      </p:cBhvr>
                                      <p:to>
                                        <p:strVal val="hidden"/>
                                      </p:to>
                                    </p:set>
                                  </p:childTnLst>
                                </p:cTn>
                              </p:par>
                              <p:par>
                                <p:cTn id="527" presetID="3" presetClass="exit" presetSubtype="5" fill="hold" grpId="3" nodeType="withEffect">
                                  <p:stCondLst>
                                    <p:cond delay="0"/>
                                  </p:stCondLst>
                                  <p:childTnLst>
                                    <p:animEffect transition="out" filter="blinds(vertical)">
                                      <p:cBhvr>
                                        <p:cTn id="528" dur="5500"/>
                                        <p:tgtEl>
                                          <p:spTgt spid="9"/>
                                        </p:tgtEl>
                                      </p:cBhvr>
                                    </p:animEffect>
                                    <p:set>
                                      <p:cBhvr>
                                        <p:cTn id="529" dur="1" fill="hold">
                                          <p:stCondLst>
                                            <p:cond delay="5499"/>
                                          </p:stCondLst>
                                        </p:cTn>
                                        <p:tgtEl>
                                          <p:spTgt spid="9"/>
                                        </p:tgtEl>
                                        <p:attrNameLst>
                                          <p:attrName>style.visibility</p:attrName>
                                        </p:attrNameLst>
                                      </p:cBhvr>
                                      <p:to>
                                        <p:strVal val="hidden"/>
                                      </p:to>
                                    </p:set>
                                  </p:childTnLst>
                                </p:cTn>
                              </p:par>
                              <p:par>
                                <p:cTn id="530" presetID="2" presetClass="entr" presetSubtype="8" fill="hold" grpId="0" nodeType="withEffect">
                                  <p:stCondLst>
                                    <p:cond delay="0"/>
                                  </p:stCondLst>
                                  <p:childTnLst>
                                    <p:set>
                                      <p:cBhvr>
                                        <p:cTn id="531" dur="1" fill="hold">
                                          <p:stCondLst>
                                            <p:cond delay="0"/>
                                          </p:stCondLst>
                                        </p:cTn>
                                        <p:tgtEl>
                                          <p:spTgt spid="8"/>
                                        </p:tgtEl>
                                        <p:attrNameLst>
                                          <p:attrName>style.visibility</p:attrName>
                                        </p:attrNameLst>
                                      </p:cBhvr>
                                      <p:to>
                                        <p:strVal val="visible"/>
                                      </p:to>
                                    </p:set>
                                    <p:anim calcmode="lin" valueType="num">
                                      <p:cBhvr additive="base">
                                        <p:cTn id="532" dur="4000" fill="hold"/>
                                        <p:tgtEl>
                                          <p:spTgt spid="8"/>
                                        </p:tgtEl>
                                        <p:attrNameLst>
                                          <p:attrName>ppt_x</p:attrName>
                                        </p:attrNameLst>
                                      </p:cBhvr>
                                      <p:tavLst>
                                        <p:tav tm="0">
                                          <p:val>
                                            <p:strVal val="0-#ppt_w/2"/>
                                          </p:val>
                                        </p:tav>
                                        <p:tav tm="100000">
                                          <p:val>
                                            <p:strVal val="#ppt_x"/>
                                          </p:val>
                                        </p:tav>
                                      </p:tavLst>
                                    </p:anim>
                                    <p:anim calcmode="lin" valueType="num">
                                      <p:cBhvr additive="base">
                                        <p:cTn id="533" dur="4000" fill="hold"/>
                                        <p:tgtEl>
                                          <p:spTgt spid="8"/>
                                        </p:tgtEl>
                                        <p:attrNameLst>
                                          <p:attrName>ppt_y</p:attrName>
                                        </p:attrNameLst>
                                      </p:cBhvr>
                                      <p:tavLst>
                                        <p:tav tm="0">
                                          <p:val>
                                            <p:strVal val="#ppt_y"/>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8"/>
                                        </p:tgtEl>
                                        <p:attrNameLst>
                                          <p:attrName>style.visibility</p:attrName>
                                        </p:attrNameLst>
                                      </p:cBhvr>
                                      <p:to>
                                        <p:strVal val="visible"/>
                                      </p:to>
                                    </p:set>
                                    <p:anim calcmode="lin" valueType="num">
                                      <p:cBhvr>
                                        <p:cTn id="536" dur="4000" fill="hold"/>
                                        <p:tgtEl>
                                          <p:spTgt spid="8"/>
                                        </p:tgtEl>
                                        <p:attrNameLst>
                                          <p:attrName>ppt_w</p:attrName>
                                        </p:attrNameLst>
                                      </p:cBhvr>
                                      <p:tavLst>
                                        <p:tav tm="0" fmla="#ppt_w*sin(2.5*pi*$)">
                                          <p:val>
                                            <p:fltVal val="0"/>
                                          </p:val>
                                        </p:tav>
                                        <p:tav tm="100000">
                                          <p:val>
                                            <p:fltVal val="1"/>
                                          </p:val>
                                        </p:tav>
                                      </p:tavLst>
                                    </p:anim>
                                    <p:anim calcmode="lin" valueType="num">
                                      <p:cBhvr>
                                        <p:cTn id="537" dur="4000" fill="hold"/>
                                        <p:tgtEl>
                                          <p:spTgt spid="8"/>
                                        </p:tgtEl>
                                        <p:attrNameLst>
                                          <p:attrName>ppt_h</p:attrName>
                                        </p:attrNameLst>
                                      </p:cBhvr>
                                      <p:tavLst>
                                        <p:tav tm="0">
                                          <p:val>
                                            <p:strVal val="#ppt_h"/>
                                          </p:val>
                                        </p:tav>
                                        <p:tav tm="100000">
                                          <p:val>
                                            <p:strVal val="#ppt_h"/>
                                          </p:val>
                                        </p:tav>
                                      </p:tavLst>
                                    </p:anim>
                                  </p:childTnLst>
                                </p:cTn>
                              </p:par>
                              <p:par>
                                <p:cTn id="538" presetID="2" presetClass="exit" presetSubtype="2" fill="hold" grpId="2" nodeType="withEffect">
                                  <p:stCondLst>
                                    <p:cond delay="0"/>
                                  </p:stCondLst>
                                  <p:childTnLst>
                                    <p:anim calcmode="lin" valueType="num">
                                      <p:cBhvr additive="base">
                                        <p:cTn id="539" dur="4500"/>
                                        <p:tgtEl>
                                          <p:spTgt spid="8"/>
                                        </p:tgtEl>
                                        <p:attrNameLst>
                                          <p:attrName>ppt_x</p:attrName>
                                        </p:attrNameLst>
                                      </p:cBhvr>
                                      <p:tavLst>
                                        <p:tav tm="0">
                                          <p:val>
                                            <p:strVal val="ppt_x"/>
                                          </p:val>
                                        </p:tav>
                                        <p:tav tm="100000">
                                          <p:val>
                                            <p:strVal val="1+ppt_w/2"/>
                                          </p:val>
                                        </p:tav>
                                      </p:tavLst>
                                    </p:anim>
                                    <p:anim calcmode="lin" valueType="num">
                                      <p:cBhvr additive="base">
                                        <p:cTn id="540" dur="4500"/>
                                        <p:tgtEl>
                                          <p:spTgt spid="8"/>
                                        </p:tgtEl>
                                        <p:attrNameLst>
                                          <p:attrName>ppt_y</p:attrName>
                                        </p:attrNameLst>
                                      </p:cBhvr>
                                      <p:tavLst>
                                        <p:tav tm="0">
                                          <p:val>
                                            <p:strVal val="ppt_y"/>
                                          </p:val>
                                        </p:tav>
                                        <p:tav tm="100000">
                                          <p:val>
                                            <p:strVal val="ppt_y"/>
                                          </p:val>
                                        </p:tav>
                                      </p:tavLst>
                                    </p:anim>
                                    <p:set>
                                      <p:cBhvr>
                                        <p:cTn id="541" dur="1" fill="hold">
                                          <p:stCondLst>
                                            <p:cond delay="4499"/>
                                          </p:stCondLst>
                                        </p:cTn>
                                        <p:tgtEl>
                                          <p:spTgt spid="8"/>
                                        </p:tgtEl>
                                        <p:attrNameLst>
                                          <p:attrName>style.visibility</p:attrName>
                                        </p:attrNameLst>
                                      </p:cBhvr>
                                      <p:to>
                                        <p:strVal val="hidden"/>
                                      </p:to>
                                    </p:set>
                                  </p:childTnLst>
                                </p:cTn>
                              </p:par>
                              <p:par>
                                <p:cTn id="542" presetID="3" presetClass="exit" presetSubtype="5" fill="hold" grpId="3" nodeType="withEffect">
                                  <p:stCondLst>
                                    <p:cond delay="0"/>
                                  </p:stCondLst>
                                  <p:childTnLst>
                                    <p:animEffect transition="out" filter="blinds(vertical)">
                                      <p:cBhvr>
                                        <p:cTn id="543" dur="5500"/>
                                        <p:tgtEl>
                                          <p:spTgt spid="8"/>
                                        </p:tgtEl>
                                      </p:cBhvr>
                                    </p:animEffect>
                                    <p:set>
                                      <p:cBhvr>
                                        <p:cTn id="544" dur="1" fill="hold">
                                          <p:stCondLst>
                                            <p:cond delay="5499"/>
                                          </p:stCondLst>
                                        </p:cTn>
                                        <p:tgtEl>
                                          <p:spTgt spid="8"/>
                                        </p:tgtEl>
                                        <p:attrNameLst>
                                          <p:attrName>style.visibility</p:attrName>
                                        </p:attrNameLst>
                                      </p:cBhvr>
                                      <p:to>
                                        <p:strVal val="hidden"/>
                                      </p:to>
                                    </p:set>
                                  </p:childTnLst>
                                </p:cTn>
                              </p:par>
                              <p:par>
                                <p:cTn id="545" presetID="2" presetClass="entr" presetSubtype="8" fill="hold" grpId="0" nodeType="withEffect">
                                  <p:stCondLst>
                                    <p:cond delay="0"/>
                                  </p:stCondLst>
                                  <p:childTnLst>
                                    <p:set>
                                      <p:cBhvr>
                                        <p:cTn id="546" dur="1" fill="hold">
                                          <p:stCondLst>
                                            <p:cond delay="0"/>
                                          </p:stCondLst>
                                        </p:cTn>
                                        <p:tgtEl>
                                          <p:spTgt spid="7"/>
                                        </p:tgtEl>
                                        <p:attrNameLst>
                                          <p:attrName>style.visibility</p:attrName>
                                        </p:attrNameLst>
                                      </p:cBhvr>
                                      <p:to>
                                        <p:strVal val="visible"/>
                                      </p:to>
                                    </p:set>
                                    <p:anim calcmode="lin" valueType="num">
                                      <p:cBhvr additive="base">
                                        <p:cTn id="547" dur="4000" fill="hold"/>
                                        <p:tgtEl>
                                          <p:spTgt spid="7"/>
                                        </p:tgtEl>
                                        <p:attrNameLst>
                                          <p:attrName>ppt_x</p:attrName>
                                        </p:attrNameLst>
                                      </p:cBhvr>
                                      <p:tavLst>
                                        <p:tav tm="0">
                                          <p:val>
                                            <p:strVal val="0-#ppt_w/2"/>
                                          </p:val>
                                        </p:tav>
                                        <p:tav tm="100000">
                                          <p:val>
                                            <p:strVal val="#ppt_x"/>
                                          </p:val>
                                        </p:tav>
                                      </p:tavLst>
                                    </p:anim>
                                    <p:anim calcmode="lin" valueType="num">
                                      <p:cBhvr additive="base">
                                        <p:cTn id="548" dur="4000" fill="hold"/>
                                        <p:tgtEl>
                                          <p:spTgt spid="7"/>
                                        </p:tgtEl>
                                        <p:attrNameLst>
                                          <p:attrName>ppt_y</p:attrName>
                                        </p:attrNameLst>
                                      </p:cBhvr>
                                      <p:tavLst>
                                        <p:tav tm="0">
                                          <p:val>
                                            <p:strVal val="#ppt_y"/>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7"/>
                                        </p:tgtEl>
                                        <p:attrNameLst>
                                          <p:attrName>style.visibility</p:attrName>
                                        </p:attrNameLst>
                                      </p:cBhvr>
                                      <p:to>
                                        <p:strVal val="visible"/>
                                      </p:to>
                                    </p:set>
                                    <p:anim calcmode="lin" valueType="num">
                                      <p:cBhvr>
                                        <p:cTn id="551" dur="4000" fill="hold"/>
                                        <p:tgtEl>
                                          <p:spTgt spid="7"/>
                                        </p:tgtEl>
                                        <p:attrNameLst>
                                          <p:attrName>ppt_w</p:attrName>
                                        </p:attrNameLst>
                                      </p:cBhvr>
                                      <p:tavLst>
                                        <p:tav tm="0" fmla="#ppt_w*sin(2.5*pi*$)">
                                          <p:val>
                                            <p:fltVal val="0"/>
                                          </p:val>
                                        </p:tav>
                                        <p:tav tm="100000">
                                          <p:val>
                                            <p:fltVal val="1"/>
                                          </p:val>
                                        </p:tav>
                                      </p:tavLst>
                                    </p:anim>
                                    <p:anim calcmode="lin" valueType="num">
                                      <p:cBhvr>
                                        <p:cTn id="552" dur="4000" fill="hold"/>
                                        <p:tgtEl>
                                          <p:spTgt spid="7"/>
                                        </p:tgtEl>
                                        <p:attrNameLst>
                                          <p:attrName>ppt_h</p:attrName>
                                        </p:attrNameLst>
                                      </p:cBhvr>
                                      <p:tavLst>
                                        <p:tav tm="0">
                                          <p:val>
                                            <p:strVal val="#ppt_h"/>
                                          </p:val>
                                        </p:tav>
                                        <p:tav tm="100000">
                                          <p:val>
                                            <p:strVal val="#ppt_h"/>
                                          </p:val>
                                        </p:tav>
                                      </p:tavLst>
                                    </p:anim>
                                  </p:childTnLst>
                                </p:cTn>
                              </p:par>
                              <p:par>
                                <p:cTn id="553" presetID="2" presetClass="exit" presetSubtype="2" fill="hold" grpId="2" nodeType="withEffect">
                                  <p:stCondLst>
                                    <p:cond delay="0"/>
                                  </p:stCondLst>
                                  <p:childTnLst>
                                    <p:anim calcmode="lin" valueType="num">
                                      <p:cBhvr additive="base">
                                        <p:cTn id="554" dur="4500"/>
                                        <p:tgtEl>
                                          <p:spTgt spid="7"/>
                                        </p:tgtEl>
                                        <p:attrNameLst>
                                          <p:attrName>ppt_x</p:attrName>
                                        </p:attrNameLst>
                                      </p:cBhvr>
                                      <p:tavLst>
                                        <p:tav tm="0">
                                          <p:val>
                                            <p:strVal val="ppt_x"/>
                                          </p:val>
                                        </p:tav>
                                        <p:tav tm="100000">
                                          <p:val>
                                            <p:strVal val="1+ppt_w/2"/>
                                          </p:val>
                                        </p:tav>
                                      </p:tavLst>
                                    </p:anim>
                                    <p:anim calcmode="lin" valueType="num">
                                      <p:cBhvr additive="base">
                                        <p:cTn id="555" dur="4500"/>
                                        <p:tgtEl>
                                          <p:spTgt spid="7"/>
                                        </p:tgtEl>
                                        <p:attrNameLst>
                                          <p:attrName>ppt_y</p:attrName>
                                        </p:attrNameLst>
                                      </p:cBhvr>
                                      <p:tavLst>
                                        <p:tav tm="0">
                                          <p:val>
                                            <p:strVal val="ppt_y"/>
                                          </p:val>
                                        </p:tav>
                                        <p:tav tm="100000">
                                          <p:val>
                                            <p:strVal val="ppt_y"/>
                                          </p:val>
                                        </p:tav>
                                      </p:tavLst>
                                    </p:anim>
                                    <p:set>
                                      <p:cBhvr>
                                        <p:cTn id="556" dur="1" fill="hold">
                                          <p:stCondLst>
                                            <p:cond delay="4499"/>
                                          </p:stCondLst>
                                        </p:cTn>
                                        <p:tgtEl>
                                          <p:spTgt spid="7"/>
                                        </p:tgtEl>
                                        <p:attrNameLst>
                                          <p:attrName>style.visibility</p:attrName>
                                        </p:attrNameLst>
                                      </p:cBhvr>
                                      <p:to>
                                        <p:strVal val="hidden"/>
                                      </p:to>
                                    </p:set>
                                  </p:childTnLst>
                                </p:cTn>
                              </p:par>
                              <p:par>
                                <p:cTn id="557" presetID="3" presetClass="exit" presetSubtype="5" fill="hold" grpId="3" nodeType="withEffect">
                                  <p:stCondLst>
                                    <p:cond delay="0"/>
                                  </p:stCondLst>
                                  <p:childTnLst>
                                    <p:animEffect transition="out" filter="blinds(vertical)">
                                      <p:cBhvr>
                                        <p:cTn id="558" dur="5500"/>
                                        <p:tgtEl>
                                          <p:spTgt spid="7"/>
                                        </p:tgtEl>
                                      </p:cBhvr>
                                    </p:animEffect>
                                    <p:set>
                                      <p:cBhvr>
                                        <p:cTn id="559" dur="1" fill="hold">
                                          <p:stCondLst>
                                            <p:cond delay="5499"/>
                                          </p:stCondLst>
                                        </p:cTn>
                                        <p:tgtEl>
                                          <p:spTgt spid="7"/>
                                        </p:tgtEl>
                                        <p:attrNameLst>
                                          <p:attrName>style.visibility</p:attrName>
                                        </p:attrNameLst>
                                      </p:cBhvr>
                                      <p:to>
                                        <p:strVal val="hidden"/>
                                      </p:to>
                                    </p:set>
                                  </p:childTnLst>
                                </p:cTn>
                              </p:par>
                              <p:par>
                                <p:cTn id="560" presetID="2" presetClass="entr" presetSubtype="8" fill="hold" grpId="0" nodeType="withEffect">
                                  <p:stCondLst>
                                    <p:cond delay="0"/>
                                  </p:stCondLst>
                                  <p:childTnLst>
                                    <p:set>
                                      <p:cBhvr>
                                        <p:cTn id="561" dur="1" fill="hold">
                                          <p:stCondLst>
                                            <p:cond delay="0"/>
                                          </p:stCondLst>
                                        </p:cTn>
                                        <p:tgtEl>
                                          <p:spTgt spid="6"/>
                                        </p:tgtEl>
                                        <p:attrNameLst>
                                          <p:attrName>style.visibility</p:attrName>
                                        </p:attrNameLst>
                                      </p:cBhvr>
                                      <p:to>
                                        <p:strVal val="visible"/>
                                      </p:to>
                                    </p:set>
                                    <p:anim calcmode="lin" valueType="num">
                                      <p:cBhvr additive="base">
                                        <p:cTn id="562" dur="4000" fill="hold"/>
                                        <p:tgtEl>
                                          <p:spTgt spid="6"/>
                                        </p:tgtEl>
                                        <p:attrNameLst>
                                          <p:attrName>ppt_x</p:attrName>
                                        </p:attrNameLst>
                                      </p:cBhvr>
                                      <p:tavLst>
                                        <p:tav tm="0">
                                          <p:val>
                                            <p:strVal val="0-#ppt_w/2"/>
                                          </p:val>
                                        </p:tav>
                                        <p:tav tm="100000">
                                          <p:val>
                                            <p:strVal val="#ppt_x"/>
                                          </p:val>
                                        </p:tav>
                                      </p:tavLst>
                                    </p:anim>
                                    <p:anim calcmode="lin" valueType="num">
                                      <p:cBhvr additive="base">
                                        <p:cTn id="563" dur="4000" fill="hold"/>
                                        <p:tgtEl>
                                          <p:spTgt spid="6"/>
                                        </p:tgtEl>
                                        <p:attrNameLst>
                                          <p:attrName>ppt_y</p:attrName>
                                        </p:attrNameLst>
                                      </p:cBhvr>
                                      <p:tavLst>
                                        <p:tav tm="0">
                                          <p:val>
                                            <p:strVal val="#ppt_y"/>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6"/>
                                        </p:tgtEl>
                                        <p:attrNameLst>
                                          <p:attrName>style.visibility</p:attrName>
                                        </p:attrNameLst>
                                      </p:cBhvr>
                                      <p:to>
                                        <p:strVal val="visible"/>
                                      </p:to>
                                    </p:set>
                                    <p:anim calcmode="lin" valueType="num">
                                      <p:cBhvr>
                                        <p:cTn id="566" dur="4000" fill="hold"/>
                                        <p:tgtEl>
                                          <p:spTgt spid="6"/>
                                        </p:tgtEl>
                                        <p:attrNameLst>
                                          <p:attrName>ppt_w</p:attrName>
                                        </p:attrNameLst>
                                      </p:cBhvr>
                                      <p:tavLst>
                                        <p:tav tm="0" fmla="#ppt_w*sin(2.5*pi*$)">
                                          <p:val>
                                            <p:fltVal val="0"/>
                                          </p:val>
                                        </p:tav>
                                        <p:tav tm="100000">
                                          <p:val>
                                            <p:fltVal val="1"/>
                                          </p:val>
                                        </p:tav>
                                      </p:tavLst>
                                    </p:anim>
                                    <p:anim calcmode="lin" valueType="num">
                                      <p:cBhvr>
                                        <p:cTn id="567" dur="4000" fill="hold"/>
                                        <p:tgtEl>
                                          <p:spTgt spid="6"/>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4500"/>
                                        <p:tgtEl>
                                          <p:spTgt spid="6"/>
                                        </p:tgtEl>
                                        <p:attrNameLst>
                                          <p:attrName>ppt_x</p:attrName>
                                        </p:attrNameLst>
                                      </p:cBhvr>
                                      <p:tavLst>
                                        <p:tav tm="0">
                                          <p:val>
                                            <p:strVal val="ppt_x"/>
                                          </p:val>
                                        </p:tav>
                                        <p:tav tm="100000">
                                          <p:val>
                                            <p:strVal val="1+ppt_w/2"/>
                                          </p:val>
                                        </p:tav>
                                      </p:tavLst>
                                    </p:anim>
                                    <p:anim calcmode="lin" valueType="num">
                                      <p:cBhvr additive="base">
                                        <p:cTn id="570" dur="4500"/>
                                        <p:tgtEl>
                                          <p:spTgt spid="6"/>
                                        </p:tgtEl>
                                        <p:attrNameLst>
                                          <p:attrName>ppt_y</p:attrName>
                                        </p:attrNameLst>
                                      </p:cBhvr>
                                      <p:tavLst>
                                        <p:tav tm="0">
                                          <p:val>
                                            <p:strVal val="ppt_y"/>
                                          </p:val>
                                        </p:tav>
                                        <p:tav tm="100000">
                                          <p:val>
                                            <p:strVal val="ppt_y"/>
                                          </p:val>
                                        </p:tav>
                                      </p:tavLst>
                                    </p:anim>
                                    <p:set>
                                      <p:cBhvr>
                                        <p:cTn id="571" dur="1" fill="hold">
                                          <p:stCondLst>
                                            <p:cond delay="4499"/>
                                          </p:stCondLst>
                                        </p:cTn>
                                        <p:tgtEl>
                                          <p:spTgt spid="6"/>
                                        </p:tgtEl>
                                        <p:attrNameLst>
                                          <p:attrName>style.visibility</p:attrName>
                                        </p:attrNameLst>
                                      </p:cBhvr>
                                      <p:to>
                                        <p:strVal val="hidden"/>
                                      </p:to>
                                    </p:set>
                                  </p:childTnLst>
                                </p:cTn>
                              </p:par>
                              <p:par>
                                <p:cTn id="572" presetID="3" presetClass="exit" presetSubtype="5" fill="hold" grpId="3" nodeType="withEffect">
                                  <p:stCondLst>
                                    <p:cond delay="0"/>
                                  </p:stCondLst>
                                  <p:childTnLst>
                                    <p:animEffect transition="out" filter="blinds(vertical)">
                                      <p:cBhvr>
                                        <p:cTn id="573" dur="5500"/>
                                        <p:tgtEl>
                                          <p:spTgt spid="6"/>
                                        </p:tgtEl>
                                      </p:cBhvr>
                                    </p:animEffect>
                                    <p:set>
                                      <p:cBhvr>
                                        <p:cTn id="574" dur="1" fill="hold">
                                          <p:stCondLst>
                                            <p:cond delay="5499"/>
                                          </p:stCondLst>
                                        </p:cTn>
                                        <p:tgtEl>
                                          <p:spTgt spid="6"/>
                                        </p:tgtEl>
                                        <p:attrNameLst>
                                          <p:attrName>style.visibility</p:attrName>
                                        </p:attrNameLst>
                                      </p:cBhvr>
                                      <p:to>
                                        <p:strVal val="hidden"/>
                                      </p:to>
                                    </p:set>
                                  </p:childTnLst>
                                </p:cTn>
                              </p:par>
                              <p:par>
                                <p:cTn id="575" presetID="2" presetClass="entr" presetSubtype="8" fill="hold" grpId="0" nodeType="withEffect">
                                  <p:stCondLst>
                                    <p:cond delay="0"/>
                                  </p:stCondLst>
                                  <p:childTnLst>
                                    <p:set>
                                      <p:cBhvr>
                                        <p:cTn id="576" dur="1" fill="hold">
                                          <p:stCondLst>
                                            <p:cond delay="0"/>
                                          </p:stCondLst>
                                        </p:cTn>
                                        <p:tgtEl>
                                          <p:spTgt spid="5"/>
                                        </p:tgtEl>
                                        <p:attrNameLst>
                                          <p:attrName>style.visibility</p:attrName>
                                        </p:attrNameLst>
                                      </p:cBhvr>
                                      <p:to>
                                        <p:strVal val="visible"/>
                                      </p:to>
                                    </p:set>
                                    <p:anim calcmode="lin" valueType="num">
                                      <p:cBhvr additive="base">
                                        <p:cTn id="577" dur="4000" fill="hold"/>
                                        <p:tgtEl>
                                          <p:spTgt spid="5"/>
                                        </p:tgtEl>
                                        <p:attrNameLst>
                                          <p:attrName>ppt_x</p:attrName>
                                        </p:attrNameLst>
                                      </p:cBhvr>
                                      <p:tavLst>
                                        <p:tav tm="0">
                                          <p:val>
                                            <p:strVal val="0-#ppt_w/2"/>
                                          </p:val>
                                        </p:tav>
                                        <p:tav tm="100000">
                                          <p:val>
                                            <p:strVal val="#ppt_x"/>
                                          </p:val>
                                        </p:tav>
                                      </p:tavLst>
                                    </p:anim>
                                    <p:anim calcmode="lin" valueType="num">
                                      <p:cBhvr additive="base">
                                        <p:cTn id="578" dur="4000" fill="hold"/>
                                        <p:tgtEl>
                                          <p:spTgt spid="5"/>
                                        </p:tgtEl>
                                        <p:attrNameLst>
                                          <p:attrName>ppt_y</p:attrName>
                                        </p:attrNameLst>
                                      </p:cBhvr>
                                      <p:tavLst>
                                        <p:tav tm="0">
                                          <p:val>
                                            <p:strVal val="#ppt_y"/>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
                                        </p:tgtEl>
                                        <p:attrNameLst>
                                          <p:attrName>style.visibility</p:attrName>
                                        </p:attrNameLst>
                                      </p:cBhvr>
                                      <p:to>
                                        <p:strVal val="visible"/>
                                      </p:to>
                                    </p:set>
                                    <p:anim calcmode="lin" valueType="num">
                                      <p:cBhvr>
                                        <p:cTn id="581" dur="4000" fill="hold"/>
                                        <p:tgtEl>
                                          <p:spTgt spid="5"/>
                                        </p:tgtEl>
                                        <p:attrNameLst>
                                          <p:attrName>ppt_w</p:attrName>
                                        </p:attrNameLst>
                                      </p:cBhvr>
                                      <p:tavLst>
                                        <p:tav tm="0" fmla="#ppt_w*sin(2.5*pi*$)">
                                          <p:val>
                                            <p:fltVal val="0"/>
                                          </p:val>
                                        </p:tav>
                                        <p:tav tm="100000">
                                          <p:val>
                                            <p:fltVal val="1"/>
                                          </p:val>
                                        </p:tav>
                                      </p:tavLst>
                                    </p:anim>
                                    <p:anim calcmode="lin" valueType="num">
                                      <p:cBhvr>
                                        <p:cTn id="582" dur="4000" fill="hold"/>
                                        <p:tgtEl>
                                          <p:spTgt spid="5"/>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4500"/>
                                        <p:tgtEl>
                                          <p:spTgt spid="5"/>
                                        </p:tgtEl>
                                        <p:attrNameLst>
                                          <p:attrName>ppt_x</p:attrName>
                                        </p:attrNameLst>
                                      </p:cBhvr>
                                      <p:tavLst>
                                        <p:tav tm="0">
                                          <p:val>
                                            <p:strVal val="ppt_x"/>
                                          </p:val>
                                        </p:tav>
                                        <p:tav tm="100000">
                                          <p:val>
                                            <p:strVal val="1+ppt_w/2"/>
                                          </p:val>
                                        </p:tav>
                                      </p:tavLst>
                                    </p:anim>
                                    <p:anim calcmode="lin" valueType="num">
                                      <p:cBhvr additive="base">
                                        <p:cTn id="585" dur="4500"/>
                                        <p:tgtEl>
                                          <p:spTgt spid="5"/>
                                        </p:tgtEl>
                                        <p:attrNameLst>
                                          <p:attrName>ppt_y</p:attrName>
                                        </p:attrNameLst>
                                      </p:cBhvr>
                                      <p:tavLst>
                                        <p:tav tm="0">
                                          <p:val>
                                            <p:strVal val="ppt_y"/>
                                          </p:val>
                                        </p:tav>
                                        <p:tav tm="100000">
                                          <p:val>
                                            <p:strVal val="ppt_y"/>
                                          </p:val>
                                        </p:tav>
                                      </p:tavLst>
                                    </p:anim>
                                    <p:set>
                                      <p:cBhvr>
                                        <p:cTn id="586" dur="1" fill="hold">
                                          <p:stCondLst>
                                            <p:cond delay="4499"/>
                                          </p:stCondLst>
                                        </p:cTn>
                                        <p:tgtEl>
                                          <p:spTgt spid="5"/>
                                        </p:tgtEl>
                                        <p:attrNameLst>
                                          <p:attrName>style.visibility</p:attrName>
                                        </p:attrNameLst>
                                      </p:cBhvr>
                                      <p:to>
                                        <p:strVal val="hidden"/>
                                      </p:to>
                                    </p:set>
                                  </p:childTnLst>
                                </p:cTn>
                              </p:par>
                              <p:par>
                                <p:cTn id="587" presetID="3" presetClass="exit" presetSubtype="5" fill="hold" grpId="3" nodeType="withEffect">
                                  <p:stCondLst>
                                    <p:cond delay="0"/>
                                  </p:stCondLst>
                                  <p:childTnLst>
                                    <p:animEffect transition="out" filter="blinds(vertical)">
                                      <p:cBhvr>
                                        <p:cTn id="588" dur="5500"/>
                                        <p:tgtEl>
                                          <p:spTgt spid="5"/>
                                        </p:tgtEl>
                                      </p:cBhvr>
                                    </p:animEffect>
                                    <p:set>
                                      <p:cBhvr>
                                        <p:cTn id="589" dur="1" fill="hold">
                                          <p:stCondLst>
                                            <p:cond delay="5499"/>
                                          </p:stCondLst>
                                        </p:cTn>
                                        <p:tgtEl>
                                          <p:spTgt spid="5"/>
                                        </p:tgtEl>
                                        <p:attrNameLst>
                                          <p:attrName>style.visibility</p:attrName>
                                        </p:attrNameLst>
                                      </p:cBhvr>
                                      <p:to>
                                        <p:strVal val="hidden"/>
                                      </p:to>
                                    </p:set>
                                  </p:childTnLst>
                                </p:cTn>
                              </p:par>
                              <p:par>
                                <p:cTn id="590" presetID="2" presetClass="entr" presetSubtype="8" fill="hold" grpId="0" nodeType="withEffect">
                                  <p:stCondLst>
                                    <p:cond delay="0"/>
                                  </p:stCondLst>
                                  <p:childTnLst>
                                    <p:set>
                                      <p:cBhvr>
                                        <p:cTn id="591" dur="1" fill="hold">
                                          <p:stCondLst>
                                            <p:cond delay="0"/>
                                          </p:stCondLst>
                                        </p:cTn>
                                        <p:tgtEl>
                                          <p:spTgt spid="4"/>
                                        </p:tgtEl>
                                        <p:attrNameLst>
                                          <p:attrName>style.visibility</p:attrName>
                                        </p:attrNameLst>
                                      </p:cBhvr>
                                      <p:to>
                                        <p:strVal val="visible"/>
                                      </p:to>
                                    </p:set>
                                    <p:anim calcmode="lin" valueType="num">
                                      <p:cBhvr additive="base">
                                        <p:cTn id="592" dur="4000" fill="hold"/>
                                        <p:tgtEl>
                                          <p:spTgt spid="4"/>
                                        </p:tgtEl>
                                        <p:attrNameLst>
                                          <p:attrName>ppt_x</p:attrName>
                                        </p:attrNameLst>
                                      </p:cBhvr>
                                      <p:tavLst>
                                        <p:tav tm="0">
                                          <p:val>
                                            <p:strVal val="0-#ppt_w/2"/>
                                          </p:val>
                                        </p:tav>
                                        <p:tav tm="100000">
                                          <p:val>
                                            <p:strVal val="#ppt_x"/>
                                          </p:val>
                                        </p:tav>
                                      </p:tavLst>
                                    </p:anim>
                                    <p:anim calcmode="lin" valueType="num">
                                      <p:cBhvr additive="base">
                                        <p:cTn id="593" dur="4000" fill="hold"/>
                                        <p:tgtEl>
                                          <p:spTgt spid="4"/>
                                        </p:tgtEl>
                                        <p:attrNameLst>
                                          <p:attrName>ppt_y</p:attrName>
                                        </p:attrNameLst>
                                      </p:cBhvr>
                                      <p:tavLst>
                                        <p:tav tm="0">
                                          <p:val>
                                            <p:strVal val="#ppt_y"/>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4"/>
                                        </p:tgtEl>
                                        <p:attrNameLst>
                                          <p:attrName>style.visibility</p:attrName>
                                        </p:attrNameLst>
                                      </p:cBhvr>
                                      <p:to>
                                        <p:strVal val="visible"/>
                                      </p:to>
                                    </p:set>
                                    <p:anim calcmode="lin" valueType="num">
                                      <p:cBhvr>
                                        <p:cTn id="596" dur="4000" fill="hold"/>
                                        <p:tgtEl>
                                          <p:spTgt spid="4"/>
                                        </p:tgtEl>
                                        <p:attrNameLst>
                                          <p:attrName>ppt_w</p:attrName>
                                        </p:attrNameLst>
                                      </p:cBhvr>
                                      <p:tavLst>
                                        <p:tav tm="0" fmla="#ppt_w*sin(2.5*pi*$)">
                                          <p:val>
                                            <p:fltVal val="0"/>
                                          </p:val>
                                        </p:tav>
                                        <p:tav tm="100000">
                                          <p:val>
                                            <p:fltVal val="1"/>
                                          </p:val>
                                        </p:tav>
                                      </p:tavLst>
                                    </p:anim>
                                    <p:anim calcmode="lin" valueType="num">
                                      <p:cBhvr>
                                        <p:cTn id="597" dur="4000" fill="hold"/>
                                        <p:tgtEl>
                                          <p:spTgt spid="4"/>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4500"/>
                                        <p:tgtEl>
                                          <p:spTgt spid="4"/>
                                        </p:tgtEl>
                                        <p:attrNameLst>
                                          <p:attrName>ppt_x</p:attrName>
                                        </p:attrNameLst>
                                      </p:cBhvr>
                                      <p:tavLst>
                                        <p:tav tm="0">
                                          <p:val>
                                            <p:strVal val="ppt_x"/>
                                          </p:val>
                                        </p:tav>
                                        <p:tav tm="100000">
                                          <p:val>
                                            <p:strVal val="1+ppt_w/2"/>
                                          </p:val>
                                        </p:tav>
                                      </p:tavLst>
                                    </p:anim>
                                    <p:anim calcmode="lin" valueType="num">
                                      <p:cBhvr additive="base">
                                        <p:cTn id="600" dur="4500"/>
                                        <p:tgtEl>
                                          <p:spTgt spid="4"/>
                                        </p:tgtEl>
                                        <p:attrNameLst>
                                          <p:attrName>ppt_y</p:attrName>
                                        </p:attrNameLst>
                                      </p:cBhvr>
                                      <p:tavLst>
                                        <p:tav tm="0">
                                          <p:val>
                                            <p:strVal val="ppt_y"/>
                                          </p:val>
                                        </p:tav>
                                        <p:tav tm="100000">
                                          <p:val>
                                            <p:strVal val="ppt_y"/>
                                          </p:val>
                                        </p:tav>
                                      </p:tavLst>
                                    </p:anim>
                                    <p:set>
                                      <p:cBhvr>
                                        <p:cTn id="601" dur="1" fill="hold">
                                          <p:stCondLst>
                                            <p:cond delay="4499"/>
                                          </p:stCondLst>
                                        </p:cTn>
                                        <p:tgtEl>
                                          <p:spTgt spid="4"/>
                                        </p:tgtEl>
                                        <p:attrNameLst>
                                          <p:attrName>style.visibility</p:attrName>
                                        </p:attrNameLst>
                                      </p:cBhvr>
                                      <p:to>
                                        <p:strVal val="hidden"/>
                                      </p:to>
                                    </p:set>
                                  </p:childTnLst>
                                </p:cTn>
                              </p:par>
                              <p:par>
                                <p:cTn id="602" presetID="3" presetClass="exit" presetSubtype="5" fill="hold" grpId="3" nodeType="withEffect">
                                  <p:stCondLst>
                                    <p:cond delay="0"/>
                                  </p:stCondLst>
                                  <p:childTnLst>
                                    <p:animEffect transition="out" filter="blinds(vertical)">
                                      <p:cBhvr>
                                        <p:cTn id="603" dur="5500"/>
                                        <p:tgtEl>
                                          <p:spTgt spid="4"/>
                                        </p:tgtEl>
                                      </p:cBhvr>
                                    </p:animEffect>
                                    <p:set>
                                      <p:cBhvr>
                                        <p:cTn id="604" dur="1" fill="hold">
                                          <p:stCondLst>
                                            <p:cond delay="5499"/>
                                          </p:stCondLst>
                                        </p:cTn>
                                        <p:tgtEl>
                                          <p:spTgt spid="4"/>
                                        </p:tgtEl>
                                        <p:attrNameLst>
                                          <p:attrName>style.visibility</p:attrName>
                                        </p:attrNameLst>
                                      </p:cBhvr>
                                      <p:to>
                                        <p:strVal val="hidden"/>
                                      </p:to>
                                    </p:set>
                                  </p:childTnLst>
                                </p:cTn>
                              </p:par>
                              <p:par>
                                <p:cTn id="605" presetID="2" presetClass="entr" presetSubtype="8" fill="hold" grpId="0" nodeType="withEffect">
                                  <p:stCondLst>
                                    <p:cond delay="0"/>
                                  </p:stCondLst>
                                  <p:childTnLst>
                                    <p:set>
                                      <p:cBhvr>
                                        <p:cTn id="606" dur="1" fill="hold">
                                          <p:stCondLst>
                                            <p:cond delay="0"/>
                                          </p:stCondLst>
                                        </p:cTn>
                                        <p:tgtEl>
                                          <p:spTgt spid="3"/>
                                        </p:tgtEl>
                                        <p:attrNameLst>
                                          <p:attrName>style.visibility</p:attrName>
                                        </p:attrNameLst>
                                      </p:cBhvr>
                                      <p:to>
                                        <p:strVal val="visible"/>
                                      </p:to>
                                    </p:set>
                                    <p:anim calcmode="lin" valueType="num">
                                      <p:cBhvr additive="base">
                                        <p:cTn id="607" dur="4000" fill="hold"/>
                                        <p:tgtEl>
                                          <p:spTgt spid="3"/>
                                        </p:tgtEl>
                                        <p:attrNameLst>
                                          <p:attrName>ppt_x</p:attrName>
                                        </p:attrNameLst>
                                      </p:cBhvr>
                                      <p:tavLst>
                                        <p:tav tm="0">
                                          <p:val>
                                            <p:strVal val="0-#ppt_w/2"/>
                                          </p:val>
                                        </p:tav>
                                        <p:tav tm="100000">
                                          <p:val>
                                            <p:strVal val="#ppt_x"/>
                                          </p:val>
                                        </p:tav>
                                      </p:tavLst>
                                    </p:anim>
                                    <p:anim calcmode="lin" valueType="num">
                                      <p:cBhvr additive="base">
                                        <p:cTn id="608" dur="4000" fill="hold"/>
                                        <p:tgtEl>
                                          <p:spTgt spid="3"/>
                                        </p:tgtEl>
                                        <p:attrNameLst>
                                          <p:attrName>ppt_y</p:attrName>
                                        </p:attrNameLst>
                                      </p:cBhvr>
                                      <p:tavLst>
                                        <p:tav tm="0">
                                          <p:val>
                                            <p:strVal val="#ppt_y"/>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3"/>
                                        </p:tgtEl>
                                        <p:attrNameLst>
                                          <p:attrName>style.visibility</p:attrName>
                                        </p:attrNameLst>
                                      </p:cBhvr>
                                      <p:to>
                                        <p:strVal val="visible"/>
                                      </p:to>
                                    </p:set>
                                    <p:anim calcmode="lin" valueType="num">
                                      <p:cBhvr>
                                        <p:cTn id="611" dur="4000" fill="hold"/>
                                        <p:tgtEl>
                                          <p:spTgt spid="3"/>
                                        </p:tgtEl>
                                        <p:attrNameLst>
                                          <p:attrName>ppt_w</p:attrName>
                                        </p:attrNameLst>
                                      </p:cBhvr>
                                      <p:tavLst>
                                        <p:tav tm="0" fmla="#ppt_w*sin(2.5*pi*$)">
                                          <p:val>
                                            <p:fltVal val="0"/>
                                          </p:val>
                                        </p:tav>
                                        <p:tav tm="100000">
                                          <p:val>
                                            <p:fltVal val="1"/>
                                          </p:val>
                                        </p:tav>
                                      </p:tavLst>
                                    </p:anim>
                                    <p:anim calcmode="lin" valueType="num">
                                      <p:cBhvr>
                                        <p:cTn id="612" dur="4000" fill="hold"/>
                                        <p:tgtEl>
                                          <p:spTgt spid="3"/>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4500"/>
                                        <p:tgtEl>
                                          <p:spTgt spid="3"/>
                                        </p:tgtEl>
                                        <p:attrNameLst>
                                          <p:attrName>ppt_x</p:attrName>
                                        </p:attrNameLst>
                                      </p:cBhvr>
                                      <p:tavLst>
                                        <p:tav tm="0">
                                          <p:val>
                                            <p:strVal val="ppt_x"/>
                                          </p:val>
                                        </p:tav>
                                        <p:tav tm="100000">
                                          <p:val>
                                            <p:strVal val="1+ppt_w/2"/>
                                          </p:val>
                                        </p:tav>
                                      </p:tavLst>
                                    </p:anim>
                                    <p:anim calcmode="lin" valueType="num">
                                      <p:cBhvr additive="base">
                                        <p:cTn id="615" dur="4500"/>
                                        <p:tgtEl>
                                          <p:spTgt spid="3"/>
                                        </p:tgtEl>
                                        <p:attrNameLst>
                                          <p:attrName>ppt_y</p:attrName>
                                        </p:attrNameLst>
                                      </p:cBhvr>
                                      <p:tavLst>
                                        <p:tav tm="0">
                                          <p:val>
                                            <p:strVal val="ppt_y"/>
                                          </p:val>
                                        </p:tav>
                                        <p:tav tm="100000">
                                          <p:val>
                                            <p:strVal val="ppt_y"/>
                                          </p:val>
                                        </p:tav>
                                      </p:tavLst>
                                    </p:anim>
                                    <p:set>
                                      <p:cBhvr>
                                        <p:cTn id="616" dur="1" fill="hold">
                                          <p:stCondLst>
                                            <p:cond delay="4499"/>
                                          </p:stCondLst>
                                        </p:cTn>
                                        <p:tgtEl>
                                          <p:spTgt spid="3"/>
                                        </p:tgtEl>
                                        <p:attrNameLst>
                                          <p:attrName>style.visibility</p:attrName>
                                        </p:attrNameLst>
                                      </p:cBhvr>
                                      <p:to>
                                        <p:strVal val="hidden"/>
                                      </p:to>
                                    </p:set>
                                  </p:childTnLst>
                                </p:cTn>
                              </p:par>
                              <p:par>
                                <p:cTn id="617" presetID="3" presetClass="exit" presetSubtype="5" fill="hold" grpId="3" nodeType="withEffect">
                                  <p:stCondLst>
                                    <p:cond delay="0"/>
                                  </p:stCondLst>
                                  <p:childTnLst>
                                    <p:animEffect transition="out" filter="blinds(vertical)">
                                      <p:cBhvr>
                                        <p:cTn id="618" dur="5500"/>
                                        <p:tgtEl>
                                          <p:spTgt spid="3"/>
                                        </p:tgtEl>
                                      </p:cBhvr>
                                    </p:animEffect>
                                    <p:set>
                                      <p:cBhvr>
                                        <p:cTn id="619" dur="1" fill="hold">
                                          <p:stCondLst>
                                            <p:cond delay="5499"/>
                                          </p:stCondLst>
                                        </p:cTn>
                                        <p:tgtEl>
                                          <p:spTgt spid="3"/>
                                        </p:tgtEl>
                                        <p:attrNameLst>
                                          <p:attrName>style.visibility</p:attrName>
                                        </p:attrNameLst>
                                      </p:cBhvr>
                                      <p:to>
                                        <p:strVal val="hidden"/>
                                      </p:to>
                                    </p:set>
                                  </p:childTnLst>
                                </p:cTn>
                              </p:par>
                              <p:par>
                                <p:cTn id="620" presetID="2" presetClass="entr" presetSubtype="8" fill="hold" grpId="0" nodeType="withEffect">
                                  <p:stCondLst>
                                    <p:cond delay="0"/>
                                  </p:stCondLst>
                                  <p:childTnLst>
                                    <p:set>
                                      <p:cBhvr>
                                        <p:cTn id="621" dur="1" fill="hold">
                                          <p:stCondLst>
                                            <p:cond delay="0"/>
                                          </p:stCondLst>
                                        </p:cTn>
                                        <p:tgtEl>
                                          <p:spTgt spid="2"/>
                                        </p:tgtEl>
                                        <p:attrNameLst>
                                          <p:attrName>style.visibility</p:attrName>
                                        </p:attrNameLst>
                                      </p:cBhvr>
                                      <p:to>
                                        <p:strVal val="visible"/>
                                      </p:to>
                                    </p:set>
                                    <p:anim calcmode="lin" valueType="num">
                                      <p:cBhvr additive="base">
                                        <p:cTn id="622" dur="4000" fill="hold"/>
                                        <p:tgtEl>
                                          <p:spTgt spid="2"/>
                                        </p:tgtEl>
                                        <p:attrNameLst>
                                          <p:attrName>ppt_x</p:attrName>
                                        </p:attrNameLst>
                                      </p:cBhvr>
                                      <p:tavLst>
                                        <p:tav tm="0">
                                          <p:val>
                                            <p:strVal val="0-#ppt_w/2"/>
                                          </p:val>
                                        </p:tav>
                                        <p:tav tm="100000">
                                          <p:val>
                                            <p:strVal val="#ppt_x"/>
                                          </p:val>
                                        </p:tav>
                                      </p:tavLst>
                                    </p:anim>
                                    <p:anim calcmode="lin" valueType="num">
                                      <p:cBhvr additive="base">
                                        <p:cTn id="623" dur="4000" fill="hold"/>
                                        <p:tgtEl>
                                          <p:spTgt spid="2"/>
                                        </p:tgtEl>
                                        <p:attrNameLst>
                                          <p:attrName>ppt_y</p:attrName>
                                        </p:attrNameLst>
                                      </p:cBhvr>
                                      <p:tavLst>
                                        <p:tav tm="0">
                                          <p:val>
                                            <p:strVal val="#ppt_y"/>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2"/>
                                        </p:tgtEl>
                                        <p:attrNameLst>
                                          <p:attrName>style.visibility</p:attrName>
                                        </p:attrNameLst>
                                      </p:cBhvr>
                                      <p:to>
                                        <p:strVal val="visible"/>
                                      </p:to>
                                    </p:set>
                                    <p:anim calcmode="lin" valueType="num">
                                      <p:cBhvr>
                                        <p:cTn id="626" dur="4000" fill="hold"/>
                                        <p:tgtEl>
                                          <p:spTgt spid="2"/>
                                        </p:tgtEl>
                                        <p:attrNameLst>
                                          <p:attrName>ppt_w</p:attrName>
                                        </p:attrNameLst>
                                      </p:cBhvr>
                                      <p:tavLst>
                                        <p:tav tm="0" fmla="#ppt_w*sin(2.5*pi*$)">
                                          <p:val>
                                            <p:fltVal val="0"/>
                                          </p:val>
                                        </p:tav>
                                        <p:tav tm="100000">
                                          <p:val>
                                            <p:fltVal val="1"/>
                                          </p:val>
                                        </p:tav>
                                      </p:tavLst>
                                    </p:anim>
                                    <p:anim calcmode="lin" valueType="num">
                                      <p:cBhvr>
                                        <p:cTn id="627" dur="4000" fill="hold"/>
                                        <p:tgtEl>
                                          <p:spTgt spid="2"/>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4500"/>
                                        <p:tgtEl>
                                          <p:spTgt spid="2"/>
                                        </p:tgtEl>
                                        <p:attrNameLst>
                                          <p:attrName>ppt_x</p:attrName>
                                        </p:attrNameLst>
                                      </p:cBhvr>
                                      <p:tavLst>
                                        <p:tav tm="0">
                                          <p:val>
                                            <p:strVal val="ppt_x"/>
                                          </p:val>
                                        </p:tav>
                                        <p:tav tm="100000">
                                          <p:val>
                                            <p:strVal val="1+ppt_w/2"/>
                                          </p:val>
                                        </p:tav>
                                      </p:tavLst>
                                    </p:anim>
                                    <p:anim calcmode="lin" valueType="num">
                                      <p:cBhvr additive="base">
                                        <p:cTn id="630" dur="4500"/>
                                        <p:tgtEl>
                                          <p:spTgt spid="2"/>
                                        </p:tgtEl>
                                        <p:attrNameLst>
                                          <p:attrName>ppt_y</p:attrName>
                                        </p:attrNameLst>
                                      </p:cBhvr>
                                      <p:tavLst>
                                        <p:tav tm="0">
                                          <p:val>
                                            <p:strVal val="ppt_y"/>
                                          </p:val>
                                        </p:tav>
                                        <p:tav tm="100000">
                                          <p:val>
                                            <p:strVal val="ppt_y"/>
                                          </p:val>
                                        </p:tav>
                                      </p:tavLst>
                                    </p:anim>
                                    <p:set>
                                      <p:cBhvr>
                                        <p:cTn id="631" dur="1" fill="hold">
                                          <p:stCondLst>
                                            <p:cond delay="4499"/>
                                          </p:stCondLst>
                                        </p:cTn>
                                        <p:tgtEl>
                                          <p:spTgt spid="2"/>
                                        </p:tgtEl>
                                        <p:attrNameLst>
                                          <p:attrName>style.visibility</p:attrName>
                                        </p:attrNameLst>
                                      </p:cBhvr>
                                      <p:to>
                                        <p:strVal val="hidden"/>
                                      </p:to>
                                    </p:set>
                                  </p:childTnLst>
                                </p:cTn>
                              </p:par>
                              <p:par>
                                <p:cTn id="632" presetID="3" presetClass="exit" presetSubtype="5" fill="hold" grpId="3" nodeType="withEffect">
                                  <p:stCondLst>
                                    <p:cond delay="0"/>
                                  </p:stCondLst>
                                  <p:childTnLst>
                                    <p:animEffect transition="out" filter="blinds(vertical)">
                                      <p:cBhvr>
                                        <p:cTn id="633" dur="5500"/>
                                        <p:tgtEl>
                                          <p:spTgt spid="2"/>
                                        </p:tgtEl>
                                      </p:cBhvr>
                                    </p:animEffect>
                                    <p:set>
                                      <p:cBhvr>
                                        <p:cTn id="634" dur="1" fill="hold">
                                          <p:stCondLst>
                                            <p:cond delay="5499"/>
                                          </p:stCondLst>
                                        </p:cTn>
                                        <p:tgtEl>
                                          <p:spTgt spid="2"/>
                                        </p:tgtEl>
                                        <p:attrNameLst>
                                          <p:attrName>style.visibility</p:attrName>
                                        </p:attrNameLst>
                                      </p:cBhvr>
                                      <p:to>
                                        <p:strVal val="hidden"/>
                                      </p:to>
                                    </p:set>
                                  </p:childTnLst>
                                </p:cTn>
                              </p:par>
                              <p:par>
                                <p:cTn id="635" presetID="2" presetClass="entr" presetSubtype="8" fill="hold" grpId="0" nodeType="withEffect">
                                  <p:stCondLst>
                                    <p:cond delay="0"/>
                                  </p:stCondLst>
                                  <p:childTnLst>
                                    <p:set>
                                      <p:cBhvr>
                                        <p:cTn id="636" dur="1" fill="hold">
                                          <p:stCondLst>
                                            <p:cond delay="0"/>
                                          </p:stCondLst>
                                        </p:cTn>
                                        <p:tgtEl>
                                          <p:spTgt spid="87"/>
                                        </p:tgtEl>
                                        <p:attrNameLst>
                                          <p:attrName>style.visibility</p:attrName>
                                        </p:attrNameLst>
                                      </p:cBhvr>
                                      <p:to>
                                        <p:strVal val="visible"/>
                                      </p:to>
                                    </p:set>
                                    <p:anim calcmode="lin" valueType="num">
                                      <p:cBhvr additive="base">
                                        <p:cTn id="637" dur="4000" fill="hold"/>
                                        <p:tgtEl>
                                          <p:spTgt spid="87"/>
                                        </p:tgtEl>
                                        <p:attrNameLst>
                                          <p:attrName>ppt_x</p:attrName>
                                        </p:attrNameLst>
                                      </p:cBhvr>
                                      <p:tavLst>
                                        <p:tav tm="0">
                                          <p:val>
                                            <p:strVal val="0-#ppt_w/2"/>
                                          </p:val>
                                        </p:tav>
                                        <p:tav tm="100000">
                                          <p:val>
                                            <p:strVal val="#ppt_x"/>
                                          </p:val>
                                        </p:tav>
                                      </p:tavLst>
                                    </p:anim>
                                    <p:anim calcmode="lin" valueType="num">
                                      <p:cBhvr additive="base">
                                        <p:cTn id="638" dur="4000" fill="hold"/>
                                        <p:tgtEl>
                                          <p:spTgt spid="87"/>
                                        </p:tgtEl>
                                        <p:attrNameLst>
                                          <p:attrName>ppt_y</p:attrName>
                                        </p:attrNameLst>
                                      </p:cBhvr>
                                      <p:tavLst>
                                        <p:tav tm="0">
                                          <p:val>
                                            <p:strVal val="#ppt_y"/>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87"/>
                                        </p:tgtEl>
                                        <p:attrNameLst>
                                          <p:attrName>style.visibility</p:attrName>
                                        </p:attrNameLst>
                                      </p:cBhvr>
                                      <p:to>
                                        <p:strVal val="visible"/>
                                      </p:to>
                                    </p:set>
                                    <p:anim calcmode="lin" valueType="num">
                                      <p:cBhvr>
                                        <p:cTn id="641" dur="4000" fill="hold"/>
                                        <p:tgtEl>
                                          <p:spTgt spid="87"/>
                                        </p:tgtEl>
                                        <p:attrNameLst>
                                          <p:attrName>ppt_w</p:attrName>
                                        </p:attrNameLst>
                                      </p:cBhvr>
                                      <p:tavLst>
                                        <p:tav tm="0" fmla="#ppt_w*sin(2.5*pi*$)">
                                          <p:val>
                                            <p:fltVal val="0"/>
                                          </p:val>
                                        </p:tav>
                                        <p:tav tm="100000">
                                          <p:val>
                                            <p:fltVal val="1"/>
                                          </p:val>
                                        </p:tav>
                                      </p:tavLst>
                                    </p:anim>
                                    <p:anim calcmode="lin" valueType="num">
                                      <p:cBhvr>
                                        <p:cTn id="642" dur="4000" fill="hold"/>
                                        <p:tgtEl>
                                          <p:spTgt spid="87"/>
                                        </p:tgtEl>
                                        <p:attrNameLst>
                                          <p:attrName>ppt_h</p:attrName>
                                        </p:attrNameLst>
                                      </p:cBhvr>
                                      <p:tavLst>
                                        <p:tav tm="0">
                                          <p:val>
                                            <p:strVal val="#ppt_h"/>
                                          </p:val>
                                        </p:tav>
                                        <p:tav tm="100000">
                                          <p:val>
                                            <p:strVal val="#ppt_h"/>
                                          </p:val>
                                        </p:tav>
                                      </p:tavLst>
                                    </p:anim>
                                  </p:childTnLst>
                                </p:cTn>
                              </p:par>
                              <p:par>
                                <p:cTn id="643" presetID="2" presetClass="exit" presetSubtype="8" fill="hold" grpId="2" nodeType="withEffect">
                                  <p:stCondLst>
                                    <p:cond delay="0"/>
                                  </p:stCondLst>
                                  <p:childTnLst>
                                    <p:anim calcmode="lin" valueType="num">
                                      <p:cBhvr additive="base">
                                        <p:cTn id="644" dur="4500"/>
                                        <p:tgtEl>
                                          <p:spTgt spid="87"/>
                                        </p:tgtEl>
                                        <p:attrNameLst>
                                          <p:attrName>ppt_x</p:attrName>
                                        </p:attrNameLst>
                                      </p:cBhvr>
                                      <p:tavLst>
                                        <p:tav tm="0">
                                          <p:val>
                                            <p:strVal val="ppt_x"/>
                                          </p:val>
                                        </p:tav>
                                        <p:tav tm="100000">
                                          <p:val>
                                            <p:strVal val="0-ppt_w/2"/>
                                          </p:val>
                                        </p:tav>
                                      </p:tavLst>
                                    </p:anim>
                                    <p:anim calcmode="lin" valueType="num">
                                      <p:cBhvr additive="base">
                                        <p:cTn id="645" dur="4500"/>
                                        <p:tgtEl>
                                          <p:spTgt spid="87"/>
                                        </p:tgtEl>
                                        <p:attrNameLst>
                                          <p:attrName>ppt_y</p:attrName>
                                        </p:attrNameLst>
                                      </p:cBhvr>
                                      <p:tavLst>
                                        <p:tav tm="0">
                                          <p:val>
                                            <p:strVal val="ppt_y"/>
                                          </p:val>
                                        </p:tav>
                                        <p:tav tm="100000">
                                          <p:val>
                                            <p:strVal val="ppt_y"/>
                                          </p:val>
                                        </p:tav>
                                      </p:tavLst>
                                    </p:anim>
                                    <p:set>
                                      <p:cBhvr>
                                        <p:cTn id="646" dur="1" fill="hold">
                                          <p:stCondLst>
                                            <p:cond delay="4499"/>
                                          </p:stCondLst>
                                        </p:cTn>
                                        <p:tgtEl>
                                          <p:spTgt spid="87"/>
                                        </p:tgtEl>
                                        <p:attrNameLst>
                                          <p:attrName>style.visibility</p:attrName>
                                        </p:attrNameLst>
                                      </p:cBhvr>
                                      <p:to>
                                        <p:strVal val="hidden"/>
                                      </p:to>
                                    </p:set>
                                  </p:childTnLst>
                                </p:cTn>
                              </p:par>
                              <p:par>
                                <p:cTn id="647" presetID="3" presetClass="exit" presetSubtype="5" fill="hold" grpId="3" nodeType="withEffect">
                                  <p:stCondLst>
                                    <p:cond delay="0"/>
                                  </p:stCondLst>
                                  <p:childTnLst>
                                    <p:animEffect transition="out" filter="blinds(vertical)">
                                      <p:cBhvr>
                                        <p:cTn id="648" dur="5500"/>
                                        <p:tgtEl>
                                          <p:spTgt spid="87"/>
                                        </p:tgtEl>
                                      </p:cBhvr>
                                    </p:animEffect>
                                    <p:set>
                                      <p:cBhvr>
                                        <p:cTn id="649" dur="1" fill="hold">
                                          <p:stCondLst>
                                            <p:cond delay="5499"/>
                                          </p:stCondLst>
                                        </p:cTn>
                                        <p:tgtEl>
                                          <p:spTgt spid="87"/>
                                        </p:tgtEl>
                                        <p:attrNameLst>
                                          <p:attrName>style.visibility</p:attrName>
                                        </p:attrNameLst>
                                      </p:cBhvr>
                                      <p:to>
                                        <p:strVal val="hidden"/>
                                      </p:to>
                                    </p:set>
                                  </p:childTnLst>
                                </p:cTn>
                              </p:par>
                              <p:par>
                                <p:cTn id="650" presetID="2" presetClass="entr" presetSubtype="8" fill="hold" grpId="0" nodeType="withEffect">
                                  <p:stCondLst>
                                    <p:cond delay="0"/>
                                  </p:stCondLst>
                                  <p:childTnLst>
                                    <p:set>
                                      <p:cBhvr>
                                        <p:cTn id="651" dur="1" fill="hold">
                                          <p:stCondLst>
                                            <p:cond delay="0"/>
                                          </p:stCondLst>
                                        </p:cTn>
                                        <p:tgtEl>
                                          <p:spTgt spid="86"/>
                                        </p:tgtEl>
                                        <p:attrNameLst>
                                          <p:attrName>style.visibility</p:attrName>
                                        </p:attrNameLst>
                                      </p:cBhvr>
                                      <p:to>
                                        <p:strVal val="visible"/>
                                      </p:to>
                                    </p:set>
                                    <p:anim calcmode="lin" valueType="num">
                                      <p:cBhvr additive="base">
                                        <p:cTn id="652" dur="4000" fill="hold"/>
                                        <p:tgtEl>
                                          <p:spTgt spid="86"/>
                                        </p:tgtEl>
                                        <p:attrNameLst>
                                          <p:attrName>ppt_x</p:attrName>
                                        </p:attrNameLst>
                                      </p:cBhvr>
                                      <p:tavLst>
                                        <p:tav tm="0">
                                          <p:val>
                                            <p:strVal val="0-#ppt_w/2"/>
                                          </p:val>
                                        </p:tav>
                                        <p:tav tm="100000">
                                          <p:val>
                                            <p:strVal val="#ppt_x"/>
                                          </p:val>
                                        </p:tav>
                                      </p:tavLst>
                                    </p:anim>
                                    <p:anim calcmode="lin" valueType="num">
                                      <p:cBhvr additive="base">
                                        <p:cTn id="653" dur="4000" fill="hold"/>
                                        <p:tgtEl>
                                          <p:spTgt spid="86"/>
                                        </p:tgtEl>
                                        <p:attrNameLst>
                                          <p:attrName>ppt_y</p:attrName>
                                        </p:attrNameLst>
                                      </p:cBhvr>
                                      <p:tavLst>
                                        <p:tav tm="0">
                                          <p:val>
                                            <p:strVal val="#ppt_y"/>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86"/>
                                        </p:tgtEl>
                                        <p:attrNameLst>
                                          <p:attrName>style.visibility</p:attrName>
                                        </p:attrNameLst>
                                      </p:cBhvr>
                                      <p:to>
                                        <p:strVal val="visible"/>
                                      </p:to>
                                    </p:set>
                                    <p:anim calcmode="lin" valueType="num">
                                      <p:cBhvr>
                                        <p:cTn id="656" dur="4000" fill="hold"/>
                                        <p:tgtEl>
                                          <p:spTgt spid="86"/>
                                        </p:tgtEl>
                                        <p:attrNameLst>
                                          <p:attrName>ppt_w</p:attrName>
                                        </p:attrNameLst>
                                      </p:cBhvr>
                                      <p:tavLst>
                                        <p:tav tm="0" fmla="#ppt_w*sin(2.5*pi*$)">
                                          <p:val>
                                            <p:fltVal val="0"/>
                                          </p:val>
                                        </p:tav>
                                        <p:tav tm="100000">
                                          <p:val>
                                            <p:fltVal val="1"/>
                                          </p:val>
                                        </p:tav>
                                      </p:tavLst>
                                    </p:anim>
                                    <p:anim calcmode="lin" valueType="num">
                                      <p:cBhvr>
                                        <p:cTn id="657" dur="4000" fill="hold"/>
                                        <p:tgtEl>
                                          <p:spTgt spid="86"/>
                                        </p:tgtEl>
                                        <p:attrNameLst>
                                          <p:attrName>ppt_h</p:attrName>
                                        </p:attrNameLst>
                                      </p:cBhvr>
                                      <p:tavLst>
                                        <p:tav tm="0">
                                          <p:val>
                                            <p:strVal val="#ppt_h"/>
                                          </p:val>
                                        </p:tav>
                                        <p:tav tm="100000">
                                          <p:val>
                                            <p:strVal val="#ppt_h"/>
                                          </p:val>
                                        </p:tav>
                                      </p:tavLst>
                                    </p:anim>
                                  </p:childTnLst>
                                </p:cTn>
                              </p:par>
                              <p:par>
                                <p:cTn id="658" presetID="2" presetClass="exit" presetSubtype="8" fill="hold" grpId="2" nodeType="withEffect">
                                  <p:stCondLst>
                                    <p:cond delay="0"/>
                                  </p:stCondLst>
                                  <p:childTnLst>
                                    <p:anim calcmode="lin" valueType="num">
                                      <p:cBhvr additive="base">
                                        <p:cTn id="659" dur="4500"/>
                                        <p:tgtEl>
                                          <p:spTgt spid="86"/>
                                        </p:tgtEl>
                                        <p:attrNameLst>
                                          <p:attrName>ppt_x</p:attrName>
                                        </p:attrNameLst>
                                      </p:cBhvr>
                                      <p:tavLst>
                                        <p:tav tm="0">
                                          <p:val>
                                            <p:strVal val="ppt_x"/>
                                          </p:val>
                                        </p:tav>
                                        <p:tav tm="100000">
                                          <p:val>
                                            <p:strVal val="0-ppt_w/2"/>
                                          </p:val>
                                        </p:tav>
                                      </p:tavLst>
                                    </p:anim>
                                    <p:anim calcmode="lin" valueType="num">
                                      <p:cBhvr additive="base">
                                        <p:cTn id="660" dur="4500"/>
                                        <p:tgtEl>
                                          <p:spTgt spid="86"/>
                                        </p:tgtEl>
                                        <p:attrNameLst>
                                          <p:attrName>ppt_y</p:attrName>
                                        </p:attrNameLst>
                                      </p:cBhvr>
                                      <p:tavLst>
                                        <p:tav tm="0">
                                          <p:val>
                                            <p:strVal val="ppt_y"/>
                                          </p:val>
                                        </p:tav>
                                        <p:tav tm="100000">
                                          <p:val>
                                            <p:strVal val="ppt_y"/>
                                          </p:val>
                                        </p:tav>
                                      </p:tavLst>
                                    </p:anim>
                                    <p:set>
                                      <p:cBhvr>
                                        <p:cTn id="661" dur="1" fill="hold">
                                          <p:stCondLst>
                                            <p:cond delay="4499"/>
                                          </p:stCondLst>
                                        </p:cTn>
                                        <p:tgtEl>
                                          <p:spTgt spid="86"/>
                                        </p:tgtEl>
                                        <p:attrNameLst>
                                          <p:attrName>style.visibility</p:attrName>
                                        </p:attrNameLst>
                                      </p:cBhvr>
                                      <p:to>
                                        <p:strVal val="hidden"/>
                                      </p:to>
                                    </p:set>
                                  </p:childTnLst>
                                </p:cTn>
                              </p:par>
                              <p:par>
                                <p:cTn id="662" presetID="3" presetClass="exit" presetSubtype="5" fill="hold" grpId="3" nodeType="withEffect">
                                  <p:stCondLst>
                                    <p:cond delay="0"/>
                                  </p:stCondLst>
                                  <p:childTnLst>
                                    <p:animEffect transition="out" filter="blinds(vertical)">
                                      <p:cBhvr>
                                        <p:cTn id="663" dur="5500"/>
                                        <p:tgtEl>
                                          <p:spTgt spid="86"/>
                                        </p:tgtEl>
                                      </p:cBhvr>
                                    </p:animEffect>
                                    <p:set>
                                      <p:cBhvr>
                                        <p:cTn id="664" dur="1" fill="hold">
                                          <p:stCondLst>
                                            <p:cond delay="5499"/>
                                          </p:stCondLst>
                                        </p:cTn>
                                        <p:tgtEl>
                                          <p:spTgt spid="86"/>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85"/>
                                        </p:tgtEl>
                                        <p:attrNameLst>
                                          <p:attrName>style.visibility</p:attrName>
                                        </p:attrNameLst>
                                      </p:cBhvr>
                                      <p:to>
                                        <p:strVal val="visible"/>
                                      </p:to>
                                    </p:set>
                                    <p:anim calcmode="lin" valueType="num">
                                      <p:cBhvr additive="base">
                                        <p:cTn id="667" dur="4000" fill="hold"/>
                                        <p:tgtEl>
                                          <p:spTgt spid="85"/>
                                        </p:tgtEl>
                                        <p:attrNameLst>
                                          <p:attrName>ppt_x</p:attrName>
                                        </p:attrNameLst>
                                      </p:cBhvr>
                                      <p:tavLst>
                                        <p:tav tm="0">
                                          <p:val>
                                            <p:strVal val="0-#ppt_w/2"/>
                                          </p:val>
                                        </p:tav>
                                        <p:tav tm="100000">
                                          <p:val>
                                            <p:strVal val="#ppt_x"/>
                                          </p:val>
                                        </p:tav>
                                      </p:tavLst>
                                    </p:anim>
                                    <p:anim calcmode="lin" valueType="num">
                                      <p:cBhvr additive="base">
                                        <p:cTn id="668" dur="4000" fill="hold"/>
                                        <p:tgtEl>
                                          <p:spTgt spid="85"/>
                                        </p:tgtEl>
                                        <p:attrNameLst>
                                          <p:attrName>ppt_y</p:attrName>
                                        </p:attrNameLst>
                                      </p:cBhvr>
                                      <p:tavLst>
                                        <p:tav tm="0">
                                          <p:val>
                                            <p:strVal val="#ppt_y"/>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85"/>
                                        </p:tgtEl>
                                        <p:attrNameLst>
                                          <p:attrName>style.visibility</p:attrName>
                                        </p:attrNameLst>
                                      </p:cBhvr>
                                      <p:to>
                                        <p:strVal val="visible"/>
                                      </p:to>
                                    </p:set>
                                    <p:anim calcmode="lin" valueType="num">
                                      <p:cBhvr>
                                        <p:cTn id="671" dur="4000" fill="hold"/>
                                        <p:tgtEl>
                                          <p:spTgt spid="85"/>
                                        </p:tgtEl>
                                        <p:attrNameLst>
                                          <p:attrName>ppt_w</p:attrName>
                                        </p:attrNameLst>
                                      </p:cBhvr>
                                      <p:tavLst>
                                        <p:tav tm="0" fmla="#ppt_w*sin(2.5*pi*$)">
                                          <p:val>
                                            <p:fltVal val="0"/>
                                          </p:val>
                                        </p:tav>
                                        <p:tav tm="100000">
                                          <p:val>
                                            <p:fltVal val="1"/>
                                          </p:val>
                                        </p:tav>
                                      </p:tavLst>
                                    </p:anim>
                                    <p:anim calcmode="lin" valueType="num">
                                      <p:cBhvr>
                                        <p:cTn id="672" dur="4000" fill="hold"/>
                                        <p:tgtEl>
                                          <p:spTgt spid="85"/>
                                        </p:tgtEl>
                                        <p:attrNameLst>
                                          <p:attrName>ppt_h</p:attrName>
                                        </p:attrNameLst>
                                      </p:cBhvr>
                                      <p:tavLst>
                                        <p:tav tm="0">
                                          <p:val>
                                            <p:strVal val="#ppt_h"/>
                                          </p:val>
                                        </p:tav>
                                        <p:tav tm="100000">
                                          <p:val>
                                            <p:strVal val="#ppt_h"/>
                                          </p:val>
                                        </p:tav>
                                      </p:tavLst>
                                    </p:anim>
                                  </p:childTnLst>
                                </p:cTn>
                              </p:par>
                              <p:par>
                                <p:cTn id="673" presetID="2" presetClass="exit" presetSubtype="8" fill="hold" grpId="2" nodeType="withEffect">
                                  <p:stCondLst>
                                    <p:cond delay="0"/>
                                  </p:stCondLst>
                                  <p:childTnLst>
                                    <p:anim calcmode="lin" valueType="num">
                                      <p:cBhvr additive="base">
                                        <p:cTn id="674" dur="4500"/>
                                        <p:tgtEl>
                                          <p:spTgt spid="85"/>
                                        </p:tgtEl>
                                        <p:attrNameLst>
                                          <p:attrName>ppt_x</p:attrName>
                                        </p:attrNameLst>
                                      </p:cBhvr>
                                      <p:tavLst>
                                        <p:tav tm="0">
                                          <p:val>
                                            <p:strVal val="ppt_x"/>
                                          </p:val>
                                        </p:tav>
                                        <p:tav tm="100000">
                                          <p:val>
                                            <p:strVal val="0-ppt_w/2"/>
                                          </p:val>
                                        </p:tav>
                                      </p:tavLst>
                                    </p:anim>
                                    <p:anim calcmode="lin" valueType="num">
                                      <p:cBhvr additive="base">
                                        <p:cTn id="675" dur="4500"/>
                                        <p:tgtEl>
                                          <p:spTgt spid="85"/>
                                        </p:tgtEl>
                                        <p:attrNameLst>
                                          <p:attrName>ppt_y</p:attrName>
                                        </p:attrNameLst>
                                      </p:cBhvr>
                                      <p:tavLst>
                                        <p:tav tm="0">
                                          <p:val>
                                            <p:strVal val="ppt_y"/>
                                          </p:val>
                                        </p:tav>
                                        <p:tav tm="100000">
                                          <p:val>
                                            <p:strVal val="ppt_y"/>
                                          </p:val>
                                        </p:tav>
                                      </p:tavLst>
                                    </p:anim>
                                    <p:set>
                                      <p:cBhvr>
                                        <p:cTn id="676" dur="1" fill="hold">
                                          <p:stCondLst>
                                            <p:cond delay="4499"/>
                                          </p:stCondLst>
                                        </p:cTn>
                                        <p:tgtEl>
                                          <p:spTgt spid="85"/>
                                        </p:tgtEl>
                                        <p:attrNameLst>
                                          <p:attrName>style.visibility</p:attrName>
                                        </p:attrNameLst>
                                      </p:cBhvr>
                                      <p:to>
                                        <p:strVal val="hidden"/>
                                      </p:to>
                                    </p:set>
                                  </p:childTnLst>
                                </p:cTn>
                              </p:par>
                              <p:par>
                                <p:cTn id="677" presetID="3" presetClass="exit" presetSubtype="5" fill="hold" grpId="3" nodeType="withEffect">
                                  <p:stCondLst>
                                    <p:cond delay="0"/>
                                  </p:stCondLst>
                                  <p:childTnLst>
                                    <p:animEffect transition="out" filter="blinds(vertical)">
                                      <p:cBhvr>
                                        <p:cTn id="678" dur="5500"/>
                                        <p:tgtEl>
                                          <p:spTgt spid="85"/>
                                        </p:tgtEl>
                                      </p:cBhvr>
                                    </p:animEffect>
                                    <p:set>
                                      <p:cBhvr>
                                        <p:cTn id="679" dur="1" fill="hold">
                                          <p:stCondLst>
                                            <p:cond delay="5499"/>
                                          </p:stCondLst>
                                        </p:cTn>
                                        <p:tgtEl>
                                          <p:spTgt spid="85"/>
                                        </p:tgtEl>
                                        <p:attrNameLst>
                                          <p:attrName>style.visibility</p:attrName>
                                        </p:attrNameLst>
                                      </p:cBhvr>
                                      <p:to>
                                        <p:strVal val="hidden"/>
                                      </p:to>
                                    </p:set>
                                  </p:childTnLst>
                                </p:cTn>
                              </p:par>
                              <p:par>
                                <p:cTn id="680" presetID="2" presetClass="entr" presetSubtype="8" fill="hold" grpId="0" nodeType="withEffect">
                                  <p:stCondLst>
                                    <p:cond delay="0"/>
                                  </p:stCondLst>
                                  <p:childTnLst>
                                    <p:set>
                                      <p:cBhvr>
                                        <p:cTn id="681" dur="1" fill="hold">
                                          <p:stCondLst>
                                            <p:cond delay="0"/>
                                          </p:stCondLst>
                                        </p:cTn>
                                        <p:tgtEl>
                                          <p:spTgt spid="84"/>
                                        </p:tgtEl>
                                        <p:attrNameLst>
                                          <p:attrName>style.visibility</p:attrName>
                                        </p:attrNameLst>
                                      </p:cBhvr>
                                      <p:to>
                                        <p:strVal val="visible"/>
                                      </p:to>
                                    </p:set>
                                    <p:anim calcmode="lin" valueType="num">
                                      <p:cBhvr additive="base">
                                        <p:cTn id="682" dur="4000" fill="hold"/>
                                        <p:tgtEl>
                                          <p:spTgt spid="84"/>
                                        </p:tgtEl>
                                        <p:attrNameLst>
                                          <p:attrName>ppt_x</p:attrName>
                                        </p:attrNameLst>
                                      </p:cBhvr>
                                      <p:tavLst>
                                        <p:tav tm="0">
                                          <p:val>
                                            <p:strVal val="0-#ppt_w/2"/>
                                          </p:val>
                                        </p:tav>
                                        <p:tav tm="100000">
                                          <p:val>
                                            <p:strVal val="#ppt_x"/>
                                          </p:val>
                                        </p:tav>
                                      </p:tavLst>
                                    </p:anim>
                                    <p:anim calcmode="lin" valueType="num">
                                      <p:cBhvr additive="base">
                                        <p:cTn id="683" dur="4000" fill="hold"/>
                                        <p:tgtEl>
                                          <p:spTgt spid="84"/>
                                        </p:tgtEl>
                                        <p:attrNameLst>
                                          <p:attrName>ppt_y</p:attrName>
                                        </p:attrNameLst>
                                      </p:cBhvr>
                                      <p:tavLst>
                                        <p:tav tm="0">
                                          <p:val>
                                            <p:strVal val="#ppt_y"/>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84"/>
                                        </p:tgtEl>
                                        <p:attrNameLst>
                                          <p:attrName>style.visibility</p:attrName>
                                        </p:attrNameLst>
                                      </p:cBhvr>
                                      <p:to>
                                        <p:strVal val="visible"/>
                                      </p:to>
                                    </p:set>
                                    <p:anim calcmode="lin" valueType="num">
                                      <p:cBhvr>
                                        <p:cTn id="686" dur="4000" fill="hold"/>
                                        <p:tgtEl>
                                          <p:spTgt spid="84"/>
                                        </p:tgtEl>
                                        <p:attrNameLst>
                                          <p:attrName>ppt_w</p:attrName>
                                        </p:attrNameLst>
                                      </p:cBhvr>
                                      <p:tavLst>
                                        <p:tav tm="0" fmla="#ppt_w*sin(2.5*pi*$)">
                                          <p:val>
                                            <p:fltVal val="0"/>
                                          </p:val>
                                        </p:tav>
                                        <p:tav tm="100000">
                                          <p:val>
                                            <p:fltVal val="1"/>
                                          </p:val>
                                        </p:tav>
                                      </p:tavLst>
                                    </p:anim>
                                    <p:anim calcmode="lin" valueType="num">
                                      <p:cBhvr>
                                        <p:cTn id="687" dur="4000" fill="hold"/>
                                        <p:tgtEl>
                                          <p:spTgt spid="84"/>
                                        </p:tgtEl>
                                        <p:attrNameLst>
                                          <p:attrName>ppt_h</p:attrName>
                                        </p:attrNameLst>
                                      </p:cBhvr>
                                      <p:tavLst>
                                        <p:tav tm="0">
                                          <p:val>
                                            <p:strVal val="#ppt_h"/>
                                          </p:val>
                                        </p:tav>
                                        <p:tav tm="100000">
                                          <p:val>
                                            <p:strVal val="#ppt_h"/>
                                          </p:val>
                                        </p:tav>
                                      </p:tavLst>
                                    </p:anim>
                                  </p:childTnLst>
                                </p:cTn>
                              </p:par>
                              <p:par>
                                <p:cTn id="688" presetID="2" presetClass="exit" presetSubtype="8" fill="hold" grpId="2" nodeType="withEffect">
                                  <p:stCondLst>
                                    <p:cond delay="0"/>
                                  </p:stCondLst>
                                  <p:childTnLst>
                                    <p:anim calcmode="lin" valueType="num">
                                      <p:cBhvr additive="base">
                                        <p:cTn id="689" dur="4500"/>
                                        <p:tgtEl>
                                          <p:spTgt spid="84"/>
                                        </p:tgtEl>
                                        <p:attrNameLst>
                                          <p:attrName>ppt_x</p:attrName>
                                        </p:attrNameLst>
                                      </p:cBhvr>
                                      <p:tavLst>
                                        <p:tav tm="0">
                                          <p:val>
                                            <p:strVal val="ppt_x"/>
                                          </p:val>
                                        </p:tav>
                                        <p:tav tm="100000">
                                          <p:val>
                                            <p:strVal val="0-ppt_w/2"/>
                                          </p:val>
                                        </p:tav>
                                      </p:tavLst>
                                    </p:anim>
                                    <p:anim calcmode="lin" valueType="num">
                                      <p:cBhvr additive="base">
                                        <p:cTn id="690" dur="4500"/>
                                        <p:tgtEl>
                                          <p:spTgt spid="84"/>
                                        </p:tgtEl>
                                        <p:attrNameLst>
                                          <p:attrName>ppt_y</p:attrName>
                                        </p:attrNameLst>
                                      </p:cBhvr>
                                      <p:tavLst>
                                        <p:tav tm="0">
                                          <p:val>
                                            <p:strVal val="ppt_y"/>
                                          </p:val>
                                        </p:tav>
                                        <p:tav tm="100000">
                                          <p:val>
                                            <p:strVal val="ppt_y"/>
                                          </p:val>
                                        </p:tav>
                                      </p:tavLst>
                                    </p:anim>
                                    <p:set>
                                      <p:cBhvr>
                                        <p:cTn id="691" dur="1" fill="hold">
                                          <p:stCondLst>
                                            <p:cond delay="4499"/>
                                          </p:stCondLst>
                                        </p:cTn>
                                        <p:tgtEl>
                                          <p:spTgt spid="84"/>
                                        </p:tgtEl>
                                        <p:attrNameLst>
                                          <p:attrName>style.visibility</p:attrName>
                                        </p:attrNameLst>
                                      </p:cBhvr>
                                      <p:to>
                                        <p:strVal val="hidden"/>
                                      </p:to>
                                    </p:set>
                                  </p:childTnLst>
                                </p:cTn>
                              </p:par>
                              <p:par>
                                <p:cTn id="692" presetID="3" presetClass="exit" presetSubtype="5" fill="hold" grpId="3" nodeType="withEffect">
                                  <p:stCondLst>
                                    <p:cond delay="0"/>
                                  </p:stCondLst>
                                  <p:childTnLst>
                                    <p:animEffect transition="out" filter="blinds(vertical)">
                                      <p:cBhvr>
                                        <p:cTn id="693" dur="5500"/>
                                        <p:tgtEl>
                                          <p:spTgt spid="84"/>
                                        </p:tgtEl>
                                      </p:cBhvr>
                                    </p:animEffect>
                                    <p:set>
                                      <p:cBhvr>
                                        <p:cTn id="694" dur="1" fill="hold">
                                          <p:stCondLst>
                                            <p:cond delay="5499"/>
                                          </p:stCondLst>
                                        </p:cTn>
                                        <p:tgtEl>
                                          <p:spTgt spid="84"/>
                                        </p:tgtEl>
                                        <p:attrNameLst>
                                          <p:attrName>style.visibility</p:attrName>
                                        </p:attrNameLst>
                                      </p:cBhvr>
                                      <p:to>
                                        <p:strVal val="hidden"/>
                                      </p:to>
                                    </p:set>
                                  </p:childTnLst>
                                </p:cTn>
                              </p:par>
                              <p:par>
                                <p:cTn id="695" presetID="2" presetClass="entr" presetSubtype="8" fill="hold" grpId="0" nodeType="withEffect">
                                  <p:stCondLst>
                                    <p:cond delay="0"/>
                                  </p:stCondLst>
                                  <p:childTnLst>
                                    <p:set>
                                      <p:cBhvr>
                                        <p:cTn id="696" dur="1" fill="hold">
                                          <p:stCondLst>
                                            <p:cond delay="0"/>
                                          </p:stCondLst>
                                        </p:cTn>
                                        <p:tgtEl>
                                          <p:spTgt spid="83"/>
                                        </p:tgtEl>
                                        <p:attrNameLst>
                                          <p:attrName>style.visibility</p:attrName>
                                        </p:attrNameLst>
                                      </p:cBhvr>
                                      <p:to>
                                        <p:strVal val="visible"/>
                                      </p:to>
                                    </p:set>
                                    <p:anim calcmode="lin" valueType="num">
                                      <p:cBhvr additive="base">
                                        <p:cTn id="697" dur="4000" fill="hold"/>
                                        <p:tgtEl>
                                          <p:spTgt spid="83"/>
                                        </p:tgtEl>
                                        <p:attrNameLst>
                                          <p:attrName>ppt_x</p:attrName>
                                        </p:attrNameLst>
                                      </p:cBhvr>
                                      <p:tavLst>
                                        <p:tav tm="0">
                                          <p:val>
                                            <p:strVal val="0-#ppt_w/2"/>
                                          </p:val>
                                        </p:tav>
                                        <p:tav tm="100000">
                                          <p:val>
                                            <p:strVal val="#ppt_x"/>
                                          </p:val>
                                        </p:tav>
                                      </p:tavLst>
                                    </p:anim>
                                    <p:anim calcmode="lin" valueType="num">
                                      <p:cBhvr additive="base">
                                        <p:cTn id="698" dur="4000" fill="hold"/>
                                        <p:tgtEl>
                                          <p:spTgt spid="83"/>
                                        </p:tgtEl>
                                        <p:attrNameLst>
                                          <p:attrName>ppt_y</p:attrName>
                                        </p:attrNameLst>
                                      </p:cBhvr>
                                      <p:tavLst>
                                        <p:tav tm="0">
                                          <p:val>
                                            <p:strVal val="#ppt_y"/>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83"/>
                                        </p:tgtEl>
                                        <p:attrNameLst>
                                          <p:attrName>style.visibility</p:attrName>
                                        </p:attrNameLst>
                                      </p:cBhvr>
                                      <p:to>
                                        <p:strVal val="visible"/>
                                      </p:to>
                                    </p:set>
                                    <p:anim calcmode="lin" valueType="num">
                                      <p:cBhvr>
                                        <p:cTn id="701" dur="4000" fill="hold"/>
                                        <p:tgtEl>
                                          <p:spTgt spid="83"/>
                                        </p:tgtEl>
                                        <p:attrNameLst>
                                          <p:attrName>ppt_w</p:attrName>
                                        </p:attrNameLst>
                                      </p:cBhvr>
                                      <p:tavLst>
                                        <p:tav tm="0" fmla="#ppt_w*sin(2.5*pi*$)">
                                          <p:val>
                                            <p:fltVal val="0"/>
                                          </p:val>
                                        </p:tav>
                                        <p:tav tm="100000">
                                          <p:val>
                                            <p:fltVal val="1"/>
                                          </p:val>
                                        </p:tav>
                                      </p:tavLst>
                                    </p:anim>
                                    <p:anim calcmode="lin" valueType="num">
                                      <p:cBhvr>
                                        <p:cTn id="702" dur="4000" fill="hold"/>
                                        <p:tgtEl>
                                          <p:spTgt spid="83"/>
                                        </p:tgtEl>
                                        <p:attrNameLst>
                                          <p:attrName>ppt_h</p:attrName>
                                        </p:attrNameLst>
                                      </p:cBhvr>
                                      <p:tavLst>
                                        <p:tav tm="0">
                                          <p:val>
                                            <p:strVal val="#ppt_h"/>
                                          </p:val>
                                        </p:tav>
                                        <p:tav tm="100000">
                                          <p:val>
                                            <p:strVal val="#ppt_h"/>
                                          </p:val>
                                        </p:tav>
                                      </p:tavLst>
                                    </p:anim>
                                  </p:childTnLst>
                                </p:cTn>
                              </p:par>
                              <p:par>
                                <p:cTn id="703" presetID="2" presetClass="exit" presetSubtype="8" fill="hold" grpId="2" nodeType="withEffect">
                                  <p:stCondLst>
                                    <p:cond delay="0"/>
                                  </p:stCondLst>
                                  <p:childTnLst>
                                    <p:anim calcmode="lin" valueType="num">
                                      <p:cBhvr additive="base">
                                        <p:cTn id="704" dur="4500"/>
                                        <p:tgtEl>
                                          <p:spTgt spid="83"/>
                                        </p:tgtEl>
                                        <p:attrNameLst>
                                          <p:attrName>ppt_x</p:attrName>
                                        </p:attrNameLst>
                                      </p:cBhvr>
                                      <p:tavLst>
                                        <p:tav tm="0">
                                          <p:val>
                                            <p:strVal val="ppt_x"/>
                                          </p:val>
                                        </p:tav>
                                        <p:tav tm="100000">
                                          <p:val>
                                            <p:strVal val="0-ppt_w/2"/>
                                          </p:val>
                                        </p:tav>
                                      </p:tavLst>
                                    </p:anim>
                                    <p:anim calcmode="lin" valueType="num">
                                      <p:cBhvr additive="base">
                                        <p:cTn id="705" dur="4500"/>
                                        <p:tgtEl>
                                          <p:spTgt spid="83"/>
                                        </p:tgtEl>
                                        <p:attrNameLst>
                                          <p:attrName>ppt_y</p:attrName>
                                        </p:attrNameLst>
                                      </p:cBhvr>
                                      <p:tavLst>
                                        <p:tav tm="0">
                                          <p:val>
                                            <p:strVal val="ppt_y"/>
                                          </p:val>
                                        </p:tav>
                                        <p:tav tm="100000">
                                          <p:val>
                                            <p:strVal val="ppt_y"/>
                                          </p:val>
                                        </p:tav>
                                      </p:tavLst>
                                    </p:anim>
                                    <p:set>
                                      <p:cBhvr>
                                        <p:cTn id="706" dur="1" fill="hold">
                                          <p:stCondLst>
                                            <p:cond delay="4499"/>
                                          </p:stCondLst>
                                        </p:cTn>
                                        <p:tgtEl>
                                          <p:spTgt spid="83"/>
                                        </p:tgtEl>
                                        <p:attrNameLst>
                                          <p:attrName>style.visibility</p:attrName>
                                        </p:attrNameLst>
                                      </p:cBhvr>
                                      <p:to>
                                        <p:strVal val="hidden"/>
                                      </p:to>
                                    </p:set>
                                  </p:childTnLst>
                                </p:cTn>
                              </p:par>
                              <p:par>
                                <p:cTn id="707" presetID="3" presetClass="exit" presetSubtype="5" fill="hold" grpId="3" nodeType="withEffect">
                                  <p:stCondLst>
                                    <p:cond delay="0"/>
                                  </p:stCondLst>
                                  <p:childTnLst>
                                    <p:animEffect transition="out" filter="blinds(vertical)">
                                      <p:cBhvr>
                                        <p:cTn id="708" dur="5500"/>
                                        <p:tgtEl>
                                          <p:spTgt spid="83"/>
                                        </p:tgtEl>
                                      </p:cBhvr>
                                    </p:animEffect>
                                    <p:set>
                                      <p:cBhvr>
                                        <p:cTn id="709" dur="1" fill="hold">
                                          <p:stCondLst>
                                            <p:cond delay="5499"/>
                                          </p:stCondLst>
                                        </p:cTn>
                                        <p:tgtEl>
                                          <p:spTgt spid="83"/>
                                        </p:tgtEl>
                                        <p:attrNameLst>
                                          <p:attrName>style.visibility</p:attrName>
                                        </p:attrNameLst>
                                      </p:cBhvr>
                                      <p:to>
                                        <p:strVal val="hidden"/>
                                      </p:to>
                                    </p:set>
                                  </p:childTnLst>
                                </p:cTn>
                              </p:par>
                              <p:par>
                                <p:cTn id="710" presetID="2" presetClass="entr" presetSubtype="8" fill="hold" grpId="0" nodeType="withEffect">
                                  <p:stCondLst>
                                    <p:cond delay="0"/>
                                  </p:stCondLst>
                                  <p:childTnLst>
                                    <p:set>
                                      <p:cBhvr>
                                        <p:cTn id="711" dur="1" fill="hold">
                                          <p:stCondLst>
                                            <p:cond delay="0"/>
                                          </p:stCondLst>
                                        </p:cTn>
                                        <p:tgtEl>
                                          <p:spTgt spid="82"/>
                                        </p:tgtEl>
                                        <p:attrNameLst>
                                          <p:attrName>style.visibility</p:attrName>
                                        </p:attrNameLst>
                                      </p:cBhvr>
                                      <p:to>
                                        <p:strVal val="visible"/>
                                      </p:to>
                                    </p:set>
                                    <p:anim calcmode="lin" valueType="num">
                                      <p:cBhvr additive="base">
                                        <p:cTn id="712" dur="4000" fill="hold"/>
                                        <p:tgtEl>
                                          <p:spTgt spid="82"/>
                                        </p:tgtEl>
                                        <p:attrNameLst>
                                          <p:attrName>ppt_x</p:attrName>
                                        </p:attrNameLst>
                                      </p:cBhvr>
                                      <p:tavLst>
                                        <p:tav tm="0">
                                          <p:val>
                                            <p:strVal val="0-#ppt_w/2"/>
                                          </p:val>
                                        </p:tav>
                                        <p:tav tm="100000">
                                          <p:val>
                                            <p:strVal val="#ppt_x"/>
                                          </p:val>
                                        </p:tav>
                                      </p:tavLst>
                                    </p:anim>
                                    <p:anim calcmode="lin" valueType="num">
                                      <p:cBhvr additive="base">
                                        <p:cTn id="713" dur="4000" fill="hold"/>
                                        <p:tgtEl>
                                          <p:spTgt spid="82"/>
                                        </p:tgtEl>
                                        <p:attrNameLst>
                                          <p:attrName>ppt_y</p:attrName>
                                        </p:attrNameLst>
                                      </p:cBhvr>
                                      <p:tavLst>
                                        <p:tav tm="0">
                                          <p:val>
                                            <p:strVal val="#ppt_y"/>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82"/>
                                        </p:tgtEl>
                                        <p:attrNameLst>
                                          <p:attrName>style.visibility</p:attrName>
                                        </p:attrNameLst>
                                      </p:cBhvr>
                                      <p:to>
                                        <p:strVal val="visible"/>
                                      </p:to>
                                    </p:set>
                                    <p:anim calcmode="lin" valueType="num">
                                      <p:cBhvr>
                                        <p:cTn id="716" dur="4000" fill="hold"/>
                                        <p:tgtEl>
                                          <p:spTgt spid="82"/>
                                        </p:tgtEl>
                                        <p:attrNameLst>
                                          <p:attrName>ppt_w</p:attrName>
                                        </p:attrNameLst>
                                      </p:cBhvr>
                                      <p:tavLst>
                                        <p:tav tm="0" fmla="#ppt_w*sin(2.5*pi*$)">
                                          <p:val>
                                            <p:fltVal val="0"/>
                                          </p:val>
                                        </p:tav>
                                        <p:tav tm="100000">
                                          <p:val>
                                            <p:fltVal val="1"/>
                                          </p:val>
                                        </p:tav>
                                      </p:tavLst>
                                    </p:anim>
                                    <p:anim calcmode="lin" valueType="num">
                                      <p:cBhvr>
                                        <p:cTn id="717" dur="4000" fill="hold"/>
                                        <p:tgtEl>
                                          <p:spTgt spid="82"/>
                                        </p:tgtEl>
                                        <p:attrNameLst>
                                          <p:attrName>ppt_h</p:attrName>
                                        </p:attrNameLst>
                                      </p:cBhvr>
                                      <p:tavLst>
                                        <p:tav tm="0">
                                          <p:val>
                                            <p:strVal val="#ppt_h"/>
                                          </p:val>
                                        </p:tav>
                                        <p:tav tm="100000">
                                          <p:val>
                                            <p:strVal val="#ppt_h"/>
                                          </p:val>
                                        </p:tav>
                                      </p:tavLst>
                                    </p:anim>
                                  </p:childTnLst>
                                </p:cTn>
                              </p:par>
                              <p:par>
                                <p:cTn id="718" presetID="2" presetClass="exit" presetSubtype="8" fill="hold" grpId="2" nodeType="withEffect">
                                  <p:stCondLst>
                                    <p:cond delay="0"/>
                                  </p:stCondLst>
                                  <p:childTnLst>
                                    <p:anim calcmode="lin" valueType="num">
                                      <p:cBhvr additive="base">
                                        <p:cTn id="719" dur="4500"/>
                                        <p:tgtEl>
                                          <p:spTgt spid="82"/>
                                        </p:tgtEl>
                                        <p:attrNameLst>
                                          <p:attrName>ppt_x</p:attrName>
                                        </p:attrNameLst>
                                      </p:cBhvr>
                                      <p:tavLst>
                                        <p:tav tm="0">
                                          <p:val>
                                            <p:strVal val="ppt_x"/>
                                          </p:val>
                                        </p:tav>
                                        <p:tav tm="100000">
                                          <p:val>
                                            <p:strVal val="0-ppt_w/2"/>
                                          </p:val>
                                        </p:tav>
                                      </p:tavLst>
                                    </p:anim>
                                    <p:anim calcmode="lin" valueType="num">
                                      <p:cBhvr additive="base">
                                        <p:cTn id="720" dur="4500"/>
                                        <p:tgtEl>
                                          <p:spTgt spid="82"/>
                                        </p:tgtEl>
                                        <p:attrNameLst>
                                          <p:attrName>ppt_y</p:attrName>
                                        </p:attrNameLst>
                                      </p:cBhvr>
                                      <p:tavLst>
                                        <p:tav tm="0">
                                          <p:val>
                                            <p:strVal val="ppt_y"/>
                                          </p:val>
                                        </p:tav>
                                        <p:tav tm="100000">
                                          <p:val>
                                            <p:strVal val="ppt_y"/>
                                          </p:val>
                                        </p:tav>
                                      </p:tavLst>
                                    </p:anim>
                                    <p:set>
                                      <p:cBhvr>
                                        <p:cTn id="721" dur="1" fill="hold">
                                          <p:stCondLst>
                                            <p:cond delay="4499"/>
                                          </p:stCondLst>
                                        </p:cTn>
                                        <p:tgtEl>
                                          <p:spTgt spid="82"/>
                                        </p:tgtEl>
                                        <p:attrNameLst>
                                          <p:attrName>style.visibility</p:attrName>
                                        </p:attrNameLst>
                                      </p:cBhvr>
                                      <p:to>
                                        <p:strVal val="hidden"/>
                                      </p:to>
                                    </p:set>
                                  </p:childTnLst>
                                </p:cTn>
                              </p:par>
                              <p:par>
                                <p:cTn id="722" presetID="3" presetClass="exit" presetSubtype="5" fill="hold" grpId="3" nodeType="withEffect">
                                  <p:stCondLst>
                                    <p:cond delay="0"/>
                                  </p:stCondLst>
                                  <p:childTnLst>
                                    <p:animEffect transition="out" filter="blinds(vertical)">
                                      <p:cBhvr>
                                        <p:cTn id="723" dur="5500"/>
                                        <p:tgtEl>
                                          <p:spTgt spid="82"/>
                                        </p:tgtEl>
                                      </p:cBhvr>
                                    </p:animEffect>
                                    <p:set>
                                      <p:cBhvr>
                                        <p:cTn id="724" dur="1" fill="hold">
                                          <p:stCondLst>
                                            <p:cond delay="5499"/>
                                          </p:stCondLst>
                                        </p:cTn>
                                        <p:tgtEl>
                                          <p:spTgt spid="82"/>
                                        </p:tgtEl>
                                        <p:attrNameLst>
                                          <p:attrName>style.visibility</p:attrName>
                                        </p:attrNameLst>
                                      </p:cBhvr>
                                      <p:to>
                                        <p:strVal val="hidden"/>
                                      </p:to>
                                    </p:set>
                                  </p:childTnLst>
                                </p:cTn>
                              </p:par>
                              <p:par>
                                <p:cTn id="725" presetID="2" presetClass="entr" presetSubtype="8" fill="hold" grpId="0" nodeType="withEffect">
                                  <p:stCondLst>
                                    <p:cond delay="0"/>
                                  </p:stCondLst>
                                  <p:childTnLst>
                                    <p:set>
                                      <p:cBhvr>
                                        <p:cTn id="726" dur="1" fill="hold">
                                          <p:stCondLst>
                                            <p:cond delay="0"/>
                                          </p:stCondLst>
                                        </p:cTn>
                                        <p:tgtEl>
                                          <p:spTgt spid="81"/>
                                        </p:tgtEl>
                                        <p:attrNameLst>
                                          <p:attrName>style.visibility</p:attrName>
                                        </p:attrNameLst>
                                      </p:cBhvr>
                                      <p:to>
                                        <p:strVal val="visible"/>
                                      </p:to>
                                    </p:set>
                                    <p:anim calcmode="lin" valueType="num">
                                      <p:cBhvr additive="base">
                                        <p:cTn id="727" dur="4000" fill="hold"/>
                                        <p:tgtEl>
                                          <p:spTgt spid="81"/>
                                        </p:tgtEl>
                                        <p:attrNameLst>
                                          <p:attrName>ppt_x</p:attrName>
                                        </p:attrNameLst>
                                      </p:cBhvr>
                                      <p:tavLst>
                                        <p:tav tm="0">
                                          <p:val>
                                            <p:strVal val="0-#ppt_w/2"/>
                                          </p:val>
                                        </p:tav>
                                        <p:tav tm="100000">
                                          <p:val>
                                            <p:strVal val="#ppt_x"/>
                                          </p:val>
                                        </p:tav>
                                      </p:tavLst>
                                    </p:anim>
                                    <p:anim calcmode="lin" valueType="num">
                                      <p:cBhvr additive="base">
                                        <p:cTn id="728" dur="4000" fill="hold"/>
                                        <p:tgtEl>
                                          <p:spTgt spid="81"/>
                                        </p:tgtEl>
                                        <p:attrNameLst>
                                          <p:attrName>ppt_y</p:attrName>
                                        </p:attrNameLst>
                                      </p:cBhvr>
                                      <p:tavLst>
                                        <p:tav tm="0">
                                          <p:val>
                                            <p:strVal val="#ppt_y"/>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81"/>
                                        </p:tgtEl>
                                        <p:attrNameLst>
                                          <p:attrName>style.visibility</p:attrName>
                                        </p:attrNameLst>
                                      </p:cBhvr>
                                      <p:to>
                                        <p:strVal val="visible"/>
                                      </p:to>
                                    </p:set>
                                    <p:anim calcmode="lin" valueType="num">
                                      <p:cBhvr>
                                        <p:cTn id="731" dur="4000" fill="hold"/>
                                        <p:tgtEl>
                                          <p:spTgt spid="81"/>
                                        </p:tgtEl>
                                        <p:attrNameLst>
                                          <p:attrName>ppt_w</p:attrName>
                                        </p:attrNameLst>
                                      </p:cBhvr>
                                      <p:tavLst>
                                        <p:tav tm="0" fmla="#ppt_w*sin(2.5*pi*$)">
                                          <p:val>
                                            <p:fltVal val="0"/>
                                          </p:val>
                                        </p:tav>
                                        <p:tav tm="100000">
                                          <p:val>
                                            <p:fltVal val="1"/>
                                          </p:val>
                                        </p:tav>
                                      </p:tavLst>
                                    </p:anim>
                                    <p:anim calcmode="lin" valueType="num">
                                      <p:cBhvr>
                                        <p:cTn id="732" dur="4000" fill="hold"/>
                                        <p:tgtEl>
                                          <p:spTgt spid="81"/>
                                        </p:tgtEl>
                                        <p:attrNameLst>
                                          <p:attrName>ppt_h</p:attrName>
                                        </p:attrNameLst>
                                      </p:cBhvr>
                                      <p:tavLst>
                                        <p:tav tm="0">
                                          <p:val>
                                            <p:strVal val="#ppt_h"/>
                                          </p:val>
                                        </p:tav>
                                        <p:tav tm="100000">
                                          <p:val>
                                            <p:strVal val="#ppt_h"/>
                                          </p:val>
                                        </p:tav>
                                      </p:tavLst>
                                    </p:anim>
                                  </p:childTnLst>
                                </p:cTn>
                              </p:par>
                              <p:par>
                                <p:cTn id="733" presetID="2" presetClass="exit" presetSubtype="8" fill="hold" grpId="2" nodeType="withEffect">
                                  <p:stCondLst>
                                    <p:cond delay="0"/>
                                  </p:stCondLst>
                                  <p:childTnLst>
                                    <p:anim calcmode="lin" valueType="num">
                                      <p:cBhvr additive="base">
                                        <p:cTn id="734" dur="4500"/>
                                        <p:tgtEl>
                                          <p:spTgt spid="81"/>
                                        </p:tgtEl>
                                        <p:attrNameLst>
                                          <p:attrName>ppt_x</p:attrName>
                                        </p:attrNameLst>
                                      </p:cBhvr>
                                      <p:tavLst>
                                        <p:tav tm="0">
                                          <p:val>
                                            <p:strVal val="ppt_x"/>
                                          </p:val>
                                        </p:tav>
                                        <p:tav tm="100000">
                                          <p:val>
                                            <p:strVal val="0-ppt_w/2"/>
                                          </p:val>
                                        </p:tav>
                                      </p:tavLst>
                                    </p:anim>
                                    <p:anim calcmode="lin" valueType="num">
                                      <p:cBhvr additive="base">
                                        <p:cTn id="735" dur="4500"/>
                                        <p:tgtEl>
                                          <p:spTgt spid="81"/>
                                        </p:tgtEl>
                                        <p:attrNameLst>
                                          <p:attrName>ppt_y</p:attrName>
                                        </p:attrNameLst>
                                      </p:cBhvr>
                                      <p:tavLst>
                                        <p:tav tm="0">
                                          <p:val>
                                            <p:strVal val="ppt_y"/>
                                          </p:val>
                                        </p:tav>
                                        <p:tav tm="100000">
                                          <p:val>
                                            <p:strVal val="ppt_y"/>
                                          </p:val>
                                        </p:tav>
                                      </p:tavLst>
                                    </p:anim>
                                    <p:set>
                                      <p:cBhvr>
                                        <p:cTn id="736" dur="1" fill="hold">
                                          <p:stCondLst>
                                            <p:cond delay="4499"/>
                                          </p:stCondLst>
                                        </p:cTn>
                                        <p:tgtEl>
                                          <p:spTgt spid="81"/>
                                        </p:tgtEl>
                                        <p:attrNameLst>
                                          <p:attrName>style.visibility</p:attrName>
                                        </p:attrNameLst>
                                      </p:cBhvr>
                                      <p:to>
                                        <p:strVal val="hidden"/>
                                      </p:to>
                                    </p:set>
                                  </p:childTnLst>
                                </p:cTn>
                              </p:par>
                              <p:par>
                                <p:cTn id="737" presetID="3" presetClass="exit" presetSubtype="5" fill="hold" grpId="3" nodeType="withEffect">
                                  <p:stCondLst>
                                    <p:cond delay="0"/>
                                  </p:stCondLst>
                                  <p:childTnLst>
                                    <p:animEffect transition="out" filter="blinds(vertical)">
                                      <p:cBhvr>
                                        <p:cTn id="738" dur="5500"/>
                                        <p:tgtEl>
                                          <p:spTgt spid="81"/>
                                        </p:tgtEl>
                                      </p:cBhvr>
                                    </p:animEffect>
                                    <p:set>
                                      <p:cBhvr>
                                        <p:cTn id="739" dur="1" fill="hold">
                                          <p:stCondLst>
                                            <p:cond delay="5499"/>
                                          </p:stCondLst>
                                        </p:cTn>
                                        <p:tgtEl>
                                          <p:spTgt spid="81"/>
                                        </p:tgtEl>
                                        <p:attrNameLst>
                                          <p:attrName>style.visibility</p:attrName>
                                        </p:attrNameLst>
                                      </p:cBhvr>
                                      <p:to>
                                        <p:strVal val="hidden"/>
                                      </p:to>
                                    </p:set>
                                  </p:childTnLst>
                                </p:cTn>
                              </p:par>
                              <p:par>
                                <p:cTn id="740" presetID="2" presetClass="entr" presetSubtype="8" fill="hold" grpId="0" nodeType="withEffect">
                                  <p:stCondLst>
                                    <p:cond delay="0"/>
                                  </p:stCondLst>
                                  <p:childTnLst>
                                    <p:set>
                                      <p:cBhvr>
                                        <p:cTn id="741" dur="1" fill="hold">
                                          <p:stCondLst>
                                            <p:cond delay="0"/>
                                          </p:stCondLst>
                                        </p:cTn>
                                        <p:tgtEl>
                                          <p:spTgt spid="80"/>
                                        </p:tgtEl>
                                        <p:attrNameLst>
                                          <p:attrName>style.visibility</p:attrName>
                                        </p:attrNameLst>
                                      </p:cBhvr>
                                      <p:to>
                                        <p:strVal val="visible"/>
                                      </p:to>
                                    </p:set>
                                    <p:anim calcmode="lin" valueType="num">
                                      <p:cBhvr additive="base">
                                        <p:cTn id="742" dur="4000" fill="hold"/>
                                        <p:tgtEl>
                                          <p:spTgt spid="80"/>
                                        </p:tgtEl>
                                        <p:attrNameLst>
                                          <p:attrName>ppt_x</p:attrName>
                                        </p:attrNameLst>
                                      </p:cBhvr>
                                      <p:tavLst>
                                        <p:tav tm="0">
                                          <p:val>
                                            <p:strVal val="0-#ppt_w/2"/>
                                          </p:val>
                                        </p:tav>
                                        <p:tav tm="100000">
                                          <p:val>
                                            <p:strVal val="#ppt_x"/>
                                          </p:val>
                                        </p:tav>
                                      </p:tavLst>
                                    </p:anim>
                                    <p:anim calcmode="lin" valueType="num">
                                      <p:cBhvr additive="base">
                                        <p:cTn id="743" dur="4000" fill="hold"/>
                                        <p:tgtEl>
                                          <p:spTgt spid="80"/>
                                        </p:tgtEl>
                                        <p:attrNameLst>
                                          <p:attrName>ppt_y</p:attrName>
                                        </p:attrNameLst>
                                      </p:cBhvr>
                                      <p:tavLst>
                                        <p:tav tm="0">
                                          <p:val>
                                            <p:strVal val="#ppt_y"/>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80"/>
                                        </p:tgtEl>
                                        <p:attrNameLst>
                                          <p:attrName>style.visibility</p:attrName>
                                        </p:attrNameLst>
                                      </p:cBhvr>
                                      <p:to>
                                        <p:strVal val="visible"/>
                                      </p:to>
                                    </p:set>
                                    <p:anim calcmode="lin" valueType="num">
                                      <p:cBhvr>
                                        <p:cTn id="746" dur="4000" fill="hold"/>
                                        <p:tgtEl>
                                          <p:spTgt spid="80"/>
                                        </p:tgtEl>
                                        <p:attrNameLst>
                                          <p:attrName>ppt_w</p:attrName>
                                        </p:attrNameLst>
                                      </p:cBhvr>
                                      <p:tavLst>
                                        <p:tav tm="0" fmla="#ppt_w*sin(2.5*pi*$)">
                                          <p:val>
                                            <p:fltVal val="0"/>
                                          </p:val>
                                        </p:tav>
                                        <p:tav tm="100000">
                                          <p:val>
                                            <p:fltVal val="1"/>
                                          </p:val>
                                        </p:tav>
                                      </p:tavLst>
                                    </p:anim>
                                    <p:anim calcmode="lin" valueType="num">
                                      <p:cBhvr>
                                        <p:cTn id="747" dur="4000" fill="hold"/>
                                        <p:tgtEl>
                                          <p:spTgt spid="80"/>
                                        </p:tgtEl>
                                        <p:attrNameLst>
                                          <p:attrName>ppt_h</p:attrName>
                                        </p:attrNameLst>
                                      </p:cBhvr>
                                      <p:tavLst>
                                        <p:tav tm="0">
                                          <p:val>
                                            <p:strVal val="#ppt_h"/>
                                          </p:val>
                                        </p:tav>
                                        <p:tav tm="100000">
                                          <p:val>
                                            <p:strVal val="#ppt_h"/>
                                          </p:val>
                                        </p:tav>
                                      </p:tavLst>
                                    </p:anim>
                                  </p:childTnLst>
                                </p:cTn>
                              </p:par>
                              <p:par>
                                <p:cTn id="748" presetID="2" presetClass="exit" presetSubtype="8" fill="hold" grpId="2" nodeType="withEffect">
                                  <p:stCondLst>
                                    <p:cond delay="0"/>
                                  </p:stCondLst>
                                  <p:childTnLst>
                                    <p:anim calcmode="lin" valueType="num">
                                      <p:cBhvr additive="base">
                                        <p:cTn id="749" dur="4500"/>
                                        <p:tgtEl>
                                          <p:spTgt spid="80"/>
                                        </p:tgtEl>
                                        <p:attrNameLst>
                                          <p:attrName>ppt_x</p:attrName>
                                        </p:attrNameLst>
                                      </p:cBhvr>
                                      <p:tavLst>
                                        <p:tav tm="0">
                                          <p:val>
                                            <p:strVal val="ppt_x"/>
                                          </p:val>
                                        </p:tav>
                                        <p:tav tm="100000">
                                          <p:val>
                                            <p:strVal val="0-ppt_w/2"/>
                                          </p:val>
                                        </p:tav>
                                      </p:tavLst>
                                    </p:anim>
                                    <p:anim calcmode="lin" valueType="num">
                                      <p:cBhvr additive="base">
                                        <p:cTn id="750" dur="4500"/>
                                        <p:tgtEl>
                                          <p:spTgt spid="80"/>
                                        </p:tgtEl>
                                        <p:attrNameLst>
                                          <p:attrName>ppt_y</p:attrName>
                                        </p:attrNameLst>
                                      </p:cBhvr>
                                      <p:tavLst>
                                        <p:tav tm="0">
                                          <p:val>
                                            <p:strVal val="ppt_y"/>
                                          </p:val>
                                        </p:tav>
                                        <p:tav tm="100000">
                                          <p:val>
                                            <p:strVal val="ppt_y"/>
                                          </p:val>
                                        </p:tav>
                                      </p:tavLst>
                                    </p:anim>
                                    <p:set>
                                      <p:cBhvr>
                                        <p:cTn id="751" dur="1" fill="hold">
                                          <p:stCondLst>
                                            <p:cond delay="4499"/>
                                          </p:stCondLst>
                                        </p:cTn>
                                        <p:tgtEl>
                                          <p:spTgt spid="80"/>
                                        </p:tgtEl>
                                        <p:attrNameLst>
                                          <p:attrName>style.visibility</p:attrName>
                                        </p:attrNameLst>
                                      </p:cBhvr>
                                      <p:to>
                                        <p:strVal val="hidden"/>
                                      </p:to>
                                    </p:set>
                                  </p:childTnLst>
                                </p:cTn>
                              </p:par>
                              <p:par>
                                <p:cTn id="752" presetID="3" presetClass="exit" presetSubtype="5" fill="hold" grpId="3" nodeType="withEffect">
                                  <p:stCondLst>
                                    <p:cond delay="0"/>
                                  </p:stCondLst>
                                  <p:childTnLst>
                                    <p:animEffect transition="out" filter="blinds(vertical)">
                                      <p:cBhvr>
                                        <p:cTn id="753" dur="5500"/>
                                        <p:tgtEl>
                                          <p:spTgt spid="80"/>
                                        </p:tgtEl>
                                      </p:cBhvr>
                                    </p:animEffect>
                                    <p:set>
                                      <p:cBhvr>
                                        <p:cTn id="754" dur="1" fill="hold">
                                          <p:stCondLst>
                                            <p:cond delay="5499"/>
                                          </p:stCondLst>
                                        </p:cTn>
                                        <p:tgtEl>
                                          <p:spTgt spid="80"/>
                                        </p:tgtEl>
                                        <p:attrNameLst>
                                          <p:attrName>style.visibility</p:attrName>
                                        </p:attrNameLst>
                                      </p:cBhvr>
                                      <p:to>
                                        <p:strVal val="hidden"/>
                                      </p:to>
                                    </p:set>
                                  </p:childTnLst>
                                </p:cTn>
                              </p:par>
                              <p:par>
                                <p:cTn id="755" presetID="2" presetClass="entr" presetSubtype="8" fill="hold" grpId="0" nodeType="withEffect">
                                  <p:stCondLst>
                                    <p:cond delay="0"/>
                                  </p:stCondLst>
                                  <p:childTnLst>
                                    <p:set>
                                      <p:cBhvr>
                                        <p:cTn id="756" dur="1" fill="hold">
                                          <p:stCondLst>
                                            <p:cond delay="0"/>
                                          </p:stCondLst>
                                        </p:cTn>
                                        <p:tgtEl>
                                          <p:spTgt spid="79"/>
                                        </p:tgtEl>
                                        <p:attrNameLst>
                                          <p:attrName>style.visibility</p:attrName>
                                        </p:attrNameLst>
                                      </p:cBhvr>
                                      <p:to>
                                        <p:strVal val="visible"/>
                                      </p:to>
                                    </p:set>
                                    <p:anim calcmode="lin" valueType="num">
                                      <p:cBhvr additive="base">
                                        <p:cTn id="757" dur="4000" fill="hold"/>
                                        <p:tgtEl>
                                          <p:spTgt spid="79"/>
                                        </p:tgtEl>
                                        <p:attrNameLst>
                                          <p:attrName>ppt_x</p:attrName>
                                        </p:attrNameLst>
                                      </p:cBhvr>
                                      <p:tavLst>
                                        <p:tav tm="0">
                                          <p:val>
                                            <p:strVal val="0-#ppt_w/2"/>
                                          </p:val>
                                        </p:tav>
                                        <p:tav tm="100000">
                                          <p:val>
                                            <p:strVal val="#ppt_x"/>
                                          </p:val>
                                        </p:tav>
                                      </p:tavLst>
                                    </p:anim>
                                    <p:anim calcmode="lin" valueType="num">
                                      <p:cBhvr additive="base">
                                        <p:cTn id="758" dur="4000" fill="hold"/>
                                        <p:tgtEl>
                                          <p:spTgt spid="79"/>
                                        </p:tgtEl>
                                        <p:attrNameLst>
                                          <p:attrName>ppt_y</p:attrName>
                                        </p:attrNameLst>
                                      </p:cBhvr>
                                      <p:tavLst>
                                        <p:tav tm="0">
                                          <p:val>
                                            <p:strVal val="#ppt_y"/>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79"/>
                                        </p:tgtEl>
                                        <p:attrNameLst>
                                          <p:attrName>style.visibility</p:attrName>
                                        </p:attrNameLst>
                                      </p:cBhvr>
                                      <p:to>
                                        <p:strVal val="visible"/>
                                      </p:to>
                                    </p:set>
                                    <p:anim calcmode="lin" valueType="num">
                                      <p:cBhvr>
                                        <p:cTn id="761" dur="4000" fill="hold"/>
                                        <p:tgtEl>
                                          <p:spTgt spid="79"/>
                                        </p:tgtEl>
                                        <p:attrNameLst>
                                          <p:attrName>ppt_w</p:attrName>
                                        </p:attrNameLst>
                                      </p:cBhvr>
                                      <p:tavLst>
                                        <p:tav tm="0" fmla="#ppt_w*sin(2.5*pi*$)">
                                          <p:val>
                                            <p:fltVal val="0"/>
                                          </p:val>
                                        </p:tav>
                                        <p:tav tm="100000">
                                          <p:val>
                                            <p:fltVal val="1"/>
                                          </p:val>
                                        </p:tav>
                                      </p:tavLst>
                                    </p:anim>
                                    <p:anim calcmode="lin" valueType="num">
                                      <p:cBhvr>
                                        <p:cTn id="762" dur="4000" fill="hold"/>
                                        <p:tgtEl>
                                          <p:spTgt spid="79"/>
                                        </p:tgtEl>
                                        <p:attrNameLst>
                                          <p:attrName>ppt_h</p:attrName>
                                        </p:attrNameLst>
                                      </p:cBhvr>
                                      <p:tavLst>
                                        <p:tav tm="0">
                                          <p:val>
                                            <p:strVal val="#ppt_h"/>
                                          </p:val>
                                        </p:tav>
                                        <p:tav tm="100000">
                                          <p:val>
                                            <p:strVal val="#ppt_h"/>
                                          </p:val>
                                        </p:tav>
                                      </p:tavLst>
                                    </p:anim>
                                  </p:childTnLst>
                                </p:cTn>
                              </p:par>
                              <p:par>
                                <p:cTn id="763" presetID="2" presetClass="exit" presetSubtype="8" fill="hold" grpId="2" nodeType="withEffect">
                                  <p:stCondLst>
                                    <p:cond delay="0"/>
                                  </p:stCondLst>
                                  <p:childTnLst>
                                    <p:anim calcmode="lin" valueType="num">
                                      <p:cBhvr additive="base">
                                        <p:cTn id="764" dur="4500"/>
                                        <p:tgtEl>
                                          <p:spTgt spid="79"/>
                                        </p:tgtEl>
                                        <p:attrNameLst>
                                          <p:attrName>ppt_x</p:attrName>
                                        </p:attrNameLst>
                                      </p:cBhvr>
                                      <p:tavLst>
                                        <p:tav tm="0">
                                          <p:val>
                                            <p:strVal val="ppt_x"/>
                                          </p:val>
                                        </p:tav>
                                        <p:tav tm="100000">
                                          <p:val>
                                            <p:strVal val="0-ppt_w/2"/>
                                          </p:val>
                                        </p:tav>
                                      </p:tavLst>
                                    </p:anim>
                                    <p:anim calcmode="lin" valueType="num">
                                      <p:cBhvr additive="base">
                                        <p:cTn id="765" dur="4500"/>
                                        <p:tgtEl>
                                          <p:spTgt spid="79"/>
                                        </p:tgtEl>
                                        <p:attrNameLst>
                                          <p:attrName>ppt_y</p:attrName>
                                        </p:attrNameLst>
                                      </p:cBhvr>
                                      <p:tavLst>
                                        <p:tav tm="0">
                                          <p:val>
                                            <p:strVal val="ppt_y"/>
                                          </p:val>
                                        </p:tav>
                                        <p:tav tm="100000">
                                          <p:val>
                                            <p:strVal val="ppt_y"/>
                                          </p:val>
                                        </p:tav>
                                      </p:tavLst>
                                    </p:anim>
                                    <p:set>
                                      <p:cBhvr>
                                        <p:cTn id="766" dur="1" fill="hold">
                                          <p:stCondLst>
                                            <p:cond delay="4499"/>
                                          </p:stCondLst>
                                        </p:cTn>
                                        <p:tgtEl>
                                          <p:spTgt spid="79"/>
                                        </p:tgtEl>
                                        <p:attrNameLst>
                                          <p:attrName>style.visibility</p:attrName>
                                        </p:attrNameLst>
                                      </p:cBhvr>
                                      <p:to>
                                        <p:strVal val="hidden"/>
                                      </p:to>
                                    </p:set>
                                  </p:childTnLst>
                                </p:cTn>
                              </p:par>
                              <p:par>
                                <p:cTn id="767" presetID="3" presetClass="exit" presetSubtype="5" fill="hold" grpId="3" nodeType="withEffect">
                                  <p:stCondLst>
                                    <p:cond delay="0"/>
                                  </p:stCondLst>
                                  <p:childTnLst>
                                    <p:animEffect transition="out" filter="blinds(vertical)">
                                      <p:cBhvr>
                                        <p:cTn id="768" dur="5500"/>
                                        <p:tgtEl>
                                          <p:spTgt spid="79"/>
                                        </p:tgtEl>
                                      </p:cBhvr>
                                    </p:animEffect>
                                    <p:set>
                                      <p:cBhvr>
                                        <p:cTn id="769" dur="1" fill="hold">
                                          <p:stCondLst>
                                            <p:cond delay="5499"/>
                                          </p:stCondLst>
                                        </p:cTn>
                                        <p:tgtEl>
                                          <p:spTgt spid="79"/>
                                        </p:tgtEl>
                                        <p:attrNameLst>
                                          <p:attrName>style.visibility</p:attrName>
                                        </p:attrNameLst>
                                      </p:cBhvr>
                                      <p:to>
                                        <p:strVal val="hidden"/>
                                      </p:to>
                                    </p:set>
                                  </p:childTnLst>
                                </p:cTn>
                              </p:par>
                              <p:par>
                                <p:cTn id="770" presetID="2" presetClass="entr" presetSubtype="8" fill="hold" grpId="0" nodeType="withEffect">
                                  <p:stCondLst>
                                    <p:cond delay="0"/>
                                  </p:stCondLst>
                                  <p:childTnLst>
                                    <p:set>
                                      <p:cBhvr>
                                        <p:cTn id="771" dur="1" fill="hold">
                                          <p:stCondLst>
                                            <p:cond delay="0"/>
                                          </p:stCondLst>
                                        </p:cTn>
                                        <p:tgtEl>
                                          <p:spTgt spid="78"/>
                                        </p:tgtEl>
                                        <p:attrNameLst>
                                          <p:attrName>style.visibility</p:attrName>
                                        </p:attrNameLst>
                                      </p:cBhvr>
                                      <p:to>
                                        <p:strVal val="visible"/>
                                      </p:to>
                                    </p:set>
                                    <p:anim calcmode="lin" valueType="num">
                                      <p:cBhvr additive="base">
                                        <p:cTn id="772" dur="4000" fill="hold"/>
                                        <p:tgtEl>
                                          <p:spTgt spid="78"/>
                                        </p:tgtEl>
                                        <p:attrNameLst>
                                          <p:attrName>ppt_x</p:attrName>
                                        </p:attrNameLst>
                                      </p:cBhvr>
                                      <p:tavLst>
                                        <p:tav tm="0">
                                          <p:val>
                                            <p:strVal val="0-#ppt_w/2"/>
                                          </p:val>
                                        </p:tav>
                                        <p:tav tm="100000">
                                          <p:val>
                                            <p:strVal val="#ppt_x"/>
                                          </p:val>
                                        </p:tav>
                                      </p:tavLst>
                                    </p:anim>
                                    <p:anim calcmode="lin" valueType="num">
                                      <p:cBhvr additive="base">
                                        <p:cTn id="773" dur="4000" fill="hold"/>
                                        <p:tgtEl>
                                          <p:spTgt spid="78"/>
                                        </p:tgtEl>
                                        <p:attrNameLst>
                                          <p:attrName>ppt_y</p:attrName>
                                        </p:attrNameLst>
                                      </p:cBhvr>
                                      <p:tavLst>
                                        <p:tav tm="0">
                                          <p:val>
                                            <p:strVal val="#ppt_y"/>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78"/>
                                        </p:tgtEl>
                                        <p:attrNameLst>
                                          <p:attrName>style.visibility</p:attrName>
                                        </p:attrNameLst>
                                      </p:cBhvr>
                                      <p:to>
                                        <p:strVal val="visible"/>
                                      </p:to>
                                    </p:set>
                                    <p:anim calcmode="lin" valueType="num">
                                      <p:cBhvr>
                                        <p:cTn id="776" dur="4000" fill="hold"/>
                                        <p:tgtEl>
                                          <p:spTgt spid="78"/>
                                        </p:tgtEl>
                                        <p:attrNameLst>
                                          <p:attrName>ppt_w</p:attrName>
                                        </p:attrNameLst>
                                      </p:cBhvr>
                                      <p:tavLst>
                                        <p:tav tm="0" fmla="#ppt_w*sin(2.5*pi*$)">
                                          <p:val>
                                            <p:fltVal val="0"/>
                                          </p:val>
                                        </p:tav>
                                        <p:tav tm="100000">
                                          <p:val>
                                            <p:fltVal val="1"/>
                                          </p:val>
                                        </p:tav>
                                      </p:tavLst>
                                    </p:anim>
                                    <p:anim calcmode="lin" valueType="num">
                                      <p:cBhvr>
                                        <p:cTn id="777" dur="4000" fill="hold"/>
                                        <p:tgtEl>
                                          <p:spTgt spid="78"/>
                                        </p:tgtEl>
                                        <p:attrNameLst>
                                          <p:attrName>ppt_h</p:attrName>
                                        </p:attrNameLst>
                                      </p:cBhvr>
                                      <p:tavLst>
                                        <p:tav tm="0">
                                          <p:val>
                                            <p:strVal val="#ppt_h"/>
                                          </p:val>
                                        </p:tav>
                                        <p:tav tm="100000">
                                          <p:val>
                                            <p:strVal val="#ppt_h"/>
                                          </p:val>
                                        </p:tav>
                                      </p:tavLst>
                                    </p:anim>
                                  </p:childTnLst>
                                </p:cTn>
                              </p:par>
                              <p:par>
                                <p:cTn id="778" presetID="2" presetClass="exit" presetSubtype="8" fill="hold" grpId="2" nodeType="withEffect">
                                  <p:stCondLst>
                                    <p:cond delay="0"/>
                                  </p:stCondLst>
                                  <p:childTnLst>
                                    <p:anim calcmode="lin" valueType="num">
                                      <p:cBhvr additive="base">
                                        <p:cTn id="779" dur="4500"/>
                                        <p:tgtEl>
                                          <p:spTgt spid="78"/>
                                        </p:tgtEl>
                                        <p:attrNameLst>
                                          <p:attrName>ppt_x</p:attrName>
                                        </p:attrNameLst>
                                      </p:cBhvr>
                                      <p:tavLst>
                                        <p:tav tm="0">
                                          <p:val>
                                            <p:strVal val="ppt_x"/>
                                          </p:val>
                                        </p:tav>
                                        <p:tav tm="100000">
                                          <p:val>
                                            <p:strVal val="0-ppt_w/2"/>
                                          </p:val>
                                        </p:tav>
                                      </p:tavLst>
                                    </p:anim>
                                    <p:anim calcmode="lin" valueType="num">
                                      <p:cBhvr additive="base">
                                        <p:cTn id="780" dur="4500"/>
                                        <p:tgtEl>
                                          <p:spTgt spid="78"/>
                                        </p:tgtEl>
                                        <p:attrNameLst>
                                          <p:attrName>ppt_y</p:attrName>
                                        </p:attrNameLst>
                                      </p:cBhvr>
                                      <p:tavLst>
                                        <p:tav tm="0">
                                          <p:val>
                                            <p:strVal val="ppt_y"/>
                                          </p:val>
                                        </p:tav>
                                        <p:tav tm="100000">
                                          <p:val>
                                            <p:strVal val="ppt_y"/>
                                          </p:val>
                                        </p:tav>
                                      </p:tavLst>
                                    </p:anim>
                                    <p:set>
                                      <p:cBhvr>
                                        <p:cTn id="781" dur="1" fill="hold">
                                          <p:stCondLst>
                                            <p:cond delay="4499"/>
                                          </p:stCondLst>
                                        </p:cTn>
                                        <p:tgtEl>
                                          <p:spTgt spid="78"/>
                                        </p:tgtEl>
                                        <p:attrNameLst>
                                          <p:attrName>style.visibility</p:attrName>
                                        </p:attrNameLst>
                                      </p:cBhvr>
                                      <p:to>
                                        <p:strVal val="hidden"/>
                                      </p:to>
                                    </p:set>
                                  </p:childTnLst>
                                </p:cTn>
                              </p:par>
                              <p:par>
                                <p:cTn id="782" presetID="3" presetClass="exit" presetSubtype="5" fill="hold" grpId="3" nodeType="withEffect">
                                  <p:stCondLst>
                                    <p:cond delay="0"/>
                                  </p:stCondLst>
                                  <p:childTnLst>
                                    <p:animEffect transition="out" filter="blinds(vertical)">
                                      <p:cBhvr>
                                        <p:cTn id="783" dur="5500"/>
                                        <p:tgtEl>
                                          <p:spTgt spid="78"/>
                                        </p:tgtEl>
                                      </p:cBhvr>
                                    </p:animEffect>
                                    <p:set>
                                      <p:cBhvr>
                                        <p:cTn id="784" dur="1" fill="hold">
                                          <p:stCondLst>
                                            <p:cond delay="5499"/>
                                          </p:stCondLst>
                                        </p:cTn>
                                        <p:tgtEl>
                                          <p:spTgt spid="78"/>
                                        </p:tgtEl>
                                        <p:attrNameLst>
                                          <p:attrName>style.visibility</p:attrName>
                                        </p:attrNameLst>
                                      </p:cBhvr>
                                      <p:to>
                                        <p:strVal val="hidden"/>
                                      </p:to>
                                    </p:set>
                                  </p:childTnLst>
                                </p:cTn>
                              </p:par>
                              <p:par>
                                <p:cTn id="785" presetID="2" presetClass="entr" presetSubtype="8" fill="hold" grpId="0" nodeType="withEffect">
                                  <p:stCondLst>
                                    <p:cond delay="0"/>
                                  </p:stCondLst>
                                  <p:childTnLst>
                                    <p:set>
                                      <p:cBhvr>
                                        <p:cTn id="786" dur="1" fill="hold">
                                          <p:stCondLst>
                                            <p:cond delay="0"/>
                                          </p:stCondLst>
                                        </p:cTn>
                                        <p:tgtEl>
                                          <p:spTgt spid="77"/>
                                        </p:tgtEl>
                                        <p:attrNameLst>
                                          <p:attrName>style.visibility</p:attrName>
                                        </p:attrNameLst>
                                      </p:cBhvr>
                                      <p:to>
                                        <p:strVal val="visible"/>
                                      </p:to>
                                    </p:set>
                                    <p:anim calcmode="lin" valueType="num">
                                      <p:cBhvr additive="base">
                                        <p:cTn id="787" dur="4000" fill="hold"/>
                                        <p:tgtEl>
                                          <p:spTgt spid="77"/>
                                        </p:tgtEl>
                                        <p:attrNameLst>
                                          <p:attrName>ppt_x</p:attrName>
                                        </p:attrNameLst>
                                      </p:cBhvr>
                                      <p:tavLst>
                                        <p:tav tm="0">
                                          <p:val>
                                            <p:strVal val="0-#ppt_w/2"/>
                                          </p:val>
                                        </p:tav>
                                        <p:tav tm="100000">
                                          <p:val>
                                            <p:strVal val="#ppt_x"/>
                                          </p:val>
                                        </p:tav>
                                      </p:tavLst>
                                    </p:anim>
                                    <p:anim calcmode="lin" valueType="num">
                                      <p:cBhvr additive="base">
                                        <p:cTn id="788" dur="4000" fill="hold"/>
                                        <p:tgtEl>
                                          <p:spTgt spid="77"/>
                                        </p:tgtEl>
                                        <p:attrNameLst>
                                          <p:attrName>ppt_y</p:attrName>
                                        </p:attrNameLst>
                                      </p:cBhvr>
                                      <p:tavLst>
                                        <p:tav tm="0">
                                          <p:val>
                                            <p:strVal val="#ppt_y"/>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77"/>
                                        </p:tgtEl>
                                        <p:attrNameLst>
                                          <p:attrName>style.visibility</p:attrName>
                                        </p:attrNameLst>
                                      </p:cBhvr>
                                      <p:to>
                                        <p:strVal val="visible"/>
                                      </p:to>
                                    </p:set>
                                    <p:anim calcmode="lin" valueType="num">
                                      <p:cBhvr>
                                        <p:cTn id="791" dur="4000" fill="hold"/>
                                        <p:tgtEl>
                                          <p:spTgt spid="77"/>
                                        </p:tgtEl>
                                        <p:attrNameLst>
                                          <p:attrName>ppt_w</p:attrName>
                                        </p:attrNameLst>
                                      </p:cBhvr>
                                      <p:tavLst>
                                        <p:tav tm="0" fmla="#ppt_w*sin(2.5*pi*$)">
                                          <p:val>
                                            <p:fltVal val="0"/>
                                          </p:val>
                                        </p:tav>
                                        <p:tav tm="100000">
                                          <p:val>
                                            <p:fltVal val="1"/>
                                          </p:val>
                                        </p:tav>
                                      </p:tavLst>
                                    </p:anim>
                                    <p:anim calcmode="lin" valueType="num">
                                      <p:cBhvr>
                                        <p:cTn id="792" dur="4000" fill="hold"/>
                                        <p:tgtEl>
                                          <p:spTgt spid="77"/>
                                        </p:tgtEl>
                                        <p:attrNameLst>
                                          <p:attrName>ppt_h</p:attrName>
                                        </p:attrNameLst>
                                      </p:cBhvr>
                                      <p:tavLst>
                                        <p:tav tm="0">
                                          <p:val>
                                            <p:strVal val="#ppt_h"/>
                                          </p:val>
                                        </p:tav>
                                        <p:tav tm="100000">
                                          <p:val>
                                            <p:strVal val="#ppt_h"/>
                                          </p:val>
                                        </p:tav>
                                      </p:tavLst>
                                    </p:anim>
                                  </p:childTnLst>
                                </p:cTn>
                              </p:par>
                              <p:par>
                                <p:cTn id="793" presetID="2" presetClass="exit" presetSubtype="8" fill="hold" grpId="2" nodeType="withEffect">
                                  <p:stCondLst>
                                    <p:cond delay="0"/>
                                  </p:stCondLst>
                                  <p:childTnLst>
                                    <p:anim calcmode="lin" valueType="num">
                                      <p:cBhvr additive="base">
                                        <p:cTn id="794" dur="4500"/>
                                        <p:tgtEl>
                                          <p:spTgt spid="77"/>
                                        </p:tgtEl>
                                        <p:attrNameLst>
                                          <p:attrName>ppt_x</p:attrName>
                                        </p:attrNameLst>
                                      </p:cBhvr>
                                      <p:tavLst>
                                        <p:tav tm="0">
                                          <p:val>
                                            <p:strVal val="ppt_x"/>
                                          </p:val>
                                        </p:tav>
                                        <p:tav tm="100000">
                                          <p:val>
                                            <p:strVal val="0-ppt_w/2"/>
                                          </p:val>
                                        </p:tav>
                                      </p:tavLst>
                                    </p:anim>
                                    <p:anim calcmode="lin" valueType="num">
                                      <p:cBhvr additive="base">
                                        <p:cTn id="795" dur="4500"/>
                                        <p:tgtEl>
                                          <p:spTgt spid="77"/>
                                        </p:tgtEl>
                                        <p:attrNameLst>
                                          <p:attrName>ppt_y</p:attrName>
                                        </p:attrNameLst>
                                      </p:cBhvr>
                                      <p:tavLst>
                                        <p:tav tm="0">
                                          <p:val>
                                            <p:strVal val="ppt_y"/>
                                          </p:val>
                                        </p:tav>
                                        <p:tav tm="100000">
                                          <p:val>
                                            <p:strVal val="ppt_y"/>
                                          </p:val>
                                        </p:tav>
                                      </p:tavLst>
                                    </p:anim>
                                    <p:set>
                                      <p:cBhvr>
                                        <p:cTn id="796" dur="1" fill="hold">
                                          <p:stCondLst>
                                            <p:cond delay="4499"/>
                                          </p:stCondLst>
                                        </p:cTn>
                                        <p:tgtEl>
                                          <p:spTgt spid="77"/>
                                        </p:tgtEl>
                                        <p:attrNameLst>
                                          <p:attrName>style.visibility</p:attrName>
                                        </p:attrNameLst>
                                      </p:cBhvr>
                                      <p:to>
                                        <p:strVal val="hidden"/>
                                      </p:to>
                                    </p:set>
                                  </p:childTnLst>
                                </p:cTn>
                              </p:par>
                              <p:par>
                                <p:cTn id="797" presetID="3" presetClass="exit" presetSubtype="5" fill="hold" grpId="3" nodeType="withEffect">
                                  <p:stCondLst>
                                    <p:cond delay="0"/>
                                  </p:stCondLst>
                                  <p:childTnLst>
                                    <p:animEffect transition="out" filter="blinds(vertical)">
                                      <p:cBhvr>
                                        <p:cTn id="798" dur="5500"/>
                                        <p:tgtEl>
                                          <p:spTgt spid="77"/>
                                        </p:tgtEl>
                                      </p:cBhvr>
                                    </p:animEffect>
                                    <p:set>
                                      <p:cBhvr>
                                        <p:cTn id="799" dur="1" fill="hold">
                                          <p:stCondLst>
                                            <p:cond delay="5499"/>
                                          </p:stCondLst>
                                        </p:cTn>
                                        <p:tgtEl>
                                          <p:spTgt spid="77"/>
                                        </p:tgtEl>
                                        <p:attrNameLst>
                                          <p:attrName>style.visibility</p:attrName>
                                        </p:attrNameLst>
                                      </p:cBhvr>
                                      <p:to>
                                        <p:strVal val="hidden"/>
                                      </p:to>
                                    </p:set>
                                  </p:childTnLst>
                                </p:cTn>
                              </p:par>
                              <p:par>
                                <p:cTn id="800" presetID="2" presetClass="entr" presetSubtype="8" fill="hold" grpId="0" nodeType="withEffect">
                                  <p:stCondLst>
                                    <p:cond delay="0"/>
                                  </p:stCondLst>
                                  <p:childTnLst>
                                    <p:set>
                                      <p:cBhvr>
                                        <p:cTn id="801" dur="1" fill="hold">
                                          <p:stCondLst>
                                            <p:cond delay="0"/>
                                          </p:stCondLst>
                                        </p:cTn>
                                        <p:tgtEl>
                                          <p:spTgt spid="76"/>
                                        </p:tgtEl>
                                        <p:attrNameLst>
                                          <p:attrName>style.visibility</p:attrName>
                                        </p:attrNameLst>
                                      </p:cBhvr>
                                      <p:to>
                                        <p:strVal val="visible"/>
                                      </p:to>
                                    </p:set>
                                    <p:anim calcmode="lin" valueType="num">
                                      <p:cBhvr additive="base">
                                        <p:cTn id="802" dur="4000" fill="hold"/>
                                        <p:tgtEl>
                                          <p:spTgt spid="76"/>
                                        </p:tgtEl>
                                        <p:attrNameLst>
                                          <p:attrName>ppt_x</p:attrName>
                                        </p:attrNameLst>
                                      </p:cBhvr>
                                      <p:tavLst>
                                        <p:tav tm="0">
                                          <p:val>
                                            <p:strVal val="0-#ppt_w/2"/>
                                          </p:val>
                                        </p:tav>
                                        <p:tav tm="100000">
                                          <p:val>
                                            <p:strVal val="#ppt_x"/>
                                          </p:val>
                                        </p:tav>
                                      </p:tavLst>
                                    </p:anim>
                                    <p:anim calcmode="lin" valueType="num">
                                      <p:cBhvr additive="base">
                                        <p:cTn id="803" dur="4000" fill="hold"/>
                                        <p:tgtEl>
                                          <p:spTgt spid="76"/>
                                        </p:tgtEl>
                                        <p:attrNameLst>
                                          <p:attrName>ppt_y</p:attrName>
                                        </p:attrNameLst>
                                      </p:cBhvr>
                                      <p:tavLst>
                                        <p:tav tm="0">
                                          <p:val>
                                            <p:strVal val="#ppt_y"/>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76"/>
                                        </p:tgtEl>
                                        <p:attrNameLst>
                                          <p:attrName>style.visibility</p:attrName>
                                        </p:attrNameLst>
                                      </p:cBhvr>
                                      <p:to>
                                        <p:strVal val="visible"/>
                                      </p:to>
                                    </p:set>
                                    <p:anim calcmode="lin" valueType="num">
                                      <p:cBhvr>
                                        <p:cTn id="806" dur="4000" fill="hold"/>
                                        <p:tgtEl>
                                          <p:spTgt spid="76"/>
                                        </p:tgtEl>
                                        <p:attrNameLst>
                                          <p:attrName>ppt_w</p:attrName>
                                        </p:attrNameLst>
                                      </p:cBhvr>
                                      <p:tavLst>
                                        <p:tav tm="0" fmla="#ppt_w*sin(2.5*pi*$)">
                                          <p:val>
                                            <p:fltVal val="0"/>
                                          </p:val>
                                        </p:tav>
                                        <p:tav tm="100000">
                                          <p:val>
                                            <p:fltVal val="1"/>
                                          </p:val>
                                        </p:tav>
                                      </p:tavLst>
                                    </p:anim>
                                    <p:anim calcmode="lin" valueType="num">
                                      <p:cBhvr>
                                        <p:cTn id="807" dur="4000" fill="hold"/>
                                        <p:tgtEl>
                                          <p:spTgt spid="76"/>
                                        </p:tgtEl>
                                        <p:attrNameLst>
                                          <p:attrName>ppt_h</p:attrName>
                                        </p:attrNameLst>
                                      </p:cBhvr>
                                      <p:tavLst>
                                        <p:tav tm="0">
                                          <p:val>
                                            <p:strVal val="#ppt_h"/>
                                          </p:val>
                                        </p:tav>
                                        <p:tav tm="100000">
                                          <p:val>
                                            <p:strVal val="#ppt_h"/>
                                          </p:val>
                                        </p:tav>
                                      </p:tavLst>
                                    </p:anim>
                                  </p:childTnLst>
                                </p:cTn>
                              </p:par>
                              <p:par>
                                <p:cTn id="808" presetID="2" presetClass="exit" presetSubtype="8" fill="hold" grpId="2" nodeType="withEffect">
                                  <p:stCondLst>
                                    <p:cond delay="0"/>
                                  </p:stCondLst>
                                  <p:childTnLst>
                                    <p:anim calcmode="lin" valueType="num">
                                      <p:cBhvr additive="base">
                                        <p:cTn id="809" dur="4500"/>
                                        <p:tgtEl>
                                          <p:spTgt spid="76"/>
                                        </p:tgtEl>
                                        <p:attrNameLst>
                                          <p:attrName>ppt_x</p:attrName>
                                        </p:attrNameLst>
                                      </p:cBhvr>
                                      <p:tavLst>
                                        <p:tav tm="0">
                                          <p:val>
                                            <p:strVal val="ppt_x"/>
                                          </p:val>
                                        </p:tav>
                                        <p:tav tm="100000">
                                          <p:val>
                                            <p:strVal val="0-ppt_w/2"/>
                                          </p:val>
                                        </p:tav>
                                      </p:tavLst>
                                    </p:anim>
                                    <p:anim calcmode="lin" valueType="num">
                                      <p:cBhvr additive="base">
                                        <p:cTn id="810" dur="4500"/>
                                        <p:tgtEl>
                                          <p:spTgt spid="76"/>
                                        </p:tgtEl>
                                        <p:attrNameLst>
                                          <p:attrName>ppt_y</p:attrName>
                                        </p:attrNameLst>
                                      </p:cBhvr>
                                      <p:tavLst>
                                        <p:tav tm="0">
                                          <p:val>
                                            <p:strVal val="ppt_y"/>
                                          </p:val>
                                        </p:tav>
                                        <p:tav tm="100000">
                                          <p:val>
                                            <p:strVal val="ppt_y"/>
                                          </p:val>
                                        </p:tav>
                                      </p:tavLst>
                                    </p:anim>
                                    <p:set>
                                      <p:cBhvr>
                                        <p:cTn id="811" dur="1" fill="hold">
                                          <p:stCondLst>
                                            <p:cond delay="4499"/>
                                          </p:stCondLst>
                                        </p:cTn>
                                        <p:tgtEl>
                                          <p:spTgt spid="76"/>
                                        </p:tgtEl>
                                        <p:attrNameLst>
                                          <p:attrName>style.visibility</p:attrName>
                                        </p:attrNameLst>
                                      </p:cBhvr>
                                      <p:to>
                                        <p:strVal val="hidden"/>
                                      </p:to>
                                    </p:set>
                                  </p:childTnLst>
                                </p:cTn>
                              </p:par>
                              <p:par>
                                <p:cTn id="812" presetID="3" presetClass="exit" presetSubtype="5" fill="hold" grpId="3" nodeType="withEffect">
                                  <p:stCondLst>
                                    <p:cond delay="0"/>
                                  </p:stCondLst>
                                  <p:childTnLst>
                                    <p:animEffect transition="out" filter="blinds(vertical)">
                                      <p:cBhvr>
                                        <p:cTn id="813" dur="5500"/>
                                        <p:tgtEl>
                                          <p:spTgt spid="76"/>
                                        </p:tgtEl>
                                      </p:cBhvr>
                                    </p:animEffect>
                                    <p:set>
                                      <p:cBhvr>
                                        <p:cTn id="814" dur="1" fill="hold">
                                          <p:stCondLst>
                                            <p:cond delay="5499"/>
                                          </p:stCondLst>
                                        </p:cTn>
                                        <p:tgtEl>
                                          <p:spTgt spid="76"/>
                                        </p:tgtEl>
                                        <p:attrNameLst>
                                          <p:attrName>style.visibility</p:attrName>
                                        </p:attrNameLst>
                                      </p:cBhvr>
                                      <p:to>
                                        <p:strVal val="hidden"/>
                                      </p:to>
                                    </p:set>
                                  </p:childTnLst>
                                </p:cTn>
                              </p:par>
                              <p:par>
                                <p:cTn id="815" presetID="2" presetClass="entr" presetSubtype="8" fill="hold" grpId="0" nodeType="withEffect">
                                  <p:stCondLst>
                                    <p:cond delay="0"/>
                                  </p:stCondLst>
                                  <p:childTnLst>
                                    <p:set>
                                      <p:cBhvr>
                                        <p:cTn id="816" dur="1" fill="hold">
                                          <p:stCondLst>
                                            <p:cond delay="0"/>
                                          </p:stCondLst>
                                        </p:cTn>
                                        <p:tgtEl>
                                          <p:spTgt spid="75"/>
                                        </p:tgtEl>
                                        <p:attrNameLst>
                                          <p:attrName>style.visibility</p:attrName>
                                        </p:attrNameLst>
                                      </p:cBhvr>
                                      <p:to>
                                        <p:strVal val="visible"/>
                                      </p:to>
                                    </p:set>
                                    <p:anim calcmode="lin" valueType="num">
                                      <p:cBhvr additive="base">
                                        <p:cTn id="817" dur="4000" fill="hold"/>
                                        <p:tgtEl>
                                          <p:spTgt spid="75"/>
                                        </p:tgtEl>
                                        <p:attrNameLst>
                                          <p:attrName>ppt_x</p:attrName>
                                        </p:attrNameLst>
                                      </p:cBhvr>
                                      <p:tavLst>
                                        <p:tav tm="0">
                                          <p:val>
                                            <p:strVal val="0-#ppt_w/2"/>
                                          </p:val>
                                        </p:tav>
                                        <p:tav tm="100000">
                                          <p:val>
                                            <p:strVal val="#ppt_x"/>
                                          </p:val>
                                        </p:tav>
                                      </p:tavLst>
                                    </p:anim>
                                    <p:anim calcmode="lin" valueType="num">
                                      <p:cBhvr additive="base">
                                        <p:cTn id="818" dur="4000" fill="hold"/>
                                        <p:tgtEl>
                                          <p:spTgt spid="75"/>
                                        </p:tgtEl>
                                        <p:attrNameLst>
                                          <p:attrName>ppt_y</p:attrName>
                                        </p:attrNameLst>
                                      </p:cBhvr>
                                      <p:tavLst>
                                        <p:tav tm="0">
                                          <p:val>
                                            <p:strVal val="#ppt_y"/>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75"/>
                                        </p:tgtEl>
                                        <p:attrNameLst>
                                          <p:attrName>style.visibility</p:attrName>
                                        </p:attrNameLst>
                                      </p:cBhvr>
                                      <p:to>
                                        <p:strVal val="visible"/>
                                      </p:to>
                                    </p:set>
                                    <p:anim calcmode="lin" valueType="num">
                                      <p:cBhvr>
                                        <p:cTn id="821" dur="4000" fill="hold"/>
                                        <p:tgtEl>
                                          <p:spTgt spid="75"/>
                                        </p:tgtEl>
                                        <p:attrNameLst>
                                          <p:attrName>ppt_w</p:attrName>
                                        </p:attrNameLst>
                                      </p:cBhvr>
                                      <p:tavLst>
                                        <p:tav tm="0" fmla="#ppt_w*sin(2.5*pi*$)">
                                          <p:val>
                                            <p:fltVal val="0"/>
                                          </p:val>
                                        </p:tav>
                                        <p:tav tm="100000">
                                          <p:val>
                                            <p:fltVal val="1"/>
                                          </p:val>
                                        </p:tav>
                                      </p:tavLst>
                                    </p:anim>
                                    <p:anim calcmode="lin" valueType="num">
                                      <p:cBhvr>
                                        <p:cTn id="822" dur="4000" fill="hold"/>
                                        <p:tgtEl>
                                          <p:spTgt spid="75"/>
                                        </p:tgtEl>
                                        <p:attrNameLst>
                                          <p:attrName>ppt_h</p:attrName>
                                        </p:attrNameLst>
                                      </p:cBhvr>
                                      <p:tavLst>
                                        <p:tav tm="0">
                                          <p:val>
                                            <p:strVal val="#ppt_h"/>
                                          </p:val>
                                        </p:tav>
                                        <p:tav tm="100000">
                                          <p:val>
                                            <p:strVal val="#ppt_h"/>
                                          </p:val>
                                        </p:tav>
                                      </p:tavLst>
                                    </p:anim>
                                  </p:childTnLst>
                                </p:cTn>
                              </p:par>
                              <p:par>
                                <p:cTn id="823" presetID="2" presetClass="exit" presetSubtype="8" fill="hold" grpId="2" nodeType="withEffect">
                                  <p:stCondLst>
                                    <p:cond delay="0"/>
                                  </p:stCondLst>
                                  <p:childTnLst>
                                    <p:anim calcmode="lin" valueType="num">
                                      <p:cBhvr additive="base">
                                        <p:cTn id="824" dur="4500"/>
                                        <p:tgtEl>
                                          <p:spTgt spid="75"/>
                                        </p:tgtEl>
                                        <p:attrNameLst>
                                          <p:attrName>ppt_x</p:attrName>
                                        </p:attrNameLst>
                                      </p:cBhvr>
                                      <p:tavLst>
                                        <p:tav tm="0">
                                          <p:val>
                                            <p:strVal val="ppt_x"/>
                                          </p:val>
                                        </p:tav>
                                        <p:tav tm="100000">
                                          <p:val>
                                            <p:strVal val="0-ppt_w/2"/>
                                          </p:val>
                                        </p:tav>
                                      </p:tavLst>
                                    </p:anim>
                                    <p:anim calcmode="lin" valueType="num">
                                      <p:cBhvr additive="base">
                                        <p:cTn id="825" dur="4500"/>
                                        <p:tgtEl>
                                          <p:spTgt spid="75"/>
                                        </p:tgtEl>
                                        <p:attrNameLst>
                                          <p:attrName>ppt_y</p:attrName>
                                        </p:attrNameLst>
                                      </p:cBhvr>
                                      <p:tavLst>
                                        <p:tav tm="0">
                                          <p:val>
                                            <p:strVal val="ppt_y"/>
                                          </p:val>
                                        </p:tav>
                                        <p:tav tm="100000">
                                          <p:val>
                                            <p:strVal val="ppt_y"/>
                                          </p:val>
                                        </p:tav>
                                      </p:tavLst>
                                    </p:anim>
                                    <p:set>
                                      <p:cBhvr>
                                        <p:cTn id="826" dur="1" fill="hold">
                                          <p:stCondLst>
                                            <p:cond delay="4499"/>
                                          </p:stCondLst>
                                        </p:cTn>
                                        <p:tgtEl>
                                          <p:spTgt spid="75"/>
                                        </p:tgtEl>
                                        <p:attrNameLst>
                                          <p:attrName>style.visibility</p:attrName>
                                        </p:attrNameLst>
                                      </p:cBhvr>
                                      <p:to>
                                        <p:strVal val="hidden"/>
                                      </p:to>
                                    </p:set>
                                  </p:childTnLst>
                                </p:cTn>
                              </p:par>
                              <p:par>
                                <p:cTn id="827" presetID="3" presetClass="exit" presetSubtype="5" fill="hold" grpId="3" nodeType="withEffect">
                                  <p:stCondLst>
                                    <p:cond delay="0"/>
                                  </p:stCondLst>
                                  <p:childTnLst>
                                    <p:animEffect transition="out" filter="blinds(vertical)">
                                      <p:cBhvr>
                                        <p:cTn id="828" dur="5500"/>
                                        <p:tgtEl>
                                          <p:spTgt spid="75"/>
                                        </p:tgtEl>
                                      </p:cBhvr>
                                    </p:animEffect>
                                    <p:set>
                                      <p:cBhvr>
                                        <p:cTn id="829" dur="1" fill="hold">
                                          <p:stCondLst>
                                            <p:cond delay="5499"/>
                                          </p:stCondLst>
                                        </p:cTn>
                                        <p:tgtEl>
                                          <p:spTgt spid="75"/>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74"/>
                                        </p:tgtEl>
                                        <p:attrNameLst>
                                          <p:attrName>style.visibility</p:attrName>
                                        </p:attrNameLst>
                                      </p:cBhvr>
                                      <p:to>
                                        <p:strVal val="visible"/>
                                      </p:to>
                                    </p:set>
                                    <p:anim calcmode="lin" valueType="num">
                                      <p:cBhvr additive="base">
                                        <p:cTn id="832" dur="4000" fill="hold"/>
                                        <p:tgtEl>
                                          <p:spTgt spid="74"/>
                                        </p:tgtEl>
                                        <p:attrNameLst>
                                          <p:attrName>ppt_x</p:attrName>
                                        </p:attrNameLst>
                                      </p:cBhvr>
                                      <p:tavLst>
                                        <p:tav tm="0">
                                          <p:val>
                                            <p:strVal val="0-#ppt_w/2"/>
                                          </p:val>
                                        </p:tav>
                                        <p:tav tm="100000">
                                          <p:val>
                                            <p:strVal val="#ppt_x"/>
                                          </p:val>
                                        </p:tav>
                                      </p:tavLst>
                                    </p:anim>
                                    <p:anim calcmode="lin" valueType="num">
                                      <p:cBhvr additive="base">
                                        <p:cTn id="833" dur="4000" fill="hold"/>
                                        <p:tgtEl>
                                          <p:spTgt spid="74"/>
                                        </p:tgtEl>
                                        <p:attrNameLst>
                                          <p:attrName>ppt_y</p:attrName>
                                        </p:attrNameLst>
                                      </p:cBhvr>
                                      <p:tavLst>
                                        <p:tav tm="0">
                                          <p:val>
                                            <p:strVal val="#ppt_y"/>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74"/>
                                        </p:tgtEl>
                                        <p:attrNameLst>
                                          <p:attrName>style.visibility</p:attrName>
                                        </p:attrNameLst>
                                      </p:cBhvr>
                                      <p:to>
                                        <p:strVal val="visible"/>
                                      </p:to>
                                    </p:set>
                                    <p:anim calcmode="lin" valueType="num">
                                      <p:cBhvr>
                                        <p:cTn id="836" dur="4000" fill="hold"/>
                                        <p:tgtEl>
                                          <p:spTgt spid="74"/>
                                        </p:tgtEl>
                                        <p:attrNameLst>
                                          <p:attrName>ppt_w</p:attrName>
                                        </p:attrNameLst>
                                      </p:cBhvr>
                                      <p:tavLst>
                                        <p:tav tm="0" fmla="#ppt_w*sin(2.5*pi*$)">
                                          <p:val>
                                            <p:fltVal val="0"/>
                                          </p:val>
                                        </p:tav>
                                        <p:tav tm="100000">
                                          <p:val>
                                            <p:fltVal val="1"/>
                                          </p:val>
                                        </p:tav>
                                      </p:tavLst>
                                    </p:anim>
                                    <p:anim calcmode="lin" valueType="num">
                                      <p:cBhvr>
                                        <p:cTn id="837" dur="4000" fill="hold"/>
                                        <p:tgtEl>
                                          <p:spTgt spid="74"/>
                                        </p:tgtEl>
                                        <p:attrNameLst>
                                          <p:attrName>ppt_h</p:attrName>
                                        </p:attrNameLst>
                                      </p:cBhvr>
                                      <p:tavLst>
                                        <p:tav tm="0">
                                          <p:val>
                                            <p:strVal val="#ppt_h"/>
                                          </p:val>
                                        </p:tav>
                                        <p:tav tm="100000">
                                          <p:val>
                                            <p:strVal val="#ppt_h"/>
                                          </p:val>
                                        </p:tav>
                                      </p:tavLst>
                                    </p:anim>
                                  </p:childTnLst>
                                </p:cTn>
                              </p:par>
                              <p:par>
                                <p:cTn id="838" presetID="2" presetClass="exit" presetSubtype="8" fill="hold" grpId="2" nodeType="withEffect">
                                  <p:stCondLst>
                                    <p:cond delay="0"/>
                                  </p:stCondLst>
                                  <p:childTnLst>
                                    <p:anim calcmode="lin" valueType="num">
                                      <p:cBhvr additive="base">
                                        <p:cTn id="839" dur="4500"/>
                                        <p:tgtEl>
                                          <p:spTgt spid="74"/>
                                        </p:tgtEl>
                                        <p:attrNameLst>
                                          <p:attrName>ppt_x</p:attrName>
                                        </p:attrNameLst>
                                      </p:cBhvr>
                                      <p:tavLst>
                                        <p:tav tm="0">
                                          <p:val>
                                            <p:strVal val="ppt_x"/>
                                          </p:val>
                                        </p:tav>
                                        <p:tav tm="100000">
                                          <p:val>
                                            <p:strVal val="0-ppt_w/2"/>
                                          </p:val>
                                        </p:tav>
                                      </p:tavLst>
                                    </p:anim>
                                    <p:anim calcmode="lin" valueType="num">
                                      <p:cBhvr additive="base">
                                        <p:cTn id="840" dur="4500"/>
                                        <p:tgtEl>
                                          <p:spTgt spid="74"/>
                                        </p:tgtEl>
                                        <p:attrNameLst>
                                          <p:attrName>ppt_y</p:attrName>
                                        </p:attrNameLst>
                                      </p:cBhvr>
                                      <p:tavLst>
                                        <p:tav tm="0">
                                          <p:val>
                                            <p:strVal val="ppt_y"/>
                                          </p:val>
                                        </p:tav>
                                        <p:tav tm="100000">
                                          <p:val>
                                            <p:strVal val="ppt_y"/>
                                          </p:val>
                                        </p:tav>
                                      </p:tavLst>
                                    </p:anim>
                                    <p:set>
                                      <p:cBhvr>
                                        <p:cTn id="841" dur="1" fill="hold">
                                          <p:stCondLst>
                                            <p:cond delay="4499"/>
                                          </p:stCondLst>
                                        </p:cTn>
                                        <p:tgtEl>
                                          <p:spTgt spid="74"/>
                                        </p:tgtEl>
                                        <p:attrNameLst>
                                          <p:attrName>style.visibility</p:attrName>
                                        </p:attrNameLst>
                                      </p:cBhvr>
                                      <p:to>
                                        <p:strVal val="hidden"/>
                                      </p:to>
                                    </p:set>
                                  </p:childTnLst>
                                </p:cTn>
                              </p:par>
                              <p:par>
                                <p:cTn id="842" presetID="3" presetClass="exit" presetSubtype="5" fill="hold" grpId="3" nodeType="withEffect">
                                  <p:stCondLst>
                                    <p:cond delay="0"/>
                                  </p:stCondLst>
                                  <p:childTnLst>
                                    <p:animEffect transition="out" filter="blinds(vertical)">
                                      <p:cBhvr>
                                        <p:cTn id="843" dur="5500"/>
                                        <p:tgtEl>
                                          <p:spTgt spid="74"/>
                                        </p:tgtEl>
                                      </p:cBhvr>
                                    </p:animEffect>
                                    <p:set>
                                      <p:cBhvr>
                                        <p:cTn id="844" dur="1" fill="hold">
                                          <p:stCondLst>
                                            <p:cond delay="5499"/>
                                          </p:stCondLst>
                                        </p:cTn>
                                        <p:tgtEl>
                                          <p:spTgt spid="74"/>
                                        </p:tgtEl>
                                        <p:attrNameLst>
                                          <p:attrName>style.visibility</p:attrName>
                                        </p:attrNameLst>
                                      </p:cBhvr>
                                      <p:to>
                                        <p:strVal val="hidden"/>
                                      </p:to>
                                    </p:set>
                                  </p:childTnLst>
                                </p:cTn>
                              </p:par>
                              <p:par>
                                <p:cTn id="845" presetID="2" presetClass="entr" presetSubtype="8" fill="hold" grpId="0" nodeType="withEffect">
                                  <p:stCondLst>
                                    <p:cond delay="0"/>
                                  </p:stCondLst>
                                  <p:childTnLst>
                                    <p:set>
                                      <p:cBhvr>
                                        <p:cTn id="846" dur="1" fill="hold">
                                          <p:stCondLst>
                                            <p:cond delay="0"/>
                                          </p:stCondLst>
                                        </p:cTn>
                                        <p:tgtEl>
                                          <p:spTgt spid="73"/>
                                        </p:tgtEl>
                                        <p:attrNameLst>
                                          <p:attrName>style.visibility</p:attrName>
                                        </p:attrNameLst>
                                      </p:cBhvr>
                                      <p:to>
                                        <p:strVal val="visible"/>
                                      </p:to>
                                    </p:set>
                                    <p:anim calcmode="lin" valueType="num">
                                      <p:cBhvr additive="base">
                                        <p:cTn id="847" dur="4000" fill="hold"/>
                                        <p:tgtEl>
                                          <p:spTgt spid="73"/>
                                        </p:tgtEl>
                                        <p:attrNameLst>
                                          <p:attrName>ppt_x</p:attrName>
                                        </p:attrNameLst>
                                      </p:cBhvr>
                                      <p:tavLst>
                                        <p:tav tm="0">
                                          <p:val>
                                            <p:strVal val="0-#ppt_w/2"/>
                                          </p:val>
                                        </p:tav>
                                        <p:tav tm="100000">
                                          <p:val>
                                            <p:strVal val="#ppt_x"/>
                                          </p:val>
                                        </p:tav>
                                      </p:tavLst>
                                    </p:anim>
                                    <p:anim calcmode="lin" valueType="num">
                                      <p:cBhvr additive="base">
                                        <p:cTn id="848" dur="4000" fill="hold"/>
                                        <p:tgtEl>
                                          <p:spTgt spid="73"/>
                                        </p:tgtEl>
                                        <p:attrNameLst>
                                          <p:attrName>ppt_y</p:attrName>
                                        </p:attrNameLst>
                                      </p:cBhvr>
                                      <p:tavLst>
                                        <p:tav tm="0">
                                          <p:val>
                                            <p:strVal val="#ppt_y"/>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73"/>
                                        </p:tgtEl>
                                        <p:attrNameLst>
                                          <p:attrName>style.visibility</p:attrName>
                                        </p:attrNameLst>
                                      </p:cBhvr>
                                      <p:to>
                                        <p:strVal val="visible"/>
                                      </p:to>
                                    </p:set>
                                    <p:anim calcmode="lin" valueType="num">
                                      <p:cBhvr>
                                        <p:cTn id="851" dur="4000" fill="hold"/>
                                        <p:tgtEl>
                                          <p:spTgt spid="73"/>
                                        </p:tgtEl>
                                        <p:attrNameLst>
                                          <p:attrName>ppt_w</p:attrName>
                                        </p:attrNameLst>
                                      </p:cBhvr>
                                      <p:tavLst>
                                        <p:tav tm="0" fmla="#ppt_w*sin(2.5*pi*$)">
                                          <p:val>
                                            <p:fltVal val="0"/>
                                          </p:val>
                                        </p:tav>
                                        <p:tav tm="100000">
                                          <p:val>
                                            <p:fltVal val="1"/>
                                          </p:val>
                                        </p:tav>
                                      </p:tavLst>
                                    </p:anim>
                                    <p:anim calcmode="lin" valueType="num">
                                      <p:cBhvr>
                                        <p:cTn id="852" dur="4000" fill="hold"/>
                                        <p:tgtEl>
                                          <p:spTgt spid="73"/>
                                        </p:tgtEl>
                                        <p:attrNameLst>
                                          <p:attrName>ppt_h</p:attrName>
                                        </p:attrNameLst>
                                      </p:cBhvr>
                                      <p:tavLst>
                                        <p:tav tm="0">
                                          <p:val>
                                            <p:strVal val="#ppt_h"/>
                                          </p:val>
                                        </p:tav>
                                        <p:tav tm="100000">
                                          <p:val>
                                            <p:strVal val="#ppt_h"/>
                                          </p:val>
                                        </p:tav>
                                      </p:tavLst>
                                    </p:anim>
                                  </p:childTnLst>
                                </p:cTn>
                              </p:par>
                              <p:par>
                                <p:cTn id="853" presetID="2" presetClass="exit" presetSubtype="8" fill="hold" grpId="2" nodeType="withEffect">
                                  <p:stCondLst>
                                    <p:cond delay="0"/>
                                  </p:stCondLst>
                                  <p:childTnLst>
                                    <p:anim calcmode="lin" valueType="num">
                                      <p:cBhvr additive="base">
                                        <p:cTn id="854" dur="4500"/>
                                        <p:tgtEl>
                                          <p:spTgt spid="73"/>
                                        </p:tgtEl>
                                        <p:attrNameLst>
                                          <p:attrName>ppt_x</p:attrName>
                                        </p:attrNameLst>
                                      </p:cBhvr>
                                      <p:tavLst>
                                        <p:tav tm="0">
                                          <p:val>
                                            <p:strVal val="ppt_x"/>
                                          </p:val>
                                        </p:tav>
                                        <p:tav tm="100000">
                                          <p:val>
                                            <p:strVal val="0-ppt_w/2"/>
                                          </p:val>
                                        </p:tav>
                                      </p:tavLst>
                                    </p:anim>
                                    <p:anim calcmode="lin" valueType="num">
                                      <p:cBhvr additive="base">
                                        <p:cTn id="855" dur="4500"/>
                                        <p:tgtEl>
                                          <p:spTgt spid="73"/>
                                        </p:tgtEl>
                                        <p:attrNameLst>
                                          <p:attrName>ppt_y</p:attrName>
                                        </p:attrNameLst>
                                      </p:cBhvr>
                                      <p:tavLst>
                                        <p:tav tm="0">
                                          <p:val>
                                            <p:strVal val="ppt_y"/>
                                          </p:val>
                                        </p:tav>
                                        <p:tav tm="100000">
                                          <p:val>
                                            <p:strVal val="ppt_y"/>
                                          </p:val>
                                        </p:tav>
                                      </p:tavLst>
                                    </p:anim>
                                    <p:set>
                                      <p:cBhvr>
                                        <p:cTn id="856" dur="1" fill="hold">
                                          <p:stCondLst>
                                            <p:cond delay="4499"/>
                                          </p:stCondLst>
                                        </p:cTn>
                                        <p:tgtEl>
                                          <p:spTgt spid="73"/>
                                        </p:tgtEl>
                                        <p:attrNameLst>
                                          <p:attrName>style.visibility</p:attrName>
                                        </p:attrNameLst>
                                      </p:cBhvr>
                                      <p:to>
                                        <p:strVal val="hidden"/>
                                      </p:to>
                                    </p:set>
                                  </p:childTnLst>
                                </p:cTn>
                              </p:par>
                              <p:par>
                                <p:cTn id="857" presetID="3" presetClass="exit" presetSubtype="5" fill="hold" grpId="3" nodeType="withEffect">
                                  <p:stCondLst>
                                    <p:cond delay="0"/>
                                  </p:stCondLst>
                                  <p:childTnLst>
                                    <p:animEffect transition="out" filter="blinds(vertical)">
                                      <p:cBhvr>
                                        <p:cTn id="858" dur="5500"/>
                                        <p:tgtEl>
                                          <p:spTgt spid="73"/>
                                        </p:tgtEl>
                                      </p:cBhvr>
                                    </p:animEffect>
                                    <p:set>
                                      <p:cBhvr>
                                        <p:cTn id="859" dur="1" fill="hold">
                                          <p:stCondLst>
                                            <p:cond delay="5499"/>
                                          </p:stCondLst>
                                        </p:cTn>
                                        <p:tgtEl>
                                          <p:spTgt spid="73"/>
                                        </p:tgtEl>
                                        <p:attrNameLst>
                                          <p:attrName>style.visibility</p:attrName>
                                        </p:attrNameLst>
                                      </p:cBhvr>
                                      <p:to>
                                        <p:strVal val="hidden"/>
                                      </p:to>
                                    </p:set>
                                  </p:childTnLst>
                                </p:cTn>
                              </p:par>
                              <p:par>
                                <p:cTn id="860" presetID="2" presetClass="entr" presetSubtype="8" fill="hold" grpId="0" nodeType="withEffect">
                                  <p:stCondLst>
                                    <p:cond delay="0"/>
                                  </p:stCondLst>
                                  <p:childTnLst>
                                    <p:set>
                                      <p:cBhvr>
                                        <p:cTn id="861" dur="1" fill="hold">
                                          <p:stCondLst>
                                            <p:cond delay="0"/>
                                          </p:stCondLst>
                                        </p:cTn>
                                        <p:tgtEl>
                                          <p:spTgt spid="72"/>
                                        </p:tgtEl>
                                        <p:attrNameLst>
                                          <p:attrName>style.visibility</p:attrName>
                                        </p:attrNameLst>
                                      </p:cBhvr>
                                      <p:to>
                                        <p:strVal val="visible"/>
                                      </p:to>
                                    </p:set>
                                    <p:anim calcmode="lin" valueType="num">
                                      <p:cBhvr additive="base">
                                        <p:cTn id="862" dur="4000" fill="hold"/>
                                        <p:tgtEl>
                                          <p:spTgt spid="72"/>
                                        </p:tgtEl>
                                        <p:attrNameLst>
                                          <p:attrName>ppt_x</p:attrName>
                                        </p:attrNameLst>
                                      </p:cBhvr>
                                      <p:tavLst>
                                        <p:tav tm="0">
                                          <p:val>
                                            <p:strVal val="0-#ppt_w/2"/>
                                          </p:val>
                                        </p:tav>
                                        <p:tav tm="100000">
                                          <p:val>
                                            <p:strVal val="#ppt_x"/>
                                          </p:val>
                                        </p:tav>
                                      </p:tavLst>
                                    </p:anim>
                                    <p:anim calcmode="lin" valueType="num">
                                      <p:cBhvr additive="base">
                                        <p:cTn id="863" dur="4000" fill="hold"/>
                                        <p:tgtEl>
                                          <p:spTgt spid="72"/>
                                        </p:tgtEl>
                                        <p:attrNameLst>
                                          <p:attrName>ppt_y</p:attrName>
                                        </p:attrNameLst>
                                      </p:cBhvr>
                                      <p:tavLst>
                                        <p:tav tm="0">
                                          <p:val>
                                            <p:strVal val="#ppt_y"/>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72"/>
                                        </p:tgtEl>
                                        <p:attrNameLst>
                                          <p:attrName>style.visibility</p:attrName>
                                        </p:attrNameLst>
                                      </p:cBhvr>
                                      <p:to>
                                        <p:strVal val="visible"/>
                                      </p:to>
                                    </p:set>
                                    <p:anim calcmode="lin" valueType="num">
                                      <p:cBhvr>
                                        <p:cTn id="866" dur="4000" fill="hold"/>
                                        <p:tgtEl>
                                          <p:spTgt spid="72"/>
                                        </p:tgtEl>
                                        <p:attrNameLst>
                                          <p:attrName>ppt_w</p:attrName>
                                        </p:attrNameLst>
                                      </p:cBhvr>
                                      <p:tavLst>
                                        <p:tav tm="0" fmla="#ppt_w*sin(2.5*pi*$)">
                                          <p:val>
                                            <p:fltVal val="0"/>
                                          </p:val>
                                        </p:tav>
                                        <p:tav tm="100000">
                                          <p:val>
                                            <p:fltVal val="1"/>
                                          </p:val>
                                        </p:tav>
                                      </p:tavLst>
                                    </p:anim>
                                    <p:anim calcmode="lin" valueType="num">
                                      <p:cBhvr>
                                        <p:cTn id="867" dur="4000" fill="hold"/>
                                        <p:tgtEl>
                                          <p:spTgt spid="72"/>
                                        </p:tgtEl>
                                        <p:attrNameLst>
                                          <p:attrName>ppt_h</p:attrName>
                                        </p:attrNameLst>
                                      </p:cBhvr>
                                      <p:tavLst>
                                        <p:tav tm="0">
                                          <p:val>
                                            <p:strVal val="#ppt_h"/>
                                          </p:val>
                                        </p:tav>
                                        <p:tav tm="100000">
                                          <p:val>
                                            <p:strVal val="#ppt_h"/>
                                          </p:val>
                                        </p:tav>
                                      </p:tavLst>
                                    </p:anim>
                                  </p:childTnLst>
                                </p:cTn>
                              </p:par>
                              <p:par>
                                <p:cTn id="868" presetID="2" presetClass="exit" presetSubtype="8" fill="hold" grpId="2" nodeType="withEffect">
                                  <p:stCondLst>
                                    <p:cond delay="0"/>
                                  </p:stCondLst>
                                  <p:childTnLst>
                                    <p:anim calcmode="lin" valueType="num">
                                      <p:cBhvr additive="base">
                                        <p:cTn id="869" dur="4500"/>
                                        <p:tgtEl>
                                          <p:spTgt spid="72"/>
                                        </p:tgtEl>
                                        <p:attrNameLst>
                                          <p:attrName>ppt_x</p:attrName>
                                        </p:attrNameLst>
                                      </p:cBhvr>
                                      <p:tavLst>
                                        <p:tav tm="0">
                                          <p:val>
                                            <p:strVal val="ppt_x"/>
                                          </p:val>
                                        </p:tav>
                                        <p:tav tm="100000">
                                          <p:val>
                                            <p:strVal val="0-ppt_w/2"/>
                                          </p:val>
                                        </p:tav>
                                      </p:tavLst>
                                    </p:anim>
                                    <p:anim calcmode="lin" valueType="num">
                                      <p:cBhvr additive="base">
                                        <p:cTn id="870" dur="4500"/>
                                        <p:tgtEl>
                                          <p:spTgt spid="72"/>
                                        </p:tgtEl>
                                        <p:attrNameLst>
                                          <p:attrName>ppt_y</p:attrName>
                                        </p:attrNameLst>
                                      </p:cBhvr>
                                      <p:tavLst>
                                        <p:tav tm="0">
                                          <p:val>
                                            <p:strVal val="ppt_y"/>
                                          </p:val>
                                        </p:tav>
                                        <p:tav tm="100000">
                                          <p:val>
                                            <p:strVal val="ppt_y"/>
                                          </p:val>
                                        </p:tav>
                                      </p:tavLst>
                                    </p:anim>
                                    <p:set>
                                      <p:cBhvr>
                                        <p:cTn id="871" dur="1" fill="hold">
                                          <p:stCondLst>
                                            <p:cond delay="4499"/>
                                          </p:stCondLst>
                                        </p:cTn>
                                        <p:tgtEl>
                                          <p:spTgt spid="72"/>
                                        </p:tgtEl>
                                        <p:attrNameLst>
                                          <p:attrName>style.visibility</p:attrName>
                                        </p:attrNameLst>
                                      </p:cBhvr>
                                      <p:to>
                                        <p:strVal val="hidden"/>
                                      </p:to>
                                    </p:set>
                                  </p:childTnLst>
                                </p:cTn>
                              </p:par>
                              <p:par>
                                <p:cTn id="872" presetID="3" presetClass="exit" presetSubtype="5" fill="hold" grpId="3" nodeType="withEffect">
                                  <p:stCondLst>
                                    <p:cond delay="0"/>
                                  </p:stCondLst>
                                  <p:childTnLst>
                                    <p:animEffect transition="out" filter="blinds(vertical)">
                                      <p:cBhvr>
                                        <p:cTn id="873" dur="5500"/>
                                        <p:tgtEl>
                                          <p:spTgt spid="72"/>
                                        </p:tgtEl>
                                      </p:cBhvr>
                                    </p:animEffect>
                                    <p:set>
                                      <p:cBhvr>
                                        <p:cTn id="874" dur="1" fill="hold">
                                          <p:stCondLst>
                                            <p:cond delay="5499"/>
                                          </p:stCondLst>
                                        </p:cTn>
                                        <p:tgtEl>
                                          <p:spTgt spid="72"/>
                                        </p:tgtEl>
                                        <p:attrNameLst>
                                          <p:attrName>style.visibility</p:attrName>
                                        </p:attrNameLst>
                                      </p:cBhvr>
                                      <p:to>
                                        <p:strVal val="hidden"/>
                                      </p:to>
                                    </p:set>
                                  </p:childTnLst>
                                </p:cTn>
                              </p:par>
                              <p:par>
                                <p:cTn id="875" presetID="2" presetClass="entr" presetSubtype="8" fill="hold" grpId="0" nodeType="withEffect">
                                  <p:stCondLst>
                                    <p:cond delay="0"/>
                                  </p:stCondLst>
                                  <p:childTnLst>
                                    <p:set>
                                      <p:cBhvr>
                                        <p:cTn id="876" dur="1" fill="hold">
                                          <p:stCondLst>
                                            <p:cond delay="0"/>
                                          </p:stCondLst>
                                        </p:cTn>
                                        <p:tgtEl>
                                          <p:spTgt spid="71"/>
                                        </p:tgtEl>
                                        <p:attrNameLst>
                                          <p:attrName>style.visibility</p:attrName>
                                        </p:attrNameLst>
                                      </p:cBhvr>
                                      <p:to>
                                        <p:strVal val="visible"/>
                                      </p:to>
                                    </p:set>
                                    <p:anim calcmode="lin" valueType="num">
                                      <p:cBhvr additive="base">
                                        <p:cTn id="877" dur="4000" fill="hold"/>
                                        <p:tgtEl>
                                          <p:spTgt spid="71"/>
                                        </p:tgtEl>
                                        <p:attrNameLst>
                                          <p:attrName>ppt_x</p:attrName>
                                        </p:attrNameLst>
                                      </p:cBhvr>
                                      <p:tavLst>
                                        <p:tav tm="0">
                                          <p:val>
                                            <p:strVal val="0-#ppt_w/2"/>
                                          </p:val>
                                        </p:tav>
                                        <p:tav tm="100000">
                                          <p:val>
                                            <p:strVal val="#ppt_x"/>
                                          </p:val>
                                        </p:tav>
                                      </p:tavLst>
                                    </p:anim>
                                    <p:anim calcmode="lin" valueType="num">
                                      <p:cBhvr additive="base">
                                        <p:cTn id="878" dur="4000" fill="hold"/>
                                        <p:tgtEl>
                                          <p:spTgt spid="71"/>
                                        </p:tgtEl>
                                        <p:attrNameLst>
                                          <p:attrName>ppt_y</p:attrName>
                                        </p:attrNameLst>
                                      </p:cBhvr>
                                      <p:tavLst>
                                        <p:tav tm="0">
                                          <p:val>
                                            <p:strVal val="#ppt_y"/>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71"/>
                                        </p:tgtEl>
                                        <p:attrNameLst>
                                          <p:attrName>style.visibility</p:attrName>
                                        </p:attrNameLst>
                                      </p:cBhvr>
                                      <p:to>
                                        <p:strVal val="visible"/>
                                      </p:to>
                                    </p:set>
                                    <p:anim calcmode="lin" valueType="num">
                                      <p:cBhvr>
                                        <p:cTn id="881" dur="4000" fill="hold"/>
                                        <p:tgtEl>
                                          <p:spTgt spid="71"/>
                                        </p:tgtEl>
                                        <p:attrNameLst>
                                          <p:attrName>ppt_w</p:attrName>
                                        </p:attrNameLst>
                                      </p:cBhvr>
                                      <p:tavLst>
                                        <p:tav tm="0" fmla="#ppt_w*sin(2.5*pi*$)">
                                          <p:val>
                                            <p:fltVal val="0"/>
                                          </p:val>
                                        </p:tav>
                                        <p:tav tm="100000">
                                          <p:val>
                                            <p:fltVal val="1"/>
                                          </p:val>
                                        </p:tav>
                                      </p:tavLst>
                                    </p:anim>
                                    <p:anim calcmode="lin" valueType="num">
                                      <p:cBhvr>
                                        <p:cTn id="882" dur="4000" fill="hold"/>
                                        <p:tgtEl>
                                          <p:spTgt spid="71"/>
                                        </p:tgtEl>
                                        <p:attrNameLst>
                                          <p:attrName>ppt_h</p:attrName>
                                        </p:attrNameLst>
                                      </p:cBhvr>
                                      <p:tavLst>
                                        <p:tav tm="0">
                                          <p:val>
                                            <p:strVal val="#ppt_h"/>
                                          </p:val>
                                        </p:tav>
                                        <p:tav tm="100000">
                                          <p:val>
                                            <p:strVal val="#ppt_h"/>
                                          </p:val>
                                        </p:tav>
                                      </p:tavLst>
                                    </p:anim>
                                  </p:childTnLst>
                                </p:cTn>
                              </p:par>
                              <p:par>
                                <p:cTn id="883" presetID="2" presetClass="exit" presetSubtype="8" fill="hold" grpId="2" nodeType="withEffect">
                                  <p:stCondLst>
                                    <p:cond delay="0"/>
                                  </p:stCondLst>
                                  <p:childTnLst>
                                    <p:anim calcmode="lin" valueType="num">
                                      <p:cBhvr additive="base">
                                        <p:cTn id="884" dur="4500"/>
                                        <p:tgtEl>
                                          <p:spTgt spid="71"/>
                                        </p:tgtEl>
                                        <p:attrNameLst>
                                          <p:attrName>ppt_x</p:attrName>
                                        </p:attrNameLst>
                                      </p:cBhvr>
                                      <p:tavLst>
                                        <p:tav tm="0">
                                          <p:val>
                                            <p:strVal val="ppt_x"/>
                                          </p:val>
                                        </p:tav>
                                        <p:tav tm="100000">
                                          <p:val>
                                            <p:strVal val="0-ppt_w/2"/>
                                          </p:val>
                                        </p:tav>
                                      </p:tavLst>
                                    </p:anim>
                                    <p:anim calcmode="lin" valueType="num">
                                      <p:cBhvr additive="base">
                                        <p:cTn id="885" dur="4500"/>
                                        <p:tgtEl>
                                          <p:spTgt spid="71"/>
                                        </p:tgtEl>
                                        <p:attrNameLst>
                                          <p:attrName>ppt_y</p:attrName>
                                        </p:attrNameLst>
                                      </p:cBhvr>
                                      <p:tavLst>
                                        <p:tav tm="0">
                                          <p:val>
                                            <p:strVal val="ppt_y"/>
                                          </p:val>
                                        </p:tav>
                                        <p:tav tm="100000">
                                          <p:val>
                                            <p:strVal val="ppt_y"/>
                                          </p:val>
                                        </p:tav>
                                      </p:tavLst>
                                    </p:anim>
                                    <p:set>
                                      <p:cBhvr>
                                        <p:cTn id="886" dur="1" fill="hold">
                                          <p:stCondLst>
                                            <p:cond delay="4499"/>
                                          </p:stCondLst>
                                        </p:cTn>
                                        <p:tgtEl>
                                          <p:spTgt spid="71"/>
                                        </p:tgtEl>
                                        <p:attrNameLst>
                                          <p:attrName>style.visibility</p:attrName>
                                        </p:attrNameLst>
                                      </p:cBhvr>
                                      <p:to>
                                        <p:strVal val="hidden"/>
                                      </p:to>
                                    </p:set>
                                  </p:childTnLst>
                                </p:cTn>
                              </p:par>
                              <p:par>
                                <p:cTn id="887" presetID="3" presetClass="exit" presetSubtype="5" fill="hold" grpId="3" nodeType="withEffect">
                                  <p:stCondLst>
                                    <p:cond delay="0"/>
                                  </p:stCondLst>
                                  <p:childTnLst>
                                    <p:animEffect transition="out" filter="blinds(vertical)">
                                      <p:cBhvr>
                                        <p:cTn id="888" dur="5500"/>
                                        <p:tgtEl>
                                          <p:spTgt spid="71"/>
                                        </p:tgtEl>
                                      </p:cBhvr>
                                    </p:animEffect>
                                    <p:set>
                                      <p:cBhvr>
                                        <p:cTn id="889" dur="1" fill="hold">
                                          <p:stCondLst>
                                            <p:cond delay="5499"/>
                                          </p:stCondLst>
                                        </p:cTn>
                                        <p:tgtEl>
                                          <p:spTgt spid="71"/>
                                        </p:tgtEl>
                                        <p:attrNameLst>
                                          <p:attrName>style.visibility</p:attrName>
                                        </p:attrNameLst>
                                      </p:cBhvr>
                                      <p:to>
                                        <p:strVal val="hidden"/>
                                      </p:to>
                                    </p:set>
                                  </p:childTnLst>
                                </p:cTn>
                              </p:par>
                              <p:par>
                                <p:cTn id="890" presetID="2" presetClass="entr" presetSubtype="8" fill="hold" grpId="0" nodeType="withEffect">
                                  <p:stCondLst>
                                    <p:cond delay="0"/>
                                  </p:stCondLst>
                                  <p:childTnLst>
                                    <p:set>
                                      <p:cBhvr>
                                        <p:cTn id="891" dur="1" fill="hold">
                                          <p:stCondLst>
                                            <p:cond delay="0"/>
                                          </p:stCondLst>
                                        </p:cTn>
                                        <p:tgtEl>
                                          <p:spTgt spid="70"/>
                                        </p:tgtEl>
                                        <p:attrNameLst>
                                          <p:attrName>style.visibility</p:attrName>
                                        </p:attrNameLst>
                                      </p:cBhvr>
                                      <p:to>
                                        <p:strVal val="visible"/>
                                      </p:to>
                                    </p:set>
                                    <p:anim calcmode="lin" valueType="num">
                                      <p:cBhvr additive="base">
                                        <p:cTn id="892" dur="4000" fill="hold"/>
                                        <p:tgtEl>
                                          <p:spTgt spid="70"/>
                                        </p:tgtEl>
                                        <p:attrNameLst>
                                          <p:attrName>ppt_x</p:attrName>
                                        </p:attrNameLst>
                                      </p:cBhvr>
                                      <p:tavLst>
                                        <p:tav tm="0">
                                          <p:val>
                                            <p:strVal val="0-#ppt_w/2"/>
                                          </p:val>
                                        </p:tav>
                                        <p:tav tm="100000">
                                          <p:val>
                                            <p:strVal val="#ppt_x"/>
                                          </p:val>
                                        </p:tav>
                                      </p:tavLst>
                                    </p:anim>
                                    <p:anim calcmode="lin" valueType="num">
                                      <p:cBhvr additive="base">
                                        <p:cTn id="893" dur="4000" fill="hold"/>
                                        <p:tgtEl>
                                          <p:spTgt spid="70"/>
                                        </p:tgtEl>
                                        <p:attrNameLst>
                                          <p:attrName>ppt_y</p:attrName>
                                        </p:attrNameLst>
                                      </p:cBhvr>
                                      <p:tavLst>
                                        <p:tav tm="0">
                                          <p:val>
                                            <p:strVal val="#ppt_y"/>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0"/>
                                        </p:tgtEl>
                                        <p:attrNameLst>
                                          <p:attrName>style.visibility</p:attrName>
                                        </p:attrNameLst>
                                      </p:cBhvr>
                                      <p:to>
                                        <p:strVal val="visible"/>
                                      </p:to>
                                    </p:set>
                                    <p:anim calcmode="lin" valueType="num">
                                      <p:cBhvr>
                                        <p:cTn id="896" dur="4000" fill="hold"/>
                                        <p:tgtEl>
                                          <p:spTgt spid="70"/>
                                        </p:tgtEl>
                                        <p:attrNameLst>
                                          <p:attrName>ppt_w</p:attrName>
                                        </p:attrNameLst>
                                      </p:cBhvr>
                                      <p:tavLst>
                                        <p:tav tm="0" fmla="#ppt_w*sin(2.5*pi*$)">
                                          <p:val>
                                            <p:fltVal val="0"/>
                                          </p:val>
                                        </p:tav>
                                        <p:tav tm="100000">
                                          <p:val>
                                            <p:fltVal val="1"/>
                                          </p:val>
                                        </p:tav>
                                      </p:tavLst>
                                    </p:anim>
                                    <p:anim calcmode="lin" valueType="num">
                                      <p:cBhvr>
                                        <p:cTn id="897" dur="4000" fill="hold"/>
                                        <p:tgtEl>
                                          <p:spTgt spid="70"/>
                                        </p:tgtEl>
                                        <p:attrNameLst>
                                          <p:attrName>ppt_h</p:attrName>
                                        </p:attrNameLst>
                                      </p:cBhvr>
                                      <p:tavLst>
                                        <p:tav tm="0">
                                          <p:val>
                                            <p:strVal val="#ppt_h"/>
                                          </p:val>
                                        </p:tav>
                                        <p:tav tm="100000">
                                          <p:val>
                                            <p:strVal val="#ppt_h"/>
                                          </p:val>
                                        </p:tav>
                                      </p:tavLst>
                                    </p:anim>
                                  </p:childTnLst>
                                </p:cTn>
                              </p:par>
                              <p:par>
                                <p:cTn id="898" presetID="2" presetClass="exit" presetSubtype="8" fill="hold" grpId="2" nodeType="withEffect">
                                  <p:stCondLst>
                                    <p:cond delay="0"/>
                                  </p:stCondLst>
                                  <p:childTnLst>
                                    <p:anim calcmode="lin" valueType="num">
                                      <p:cBhvr additive="base">
                                        <p:cTn id="899" dur="4500"/>
                                        <p:tgtEl>
                                          <p:spTgt spid="70"/>
                                        </p:tgtEl>
                                        <p:attrNameLst>
                                          <p:attrName>ppt_x</p:attrName>
                                        </p:attrNameLst>
                                      </p:cBhvr>
                                      <p:tavLst>
                                        <p:tav tm="0">
                                          <p:val>
                                            <p:strVal val="ppt_x"/>
                                          </p:val>
                                        </p:tav>
                                        <p:tav tm="100000">
                                          <p:val>
                                            <p:strVal val="0-ppt_w/2"/>
                                          </p:val>
                                        </p:tav>
                                      </p:tavLst>
                                    </p:anim>
                                    <p:anim calcmode="lin" valueType="num">
                                      <p:cBhvr additive="base">
                                        <p:cTn id="900" dur="4500"/>
                                        <p:tgtEl>
                                          <p:spTgt spid="70"/>
                                        </p:tgtEl>
                                        <p:attrNameLst>
                                          <p:attrName>ppt_y</p:attrName>
                                        </p:attrNameLst>
                                      </p:cBhvr>
                                      <p:tavLst>
                                        <p:tav tm="0">
                                          <p:val>
                                            <p:strVal val="ppt_y"/>
                                          </p:val>
                                        </p:tav>
                                        <p:tav tm="100000">
                                          <p:val>
                                            <p:strVal val="ppt_y"/>
                                          </p:val>
                                        </p:tav>
                                      </p:tavLst>
                                    </p:anim>
                                    <p:set>
                                      <p:cBhvr>
                                        <p:cTn id="901" dur="1" fill="hold">
                                          <p:stCondLst>
                                            <p:cond delay="4499"/>
                                          </p:stCondLst>
                                        </p:cTn>
                                        <p:tgtEl>
                                          <p:spTgt spid="70"/>
                                        </p:tgtEl>
                                        <p:attrNameLst>
                                          <p:attrName>style.visibility</p:attrName>
                                        </p:attrNameLst>
                                      </p:cBhvr>
                                      <p:to>
                                        <p:strVal val="hidden"/>
                                      </p:to>
                                    </p:set>
                                  </p:childTnLst>
                                </p:cTn>
                              </p:par>
                              <p:par>
                                <p:cTn id="902" presetID="3" presetClass="exit" presetSubtype="5" fill="hold" grpId="3" nodeType="withEffect">
                                  <p:stCondLst>
                                    <p:cond delay="0"/>
                                  </p:stCondLst>
                                  <p:childTnLst>
                                    <p:animEffect transition="out" filter="blinds(vertical)">
                                      <p:cBhvr>
                                        <p:cTn id="903" dur="5500"/>
                                        <p:tgtEl>
                                          <p:spTgt spid="70"/>
                                        </p:tgtEl>
                                      </p:cBhvr>
                                    </p:animEffect>
                                    <p:set>
                                      <p:cBhvr>
                                        <p:cTn id="904" dur="1" fill="hold">
                                          <p:stCondLst>
                                            <p:cond delay="5499"/>
                                          </p:stCondLst>
                                        </p:cTn>
                                        <p:tgtEl>
                                          <p:spTgt spid="70"/>
                                        </p:tgtEl>
                                        <p:attrNameLst>
                                          <p:attrName>style.visibility</p:attrName>
                                        </p:attrNameLst>
                                      </p:cBhvr>
                                      <p:to>
                                        <p:strVal val="hidden"/>
                                      </p:to>
                                    </p:set>
                                  </p:childTnLst>
                                </p:cTn>
                              </p:par>
                              <p:par>
                                <p:cTn id="905" presetID="2" presetClass="entr" presetSubtype="8" fill="hold" grpId="0" nodeType="withEffect">
                                  <p:stCondLst>
                                    <p:cond delay="0"/>
                                  </p:stCondLst>
                                  <p:childTnLst>
                                    <p:set>
                                      <p:cBhvr>
                                        <p:cTn id="906" dur="1" fill="hold">
                                          <p:stCondLst>
                                            <p:cond delay="0"/>
                                          </p:stCondLst>
                                        </p:cTn>
                                        <p:tgtEl>
                                          <p:spTgt spid="69"/>
                                        </p:tgtEl>
                                        <p:attrNameLst>
                                          <p:attrName>style.visibility</p:attrName>
                                        </p:attrNameLst>
                                      </p:cBhvr>
                                      <p:to>
                                        <p:strVal val="visible"/>
                                      </p:to>
                                    </p:set>
                                    <p:anim calcmode="lin" valueType="num">
                                      <p:cBhvr additive="base">
                                        <p:cTn id="907" dur="4000" fill="hold"/>
                                        <p:tgtEl>
                                          <p:spTgt spid="69"/>
                                        </p:tgtEl>
                                        <p:attrNameLst>
                                          <p:attrName>ppt_x</p:attrName>
                                        </p:attrNameLst>
                                      </p:cBhvr>
                                      <p:tavLst>
                                        <p:tav tm="0">
                                          <p:val>
                                            <p:strVal val="0-#ppt_w/2"/>
                                          </p:val>
                                        </p:tav>
                                        <p:tav tm="100000">
                                          <p:val>
                                            <p:strVal val="#ppt_x"/>
                                          </p:val>
                                        </p:tav>
                                      </p:tavLst>
                                    </p:anim>
                                    <p:anim calcmode="lin" valueType="num">
                                      <p:cBhvr additive="base">
                                        <p:cTn id="908" dur="4000" fill="hold"/>
                                        <p:tgtEl>
                                          <p:spTgt spid="69"/>
                                        </p:tgtEl>
                                        <p:attrNameLst>
                                          <p:attrName>ppt_y</p:attrName>
                                        </p:attrNameLst>
                                      </p:cBhvr>
                                      <p:tavLst>
                                        <p:tav tm="0">
                                          <p:val>
                                            <p:strVal val="#ppt_y"/>
                                          </p:val>
                                        </p:tav>
                                        <p:tav tm="100000">
                                          <p:val>
                                            <p:strVal val="#ppt_y"/>
                                          </p:val>
                                        </p:tav>
                                      </p:tavLst>
                                    </p:anim>
                                  </p:childTnLst>
                                </p:cTn>
                              </p:par>
                              <p:par>
                                <p:cTn id="909" presetID="19" presetClass="entr" presetSubtype="10" fill="hold" grpId="1" nodeType="withEffect">
                                  <p:stCondLst>
                                    <p:cond delay="0"/>
                                  </p:stCondLst>
                                  <p:childTnLst>
                                    <p:set>
                                      <p:cBhvr>
                                        <p:cTn id="910" dur="1" fill="hold">
                                          <p:stCondLst>
                                            <p:cond delay="0"/>
                                          </p:stCondLst>
                                        </p:cTn>
                                        <p:tgtEl>
                                          <p:spTgt spid="69"/>
                                        </p:tgtEl>
                                        <p:attrNameLst>
                                          <p:attrName>style.visibility</p:attrName>
                                        </p:attrNameLst>
                                      </p:cBhvr>
                                      <p:to>
                                        <p:strVal val="visible"/>
                                      </p:to>
                                    </p:set>
                                    <p:anim calcmode="lin" valueType="num">
                                      <p:cBhvr>
                                        <p:cTn id="911" dur="4000" fill="hold"/>
                                        <p:tgtEl>
                                          <p:spTgt spid="69"/>
                                        </p:tgtEl>
                                        <p:attrNameLst>
                                          <p:attrName>ppt_w</p:attrName>
                                        </p:attrNameLst>
                                      </p:cBhvr>
                                      <p:tavLst>
                                        <p:tav tm="0" fmla="#ppt_w*sin(2.5*pi*$)">
                                          <p:val>
                                            <p:fltVal val="0"/>
                                          </p:val>
                                        </p:tav>
                                        <p:tav tm="100000">
                                          <p:val>
                                            <p:fltVal val="1"/>
                                          </p:val>
                                        </p:tav>
                                      </p:tavLst>
                                    </p:anim>
                                    <p:anim calcmode="lin" valueType="num">
                                      <p:cBhvr>
                                        <p:cTn id="912" dur="4000" fill="hold"/>
                                        <p:tgtEl>
                                          <p:spTgt spid="69"/>
                                        </p:tgtEl>
                                        <p:attrNameLst>
                                          <p:attrName>ppt_h</p:attrName>
                                        </p:attrNameLst>
                                      </p:cBhvr>
                                      <p:tavLst>
                                        <p:tav tm="0">
                                          <p:val>
                                            <p:strVal val="#ppt_h"/>
                                          </p:val>
                                        </p:tav>
                                        <p:tav tm="100000">
                                          <p:val>
                                            <p:strVal val="#ppt_h"/>
                                          </p:val>
                                        </p:tav>
                                      </p:tavLst>
                                    </p:anim>
                                  </p:childTnLst>
                                </p:cTn>
                              </p:par>
                              <p:par>
                                <p:cTn id="913" presetID="2" presetClass="exit" presetSubtype="8" fill="hold" grpId="2" nodeType="withEffect">
                                  <p:stCondLst>
                                    <p:cond delay="0"/>
                                  </p:stCondLst>
                                  <p:childTnLst>
                                    <p:anim calcmode="lin" valueType="num">
                                      <p:cBhvr additive="base">
                                        <p:cTn id="914" dur="4500"/>
                                        <p:tgtEl>
                                          <p:spTgt spid="69"/>
                                        </p:tgtEl>
                                        <p:attrNameLst>
                                          <p:attrName>ppt_x</p:attrName>
                                        </p:attrNameLst>
                                      </p:cBhvr>
                                      <p:tavLst>
                                        <p:tav tm="0">
                                          <p:val>
                                            <p:strVal val="ppt_x"/>
                                          </p:val>
                                        </p:tav>
                                        <p:tav tm="100000">
                                          <p:val>
                                            <p:strVal val="0-ppt_w/2"/>
                                          </p:val>
                                        </p:tav>
                                      </p:tavLst>
                                    </p:anim>
                                    <p:anim calcmode="lin" valueType="num">
                                      <p:cBhvr additive="base">
                                        <p:cTn id="915" dur="4500"/>
                                        <p:tgtEl>
                                          <p:spTgt spid="69"/>
                                        </p:tgtEl>
                                        <p:attrNameLst>
                                          <p:attrName>ppt_y</p:attrName>
                                        </p:attrNameLst>
                                      </p:cBhvr>
                                      <p:tavLst>
                                        <p:tav tm="0">
                                          <p:val>
                                            <p:strVal val="ppt_y"/>
                                          </p:val>
                                        </p:tav>
                                        <p:tav tm="100000">
                                          <p:val>
                                            <p:strVal val="ppt_y"/>
                                          </p:val>
                                        </p:tav>
                                      </p:tavLst>
                                    </p:anim>
                                    <p:set>
                                      <p:cBhvr>
                                        <p:cTn id="916" dur="1" fill="hold">
                                          <p:stCondLst>
                                            <p:cond delay="4499"/>
                                          </p:stCondLst>
                                        </p:cTn>
                                        <p:tgtEl>
                                          <p:spTgt spid="69"/>
                                        </p:tgtEl>
                                        <p:attrNameLst>
                                          <p:attrName>style.visibility</p:attrName>
                                        </p:attrNameLst>
                                      </p:cBhvr>
                                      <p:to>
                                        <p:strVal val="hidden"/>
                                      </p:to>
                                    </p:set>
                                  </p:childTnLst>
                                </p:cTn>
                              </p:par>
                              <p:par>
                                <p:cTn id="917" presetID="3" presetClass="exit" presetSubtype="5" fill="hold" grpId="3" nodeType="withEffect">
                                  <p:stCondLst>
                                    <p:cond delay="0"/>
                                  </p:stCondLst>
                                  <p:childTnLst>
                                    <p:animEffect transition="out" filter="blinds(vertical)">
                                      <p:cBhvr>
                                        <p:cTn id="918" dur="5500"/>
                                        <p:tgtEl>
                                          <p:spTgt spid="69"/>
                                        </p:tgtEl>
                                      </p:cBhvr>
                                    </p:animEffect>
                                    <p:set>
                                      <p:cBhvr>
                                        <p:cTn id="919" dur="1" fill="hold">
                                          <p:stCondLst>
                                            <p:cond delay="5499"/>
                                          </p:stCondLst>
                                        </p:cTn>
                                        <p:tgtEl>
                                          <p:spTgt spid="69"/>
                                        </p:tgtEl>
                                        <p:attrNameLst>
                                          <p:attrName>style.visibility</p:attrName>
                                        </p:attrNameLst>
                                      </p:cBhvr>
                                      <p:to>
                                        <p:strVal val="hidden"/>
                                      </p:to>
                                    </p:set>
                                  </p:childTnLst>
                                </p:cTn>
                              </p:par>
                              <p:par>
                                <p:cTn id="920" presetID="2" presetClass="entr" presetSubtype="8" fill="hold" grpId="0" nodeType="withEffect">
                                  <p:stCondLst>
                                    <p:cond delay="0"/>
                                  </p:stCondLst>
                                  <p:childTnLst>
                                    <p:set>
                                      <p:cBhvr>
                                        <p:cTn id="921" dur="1" fill="hold">
                                          <p:stCondLst>
                                            <p:cond delay="0"/>
                                          </p:stCondLst>
                                        </p:cTn>
                                        <p:tgtEl>
                                          <p:spTgt spid="68"/>
                                        </p:tgtEl>
                                        <p:attrNameLst>
                                          <p:attrName>style.visibility</p:attrName>
                                        </p:attrNameLst>
                                      </p:cBhvr>
                                      <p:to>
                                        <p:strVal val="visible"/>
                                      </p:to>
                                    </p:set>
                                    <p:anim calcmode="lin" valueType="num">
                                      <p:cBhvr additive="base">
                                        <p:cTn id="922" dur="4000" fill="hold"/>
                                        <p:tgtEl>
                                          <p:spTgt spid="68"/>
                                        </p:tgtEl>
                                        <p:attrNameLst>
                                          <p:attrName>ppt_x</p:attrName>
                                        </p:attrNameLst>
                                      </p:cBhvr>
                                      <p:tavLst>
                                        <p:tav tm="0">
                                          <p:val>
                                            <p:strVal val="0-#ppt_w/2"/>
                                          </p:val>
                                        </p:tav>
                                        <p:tav tm="100000">
                                          <p:val>
                                            <p:strVal val="#ppt_x"/>
                                          </p:val>
                                        </p:tav>
                                      </p:tavLst>
                                    </p:anim>
                                    <p:anim calcmode="lin" valueType="num">
                                      <p:cBhvr additive="base">
                                        <p:cTn id="923" dur="4000" fill="hold"/>
                                        <p:tgtEl>
                                          <p:spTgt spid="68"/>
                                        </p:tgtEl>
                                        <p:attrNameLst>
                                          <p:attrName>ppt_y</p:attrName>
                                        </p:attrNameLst>
                                      </p:cBhvr>
                                      <p:tavLst>
                                        <p:tav tm="0">
                                          <p:val>
                                            <p:strVal val="#ppt_y"/>
                                          </p:val>
                                        </p:tav>
                                        <p:tav tm="100000">
                                          <p:val>
                                            <p:strVal val="#ppt_y"/>
                                          </p:val>
                                        </p:tav>
                                      </p:tavLst>
                                    </p:anim>
                                  </p:childTnLst>
                                </p:cTn>
                              </p:par>
                              <p:par>
                                <p:cTn id="924" presetID="19" presetClass="entr" presetSubtype="10" fill="hold" grpId="1" nodeType="withEffect">
                                  <p:stCondLst>
                                    <p:cond delay="0"/>
                                  </p:stCondLst>
                                  <p:childTnLst>
                                    <p:set>
                                      <p:cBhvr>
                                        <p:cTn id="925" dur="1" fill="hold">
                                          <p:stCondLst>
                                            <p:cond delay="0"/>
                                          </p:stCondLst>
                                        </p:cTn>
                                        <p:tgtEl>
                                          <p:spTgt spid="68"/>
                                        </p:tgtEl>
                                        <p:attrNameLst>
                                          <p:attrName>style.visibility</p:attrName>
                                        </p:attrNameLst>
                                      </p:cBhvr>
                                      <p:to>
                                        <p:strVal val="visible"/>
                                      </p:to>
                                    </p:set>
                                    <p:anim calcmode="lin" valueType="num">
                                      <p:cBhvr>
                                        <p:cTn id="926" dur="4000" fill="hold"/>
                                        <p:tgtEl>
                                          <p:spTgt spid="68"/>
                                        </p:tgtEl>
                                        <p:attrNameLst>
                                          <p:attrName>ppt_w</p:attrName>
                                        </p:attrNameLst>
                                      </p:cBhvr>
                                      <p:tavLst>
                                        <p:tav tm="0" fmla="#ppt_w*sin(2.5*pi*$)">
                                          <p:val>
                                            <p:fltVal val="0"/>
                                          </p:val>
                                        </p:tav>
                                        <p:tav tm="100000">
                                          <p:val>
                                            <p:fltVal val="1"/>
                                          </p:val>
                                        </p:tav>
                                      </p:tavLst>
                                    </p:anim>
                                    <p:anim calcmode="lin" valueType="num">
                                      <p:cBhvr>
                                        <p:cTn id="927" dur="4000" fill="hold"/>
                                        <p:tgtEl>
                                          <p:spTgt spid="68"/>
                                        </p:tgtEl>
                                        <p:attrNameLst>
                                          <p:attrName>ppt_h</p:attrName>
                                        </p:attrNameLst>
                                      </p:cBhvr>
                                      <p:tavLst>
                                        <p:tav tm="0">
                                          <p:val>
                                            <p:strVal val="#ppt_h"/>
                                          </p:val>
                                        </p:tav>
                                        <p:tav tm="100000">
                                          <p:val>
                                            <p:strVal val="#ppt_h"/>
                                          </p:val>
                                        </p:tav>
                                      </p:tavLst>
                                    </p:anim>
                                  </p:childTnLst>
                                </p:cTn>
                              </p:par>
                              <p:par>
                                <p:cTn id="928" presetID="2" presetClass="exit" presetSubtype="8" fill="hold" grpId="2" nodeType="withEffect">
                                  <p:stCondLst>
                                    <p:cond delay="0"/>
                                  </p:stCondLst>
                                  <p:childTnLst>
                                    <p:anim calcmode="lin" valueType="num">
                                      <p:cBhvr additive="base">
                                        <p:cTn id="929" dur="4500"/>
                                        <p:tgtEl>
                                          <p:spTgt spid="68"/>
                                        </p:tgtEl>
                                        <p:attrNameLst>
                                          <p:attrName>ppt_x</p:attrName>
                                        </p:attrNameLst>
                                      </p:cBhvr>
                                      <p:tavLst>
                                        <p:tav tm="0">
                                          <p:val>
                                            <p:strVal val="ppt_x"/>
                                          </p:val>
                                        </p:tav>
                                        <p:tav tm="100000">
                                          <p:val>
                                            <p:strVal val="0-ppt_w/2"/>
                                          </p:val>
                                        </p:tav>
                                      </p:tavLst>
                                    </p:anim>
                                    <p:anim calcmode="lin" valueType="num">
                                      <p:cBhvr additive="base">
                                        <p:cTn id="930" dur="4500"/>
                                        <p:tgtEl>
                                          <p:spTgt spid="68"/>
                                        </p:tgtEl>
                                        <p:attrNameLst>
                                          <p:attrName>ppt_y</p:attrName>
                                        </p:attrNameLst>
                                      </p:cBhvr>
                                      <p:tavLst>
                                        <p:tav tm="0">
                                          <p:val>
                                            <p:strVal val="ppt_y"/>
                                          </p:val>
                                        </p:tav>
                                        <p:tav tm="100000">
                                          <p:val>
                                            <p:strVal val="ppt_y"/>
                                          </p:val>
                                        </p:tav>
                                      </p:tavLst>
                                    </p:anim>
                                    <p:set>
                                      <p:cBhvr>
                                        <p:cTn id="931" dur="1" fill="hold">
                                          <p:stCondLst>
                                            <p:cond delay="4499"/>
                                          </p:stCondLst>
                                        </p:cTn>
                                        <p:tgtEl>
                                          <p:spTgt spid="68"/>
                                        </p:tgtEl>
                                        <p:attrNameLst>
                                          <p:attrName>style.visibility</p:attrName>
                                        </p:attrNameLst>
                                      </p:cBhvr>
                                      <p:to>
                                        <p:strVal val="hidden"/>
                                      </p:to>
                                    </p:set>
                                  </p:childTnLst>
                                </p:cTn>
                              </p:par>
                              <p:par>
                                <p:cTn id="932" presetID="3" presetClass="exit" presetSubtype="5" fill="hold" grpId="3" nodeType="withEffect">
                                  <p:stCondLst>
                                    <p:cond delay="0"/>
                                  </p:stCondLst>
                                  <p:childTnLst>
                                    <p:animEffect transition="out" filter="blinds(vertical)">
                                      <p:cBhvr>
                                        <p:cTn id="933" dur="5500"/>
                                        <p:tgtEl>
                                          <p:spTgt spid="68"/>
                                        </p:tgtEl>
                                      </p:cBhvr>
                                    </p:animEffect>
                                    <p:set>
                                      <p:cBhvr>
                                        <p:cTn id="934" dur="1" fill="hold">
                                          <p:stCondLst>
                                            <p:cond delay="5499"/>
                                          </p:stCondLst>
                                        </p:cTn>
                                        <p:tgtEl>
                                          <p:spTgt spid="68"/>
                                        </p:tgtEl>
                                        <p:attrNameLst>
                                          <p:attrName>style.visibility</p:attrName>
                                        </p:attrNameLst>
                                      </p:cBhvr>
                                      <p:to>
                                        <p:strVal val="hidden"/>
                                      </p:to>
                                    </p:set>
                                  </p:childTnLst>
                                </p:cTn>
                              </p:par>
                              <p:par>
                                <p:cTn id="935" presetID="2" presetClass="entr" presetSubtype="8" fill="hold" grpId="0" nodeType="withEffect">
                                  <p:stCondLst>
                                    <p:cond delay="0"/>
                                  </p:stCondLst>
                                  <p:childTnLst>
                                    <p:set>
                                      <p:cBhvr>
                                        <p:cTn id="936" dur="1" fill="hold">
                                          <p:stCondLst>
                                            <p:cond delay="0"/>
                                          </p:stCondLst>
                                        </p:cTn>
                                        <p:tgtEl>
                                          <p:spTgt spid="67"/>
                                        </p:tgtEl>
                                        <p:attrNameLst>
                                          <p:attrName>style.visibility</p:attrName>
                                        </p:attrNameLst>
                                      </p:cBhvr>
                                      <p:to>
                                        <p:strVal val="visible"/>
                                      </p:to>
                                    </p:set>
                                    <p:anim calcmode="lin" valueType="num">
                                      <p:cBhvr additive="base">
                                        <p:cTn id="937" dur="4000" fill="hold"/>
                                        <p:tgtEl>
                                          <p:spTgt spid="67"/>
                                        </p:tgtEl>
                                        <p:attrNameLst>
                                          <p:attrName>ppt_x</p:attrName>
                                        </p:attrNameLst>
                                      </p:cBhvr>
                                      <p:tavLst>
                                        <p:tav tm="0">
                                          <p:val>
                                            <p:strVal val="0-#ppt_w/2"/>
                                          </p:val>
                                        </p:tav>
                                        <p:tav tm="100000">
                                          <p:val>
                                            <p:strVal val="#ppt_x"/>
                                          </p:val>
                                        </p:tav>
                                      </p:tavLst>
                                    </p:anim>
                                    <p:anim calcmode="lin" valueType="num">
                                      <p:cBhvr additive="base">
                                        <p:cTn id="938" dur="4000" fill="hold"/>
                                        <p:tgtEl>
                                          <p:spTgt spid="67"/>
                                        </p:tgtEl>
                                        <p:attrNameLst>
                                          <p:attrName>ppt_y</p:attrName>
                                        </p:attrNameLst>
                                      </p:cBhvr>
                                      <p:tavLst>
                                        <p:tav tm="0">
                                          <p:val>
                                            <p:strVal val="#ppt_y"/>
                                          </p:val>
                                        </p:tav>
                                        <p:tav tm="100000">
                                          <p:val>
                                            <p:strVal val="#ppt_y"/>
                                          </p:val>
                                        </p:tav>
                                      </p:tavLst>
                                    </p:anim>
                                  </p:childTnLst>
                                </p:cTn>
                              </p:par>
                              <p:par>
                                <p:cTn id="939" presetID="19" presetClass="entr" presetSubtype="10" fill="hold" grpId="1" nodeType="withEffect">
                                  <p:stCondLst>
                                    <p:cond delay="0"/>
                                  </p:stCondLst>
                                  <p:childTnLst>
                                    <p:set>
                                      <p:cBhvr>
                                        <p:cTn id="940" dur="1" fill="hold">
                                          <p:stCondLst>
                                            <p:cond delay="0"/>
                                          </p:stCondLst>
                                        </p:cTn>
                                        <p:tgtEl>
                                          <p:spTgt spid="67"/>
                                        </p:tgtEl>
                                        <p:attrNameLst>
                                          <p:attrName>style.visibility</p:attrName>
                                        </p:attrNameLst>
                                      </p:cBhvr>
                                      <p:to>
                                        <p:strVal val="visible"/>
                                      </p:to>
                                    </p:set>
                                    <p:anim calcmode="lin" valueType="num">
                                      <p:cBhvr>
                                        <p:cTn id="941" dur="4000" fill="hold"/>
                                        <p:tgtEl>
                                          <p:spTgt spid="67"/>
                                        </p:tgtEl>
                                        <p:attrNameLst>
                                          <p:attrName>ppt_w</p:attrName>
                                        </p:attrNameLst>
                                      </p:cBhvr>
                                      <p:tavLst>
                                        <p:tav tm="0" fmla="#ppt_w*sin(2.5*pi*$)">
                                          <p:val>
                                            <p:fltVal val="0"/>
                                          </p:val>
                                        </p:tav>
                                        <p:tav tm="100000">
                                          <p:val>
                                            <p:fltVal val="1"/>
                                          </p:val>
                                        </p:tav>
                                      </p:tavLst>
                                    </p:anim>
                                    <p:anim calcmode="lin" valueType="num">
                                      <p:cBhvr>
                                        <p:cTn id="942" dur="4000" fill="hold"/>
                                        <p:tgtEl>
                                          <p:spTgt spid="67"/>
                                        </p:tgtEl>
                                        <p:attrNameLst>
                                          <p:attrName>ppt_h</p:attrName>
                                        </p:attrNameLst>
                                      </p:cBhvr>
                                      <p:tavLst>
                                        <p:tav tm="0">
                                          <p:val>
                                            <p:strVal val="#ppt_h"/>
                                          </p:val>
                                        </p:tav>
                                        <p:tav tm="100000">
                                          <p:val>
                                            <p:strVal val="#ppt_h"/>
                                          </p:val>
                                        </p:tav>
                                      </p:tavLst>
                                    </p:anim>
                                  </p:childTnLst>
                                </p:cTn>
                              </p:par>
                              <p:par>
                                <p:cTn id="943" presetID="2" presetClass="exit" presetSubtype="8" fill="hold" grpId="2" nodeType="withEffect">
                                  <p:stCondLst>
                                    <p:cond delay="0"/>
                                  </p:stCondLst>
                                  <p:childTnLst>
                                    <p:anim calcmode="lin" valueType="num">
                                      <p:cBhvr additive="base">
                                        <p:cTn id="944" dur="4500"/>
                                        <p:tgtEl>
                                          <p:spTgt spid="67"/>
                                        </p:tgtEl>
                                        <p:attrNameLst>
                                          <p:attrName>ppt_x</p:attrName>
                                        </p:attrNameLst>
                                      </p:cBhvr>
                                      <p:tavLst>
                                        <p:tav tm="0">
                                          <p:val>
                                            <p:strVal val="ppt_x"/>
                                          </p:val>
                                        </p:tav>
                                        <p:tav tm="100000">
                                          <p:val>
                                            <p:strVal val="0-ppt_w/2"/>
                                          </p:val>
                                        </p:tav>
                                      </p:tavLst>
                                    </p:anim>
                                    <p:anim calcmode="lin" valueType="num">
                                      <p:cBhvr additive="base">
                                        <p:cTn id="945" dur="4500"/>
                                        <p:tgtEl>
                                          <p:spTgt spid="67"/>
                                        </p:tgtEl>
                                        <p:attrNameLst>
                                          <p:attrName>ppt_y</p:attrName>
                                        </p:attrNameLst>
                                      </p:cBhvr>
                                      <p:tavLst>
                                        <p:tav tm="0">
                                          <p:val>
                                            <p:strVal val="ppt_y"/>
                                          </p:val>
                                        </p:tav>
                                        <p:tav tm="100000">
                                          <p:val>
                                            <p:strVal val="ppt_y"/>
                                          </p:val>
                                        </p:tav>
                                      </p:tavLst>
                                    </p:anim>
                                    <p:set>
                                      <p:cBhvr>
                                        <p:cTn id="946" dur="1" fill="hold">
                                          <p:stCondLst>
                                            <p:cond delay="4499"/>
                                          </p:stCondLst>
                                        </p:cTn>
                                        <p:tgtEl>
                                          <p:spTgt spid="67"/>
                                        </p:tgtEl>
                                        <p:attrNameLst>
                                          <p:attrName>style.visibility</p:attrName>
                                        </p:attrNameLst>
                                      </p:cBhvr>
                                      <p:to>
                                        <p:strVal val="hidden"/>
                                      </p:to>
                                    </p:set>
                                  </p:childTnLst>
                                </p:cTn>
                              </p:par>
                              <p:par>
                                <p:cTn id="947" presetID="3" presetClass="exit" presetSubtype="5" fill="hold" grpId="3" nodeType="withEffect">
                                  <p:stCondLst>
                                    <p:cond delay="0"/>
                                  </p:stCondLst>
                                  <p:childTnLst>
                                    <p:animEffect transition="out" filter="blinds(vertical)">
                                      <p:cBhvr>
                                        <p:cTn id="948" dur="5500"/>
                                        <p:tgtEl>
                                          <p:spTgt spid="67"/>
                                        </p:tgtEl>
                                      </p:cBhvr>
                                    </p:animEffect>
                                    <p:set>
                                      <p:cBhvr>
                                        <p:cTn id="949" dur="1" fill="hold">
                                          <p:stCondLst>
                                            <p:cond delay="5499"/>
                                          </p:stCondLst>
                                        </p:cTn>
                                        <p:tgtEl>
                                          <p:spTgt spid="67"/>
                                        </p:tgtEl>
                                        <p:attrNameLst>
                                          <p:attrName>style.visibility</p:attrName>
                                        </p:attrNameLst>
                                      </p:cBhvr>
                                      <p:to>
                                        <p:strVal val="hidden"/>
                                      </p:to>
                                    </p:set>
                                  </p:childTnLst>
                                </p:cTn>
                              </p:par>
                              <p:par>
                                <p:cTn id="950" presetID="2" presetClass="entr" presetSubtype="8" fill="hold" grpId="0" nodeType="withEffect">
                                  <p:stCondLst>
                                    <p:cond delay="0"/>
                                  </p:stCondLst>
                                  <p:childTnLst>
                                    <p:set>
                                      <p:cBhvr>
                                        <p:cTn id="951" dur="1" fill="hold">
                                          <p:stCondLst>
                                            <p:cond delay="0"/>
                                          </p:stCondLst>
                                        </p:cTn>
                                        <p:tgtEl>
                                          <p:spTgt spid="66"/>
                                        </p:tgtEl>
                                        <p:attrNameLst>
                                          <p:attrName>style.visibility</p:attrName>
                                        </p:attrNameLst>
                                      </p:cBhvr>
                                      <p:to>
                                        <p:strVal val="visible"/>
                                      </p:to>
                                    </p:set>
                                    <p:anim calcmode="lin" valueType="num">
                                      <p:cBhvr additive="base">
                                        <p:cTn id="952" dur="4000" fill="hold"/>
                                        <p:tgtEl>
                                          <p:spTgt spid="66"/>
                                        </p:tgtEl>
                                        <p:attrNameLst>
                                          <p:attrName>ppt_x</p:attrName>
                                        </p:attrNameLst>
                                      </p:cBhvr>
                                      <p:tavLst>
                                        <p:tav tm="0">
                                          <p:val>
                                            <p:strVal val="0-#ppt_w/2"/>
                                          </p:val>
                                        </p:tav>
                                        <p:tav tm="100000">
                                          <p:val>
                                            <p:strVal val="#ppt_x"/>
                                          </p:val>
                                        </p:tav>
                                      </p:tavLst>
                                    </p:anim>
                                    <p:anim calcmode="lin" valueType="num">
                                      <p:cBhvr additive="base">
                                        <p:cTn id="953" dur="4000" fill="hold"/>
                                        <p:tgtEl>
                                          <p:spTgt spid="66"/>
                                        </p:tgtEl>
                                        <p:attrNameLst>
                                          <p:attrName>ppt_y</p:attrName>
                                        </p:attrNameLst>
                                      </p:cBhvr>
                                      <p:tavLst>
                                        <p:tav tm="0">
                                          <p:val>
                                            <p:strVal val="#ppt_y"/>
                                          </p:val>
                                        </p:tav>
                                        <p:tav tm="100000">
                                          <p:val>
                                            <p:strVal val="#ppt_y"/>
                                          </p:val>
                                        </p:tav>
                                      </p:tavLst>
                                    </p:anim>
                                  </p:childTnLst>
                                </p:cTn>
                              </p:par>
                              <p:par>
                                <p:cTn id="954" presetID="19" presetClass="entr" presetSubtype="10" fill="hold" grpId="1" nodeType="withEffect">
                                  <p:stCondLst>
                                    <p:cond delay="0"/>
                                  </p:stCondLst>
                                  <p:childTnLst>
                                    <p:set>
                                      <p:cBhvr>
                                        <p:cTn id="955" dur="1" fill="hold">
                                          <p:stCondLst>
                                            <p:cond delay="0"/>
                                          </p:stCondLst>
                                        </p:cTn>
                                        <p:tgtEl>
                                          <p:spTgt spid="66"/>
                                        </p:tgtEl>
                                        <p:attrNameLst>
                                          <p:attrName>style.visibility</p:attrName>
                                        </p:attrNameLst>
                                      </p:cBhvr>
                                      <p:to>
                                        <p:strVal val="visible"/>
                                      </p:to>
                                    </p:set>
                                    <p:anim calcmode="lin" valueType="num">
                                      <p:cBhvr>
                                        <p:cTn id="956" dur="4000" fill="hold"/>
                                        <p:tgtEl>
                                          <p:spTgt spid="66"/>
                                        </p:tgtEl>
                                        <p:attrNameLst>
                                          <p:attrName>ppt_w</p:attrName>
                                        </p:attrNameLst>
                                      </p:cBhvr>
                                      <p:tavLst>
                                        <p:tav tm="0" fmla="#ppt_w*sin(2.5*pi*$)">
                                          <p:val>
                                            <p:fltVal val="0"/>
                                          </p:val>
                                        </p:tav>
                                        <p:tav tm="100000">
                                          <p:val>
                                            <p:fltVal val="1"/>
                                          </p:val>
                                        </p:tav>
                                      </p:tavLst>
                                    </p:anim>
                                    <p:anim calcmode="lin" valueType="num">
                                      <p:cBhvr>
                                        <p:cTn id="957" dur="4000" fill="hold"/>
                                        <p:tgtEl>
                                          <p:spTgt spid="66"/>
                                        </p:tgtEl>
                                        <p:attrNameLst>
                                          <p:attrName>ppt_h</p:attrName>
                                        </p:attrNameLst>
                                      </p:cBhvr>
                                      <p:tavLst>
                                        <p:tav tm="0">
                                          <p:val>
                                            <p:strVal val="#ppt_h"/>
                                          </p:val>
                                        </p:tav>
                                        <p:tav tm="100000">
                                          <p:val>
                                            <p:strVal val="#ppt_h"/>
                                          </p:val>
                                        </p:tav>
                                      </p:tavLst>
                                    </p:anim>
                                  </p:childTnLst>
                                </p:cTn>
                              </p:par>
                              <p:par>
                                <p:cTn id="958" presetID="2" presetClass="exit" presetSubtype="8" fill="hold" grpId="2" nodeType="withEffect">
                                  <p:stCondLst>
                                    <p:cond delay="0"/>
                                  </p:stCondLst>
                                  <p:childTnLst>
                                    <p:anim calcmode="lin" valueType="num">
                                      <p:cBhvr additive="base">
                                        <p:cTn id="959" dur="4500"/>
                                        <p:tgtEl>
                                          <p:spTgt spid="66"/>
                                        </p:tgtEl>
                                        <p:attrNameLst>
                                          <p:attrName>ppt_x</p:attrName>
                                        </p:attrNameLst>
                                      </p:cBhvr>
                                      <p:tavLst>
                                        <p:tav tm="0">
                                          <p:val>
                                            <p:strVal val="ppt_x"/>
                                          </p:val>
                                        </p:tav>
                                        <p:tav tm="100000">
                                          <p:val>
                                            <p:strVal val="0-ppt_w/2"/>
                                          </p:val>
                                        </p:tav>
                                      </p:tavLst>
                                    </p:anim>
                                    <p:anim calcmode="lin" valueType="num">
                                      <p:cBhvr additive="base">
                                        <p:cTn id="960" dur="4500"/>
                                        <p:tgtEl>
                                          <p:spTgt spid="66"/>
                                        </p:tgtEl>
                                        <p:attrNameLst>
                                          <p:attrName>ppt_y</p:attrName>
                                        </p:attrNameLst>
                                      </p:cBhvr>
                                      <p:tavLst>
                                        <p:tav tm="0">
                                          <p:val>
                                            <p:strVal val="ppt_y"/>
                                          </p:val>
                                        </p:tav>
                                        <p:tav tm="100000">
                                          <p:val>
                                            <p:strVal val="ppt_y"/>
                                          </p:val>
                                        </p:tav>
                                      </p:tavLst>
                                    </p:anim>
                                    <p:set>
                                      <p:cBhvr>
                                        <p:cTn id="961" dur="1" fill="hold">
                                          <p:stCondLst>
                                            <p:cond delay="4499"/>
                                          </p:stCondLst>
                                        </p:cTn>
                                        <p:tgtEl>
                                          <p:spTgt spid="66"/>
                                        </p:tgtEl>
                                        <p:attrNameLst>
                                          <p:attrName>style.visibility</p:attrName>
                                        </p:attrNameLst>
                                      </p:cBhvr>
                                      <p:to>
                                        <p:strVal val="hidden"/>
                                      </p:to>
                                    </p:set>
                                  </p:childTnLst>
                                </p:cTn>
                              </p:par>
                              <p:par>
                                <p:cTn id="962" presetID="3" presetClass="exit" presetSubtype="5" fill="hold" grpId="3" nodeType="withEffect">
                                  <p:stCondLst>
                                    <p:cond delay="0"/>
                                  </p:stCondLst>
                                  <p:childTnLst>
                                    <p:animEffect transition="out" filter="blinds(vertical)">
                                      <p:cBhvr>
                                        <p:cTn id="963" dur="5500"/>
                                        <p:tgtEl>
                                          <p:spTgt spid="66"/>
                                        </p:tgtEl>
                                      </p:cBhvr>
                                    </p:animEffect>
                                    <p:set>
                                      <p:cBhvr>
                                        <p:cTn id="964" dur="1" fill="hold">
                                          <p:stCondLst>
                                            <p:cond delay="5499"/>
                                          </p:stCondLst>
                                        </p:cTn>
                                        <p:tgtEl>
                                          <p:spTgt spid="66"/>
                                        </p:tgtEl>
                                        <p:attrNameLst>
                                          <p:attrName>style.visibility</p:attrName>
                                        </p:attrNameLst>
                                      </p:cBhvr>
                                      <p:to>
                                        <p:strVal val="hidden"/>
                                      </p:to>
                                    </p:set>
                                  </p:childTnLst>
                                </p:cTn>
                              </p:par>
                              <p:par>
                                <p:cTn id="965" presetID="2" presetClass="entr" presetSubtype="8" fill="hold" grpId="0" nodeType="withEffect">
                                  <p:stCondLst>
                                    <p:cond delay="0"/>
                                  </p:stCondLst>
                                  <p:childTnLst>
                                    <p:set>
                                      <p:cBhvr>
                                        <p:cTn id="966" dur="1" fill="hold">
                                          <p:stCondLst>
                                            <p:cond delay="0"/>
                                          </p:stCondLst>
                                        </p:cTn>
                                        <p:tgtEl>
                                          <p:spTgt spid="65"/>
                                        </p:tgtEl>
                                        <p:attrNameLst>
                                          <p:attrName>style.visibility</p:attrName>
                                        </p:attrNameLst>
                                      </p:cBhvr>
                                      <p:to>
                                        <p:strVal val="visible"/>
                                      </p:to>
                                    </p:set>
                                    <p:anim calcmode="lin" valueType="num">
                                      <p:cBhvr additive="base">
                                        <p:cTn id="967" dur="4000" fill="hold"/>
                                        <p:tgtEl>
                                          <p:spTgt spid="65"/>
                                        </p:tgtEl>
                                        <p:attrNameLst>
                                          <p:attrName>ppt_x</p:attrName>
                                        </p:attrNameLst>
                                      </p:cBhvr>
                                      <p:tavLst>
                                        <p:tav tm="0">
                                          <p:val>
                                            <p:strVal val="0-#ppt_w/2"/>
                                          </p:val>
                                        </p:tav>
                                        <p:tav tm="100000">
                                          <p:val>
                                            <p:strVal val="#ppt_x"/>
                                          </p:val>
                                        </p:tav>
                                      </p:tavLst>
                                    </p:anim>
                                    <p:anim calcmode="lin" valueType="num">
                                      <p:cBhvr additive="base">
                                        <p:cTn id="968" dur="4000" fill="hold"/>
                                        <p:tgtEl>
                                          <p:spTgt spid="65"/>
                                        </p:tgtEl>
                                        <p:attrNameLst>
                                          <p:attrName>ppt_y</p:attrName>
                                        </p:attrNameLst>
                                      </p:cBhvr>
                                      <p:tavLst>
                                        <p:tav tm="0">
                                          <p:val>
                                            <p:strVal val="#ppt_y"/>
                                          </p:val>
                                        </p:tav>
                                        <p:tav tm="100000">
                                          <p:val>
                                            <p:strVal val="#ppt_y"/>
                                          </p:val>
                                        </p:tav>
                                      </p:tavLst>
                                    </p:anim>
                                  </p:childTnLst>
                                </p:cTn>
                              </p:par>
                              <p:par>
                                <p:cTn id="969" presetID="19" presetClass="entr" presetSubtype="10" fill="hold" grpId="1" nodeType="withEffect">
                                  <p:stCondLst>
                                    <p:cond delay="0"/>
                                  </p:stCondLst>
                                  <p:childTnLst>
                                    <p:set>
                                      <p:cBhvr>
                                        <p:cTn id="970" dur="1" fill="hold">
                                          <p:stCondLst>
                                            <p:cond delay="0"/>
                                          </p:stCondLst>
                                        </p:cTn>
                                        <p:tgtEl>
                                          <p:spTgt spid="65"/>
                                        </p:tgtEl>
                                        <p:attrNameLst>
                                          <p:attrName>style.visibility</p:attrName>
                                        </p:attrNameLst>
                                      </p:cBhvr>
                                      <p:to>
                                        <p:strVal val="visible"/>
                                      </p:to>
                                    </p:set>
                                    <p:anim calcmode="lin" valueType="num">
                                      <p:cBhvr>
                                        <p:cTn id="971" dur="4000" fill="hold"/>
                                        <p:tgtEl>
                                          <p:spTgt spid="65"/>
                                        </p:tgtEl>
                                        <p:attrNameLst>
                                          <p:attrName>ppt_w</p:attrName>
                                        </p:attrNameLst>
                                      </p:cBhvr>
                                      <p:tavLst>
                                        <p:tav tm="0" fmla="#ppt_w*sin(2.5*pi*$)">
                                          <p:val>
                                            <p:fltVal val="0"/>
                                          </p:val>
                                        </p:tav>
                                        <p:tav tm="100000">
                                          <p:val>
                                            <p:fltVal val="1"/>
                                          </p:val>
                                        </p:tav>
                                      </p:tavLst>
                                    </p:anim>
                                    <p:anim calcmode="lin" valueType="num">
                                      <p:cBhvr>
                                        <p:cTn id="972" dur="4000" fill="hold"/>
                                        <p:tgtEl>
                                          <p:spTgt spid="65"/>
                                        </p:tgtEl>
                                        <p:attrNameLst>
                                          <p:attrName>ppt_h</p:attrName>
                                        </p:attrNameLst>
                                      </p:cBhvr>
                                      <p:tavLst>
                                        <p:tav tm="0">
                                          <p:val>
                                            <p:strVal val="#ppt_h"/>
                                          </p:val>
                                        </p:tav>
                                        <p:tav tm="100000">
                                          <p:val>
                                            <p:strVal val="#ppt_h"/>
                                          </p:val>
                                        </p:tav>
                                      </p:tavLst>
                                    </p:anim>
                                  </p:childTnLst>
                                </p:cTn>
                              </p:par>
                              <p:par>
                                <p:cTn id="973" presetID="2" presetClass="exit" presetSubtype="8" fill="hold" grpId="2" nodeType="withEffect">
                                  <p:stCondLst>
                                    <p:cond delay="0"/>
                                  </p:stCondLst>
                                  <p:childTnLst>
                                    <p:anim calcmode="lin" valueType="num">
                                      <p:cBhvr additive="base">
                                        <p:cTn id="974" dur="4500"/>
                                        <p:tgtEl>
                                          <p:spTgt spid="65"/>
                                        </p:tgtEl>
                                        <p:attrNameLst>
                                          <p:attrName>ppt_x</p:attrName>
                                        </p:attrNameLst>
                                      </p:cBhvr>
                                      <p:tavLst>
                                        <p:tav tm="0">
                                          <p:val>
                                            <p:strVal val="ppt_x"/>
                                          </p:val>
                                        </p:tav>
                                        <p:tav tm="100000">
                                          <p:val>
                                            <p:strVal val="0-ppt_w/2"/>
                                          </p:val>
                                        </p:tav>
                                      </p:tavLst>
                                    </p:anim>
                                    <p:anim calcmode="lin" valueType="num">
                                      <p:cBhvr additive="base">
                                        <p:cTn id="975" dur="4500"/>
                                        <p:tgtEl>
                                          <p:spTgt spid="65"/>
                                        </p:tgtEl>
                                        <p:attrNameLst>
                                          <p:attrName>ppt_y</p:attrName>
                                        </p:attrNameLst>
                                      </p:cBhvr>
                                      <p:tavLst>
                                        <p:tav tm="0">
                                          <p:val>
                                            <p:strVal val="ppt_y"/>
                                          </p:val>
                                        </p:tav>
                                        <p:tav tm="100000">
                                          <p:val>
                                            <p:strVal val="ppt_y"/>
                                          </p:val>
                                        </p:tav>
                                      </p:tavLst>
                                    </p:anim>
                                    <p:set>
                                      <p:cBhvr>
                                        <p:cTn id="976" dur="1" fill="hold">
                                          <p:stCondLst>
                                            <p:cond delay="4499"/>
                                          </p:stCondLst>
                                        </p:cTn>
                                        <p:tgtEl>
                                          <p:spTgt spid="65"/>
                                        </p:tgtEl>
                                        <p:attrNameLst>
                                          <p:attrName>style.visibility</p:attrName>
                                        </p:attrNameLst>
                                      </p:cBhvr>
                                      <p:to>
                                        <p:strVal val="hidden"/>
                                      </p:to>
                                    </p:set>
                                  </p:childTnLst>
                                </p:cTn>
                              </p:par>
                              <p:par>
                                <p:cTn id="977" presetID="3" presetClass="exit" presetSubtype="5" fill="hold" grpId="3" nodeType="withEffect">
                                  <p:stCondLst>
                                    <p:cond delay="0"/>
                                  </p:stCondLst>
                                  <p:childTnLst>
                                    <p:animEffect transition="out" filter="blinds(vertical)">
                                      <p:cBhvr>
                                        <p:cTn id="978" dur="5500"/>
                                        <p:tgtEl>
                                          <p:spTgt spid="65"/>
                                        </p:tgtEl>
                                      </p:cBhvr>
                                    </p:animEffect>
                                    <p:set>
                                      <p:cBhvr>
                                        <p:cTn id="979" dur="1" fill="hold">
                                          <p:stCondLst>
                                            <p:cond delay="5499"/>
                                          </p:stCondLst>
                                        </p:cTn>
                                        <p:tgtEl>
                                          <p:spTgt spid="65"/>
                                        </p:tgtEl>
                                        <p:attrNameLst>
                                          <p:attrName>style.visibility</p:attrName>
                                        </p:attrNameLst>
                                      </p:cBhvr>
                                      <p:to>
                                        <p:strVal val="hidden"/>
                                      </p:to>
                                    </p:set>
                                  </p:childTnLst>
                                </p:cTn>
                              </p:par>
                              <p:par>
                                <p:cTn id="980" presetID="2" presetClass="entr" presetSubtype="8" fill="hold" grpId="0" nodeType="withEffect">
                                  <p:stCondLst>
                                    <p:cond delay="0"/>
                                  </p:stCondLst>
                                  <p:childTnLst>
                                    <p:set>
                                      <p:cBhvr>
                                        <p:cTn id="981" dur="1" fill="hold">
                                          <p:stCondLst>
                                            <p:cond delay="0"/>
                                          </p:stCondLst>
                                        </p:cTn>
                                        <p:tgtEl>
                                          <p:spTgt spid="64"/>
                                        </p:tgtEl>
                                        <p:attrNameLst>
                                          <p:attrName>style.visibility</p:attrName>
                                        </p:attrNameLst>
                                      </p:cBhvr>
                                      <p:to>
                                        <p:strVal val="visible"/>
                                      </p:to>
                                    </p:set>
                                    <p:anim calcmode="lin" valueType="num">
                                      <p:cBhvr additive="base">
                                        <p:cTn id="982" dur="4000" fill="hold"/>
                                        <p:tgtEl>
                                          <p:spTgt spid="64"/>
                                        </p:tgtEl>
                                        <p:attrNameLst>
                                          <p:attrName>ppt_x</p:attrName>
                                        </p:attrNameLst>
                                      </p:cBhvr>
                                      <p:tavLst>
                                        <p:tav tm="0">
                                          <p:val>
                                            <p:strVal val="0-#ppt_w/2"/>
                                          </p:val>
                                        </p:tav>
                                        <p:tav tm="100000">
                                          <p:val>
                                            <p:strVal val="#ppt_x"/>
                                          </p:val>
                                        </p:tav>
                                      </p:tavLst>
                                    </p:anim>
                                    <p:anim calcmode="lin" valueType="num">
                                      <p:cBhvr additive="base">
                                        <p:cTn id="983" dur="4000" fill="hold"/>
                                        <p:tgtEl>
                                          <p:spTgt spid="64"/>
                                        </p:tgtEl>
                                        <p:attrNameLst>
                                          <p:attrName>ppt_y</p:attrName>
                                        </p:attrNameLst>
                                      </p:cBhvr>
                                      <p:tavLst>
                                        <p:tav tm="0">
                                          <p:val>
                                            <p:strVal val="#ppt_y"/>
                                          </p:val>
                                        </p:tav>
                                        <p:tav tm="100000">
                                          <p:val>
                                            <p:strVal val="#ppt_y"/>
                                          </p:val>
                                        </p:tav>
                                      </p:tavLst>
                                    </p:anim>
                                  </p:childTnLst>
                                </p:cTn>
                              </p:par>
                              <p:par>
                                <p:cTn id="984" presetID="19" presetClass="entr" presetSubtype="10" fill="hold" grpId="1" nodeType="withEffect">
                                  <p:stCondLst>
                                    <p:cond delay="0"/>
                                  </p:stCondLst>
                                  <p:childTnLst>
                                    <p:set>
                                      <p:cBhvr>
                                        <p:cTn id="985" dur="1" fill="hold">
                                          <p:stCondLst>
                                            <p:cond delay="0"/>
                                          </p:stCondLst>
                                        </p:cTn>
                                        <p:tgtEl>
                                          <p:spTgt spid="64"/>
                                        </p:tgtEl>
                                        <p:attrNameLst>
                                          <p:attrName>style.visibility</p:attrName>
                                        </p:attrNameLst>
                                      </p:cBhvr>
                                      <p:to>
                                        <p:strVal val="visible"/>
                                      </p:to>
                                    </p:set>
                                    <p:anim calcmode="lin" valueType="num">
                                      <p:cBhvr>
                                        <p:cTn id="986" dur="4000" fill="hold"/>
                                        <p:tgtEl>
                                          <p:spTgt spid="64"/>
                                        </p:tgtEl>
                                        <p:attrNameLst>
                                          <p:attrName>ppt_w</p:attrName>
                                        </p:attrNameLst>
                                      </p:cBhvr>
                                      <p:tavLst>
                                        <p:tav tm="0" fmla="#ppt_w*sin(2.5*pi*$)">
                                          <p:val>
                                            <p:fltVal val="0"/>
                                          </p:val>
                                        </p:tav>
                                        <p:tav tm="100000">
                                          <p:val>
                                            <p:fltVal val="1"/>
                                          </p:val>
                                        </p:tav>
                                      </p:tavLst>
                                    </p:anim>
                                    <p:anim calcmode="lin" valueType="num">
                                      <p:cBhvr>
                                        <p:cTn id="987" dur="4000" fill="hold"/>
                                        <p:tgtEl>
                                          <p:spTgt spid="64"/>
                                        </p:tgtEl>
                                        <p:attrNameLst>
                                          <p:attrName>ppt_h</p:attrName>
                                        </p:attrNameLst>
                                      </p:cBhvr>
                                      <p:tavLst>
                                        <p:tav tm="0">
                                          <p:val>
                                            <p:strVal val="#ppt_h"/>
                                          </p:val>
                                        </p:tav>
                                        <p:tav tm="100000">
                                          <p:val>
                                            <p:strVal val="#ppt_h"/>
                                          </p:val>
                                        </p:tav>
                                      </p:tavLst>
                                    </p:anim>
                                  </p:childTnLst>
                                </p:cTn>
                              </p:par>
                              <p:par>
                                <p:cTn id="988" presetID="2" presetClass="exit" presetSubtype="8" fill="hold" grpId="2" nodeType="withEffect">
                                  <p:stCondLst>
                                    <p:cond delay="0"/>
                                  </p:stCondLst>
                                  <p:childTnLst>
                                    <p:anim calcmode="lin" valueType="num">
                                      <p:cBhvr additive="base">
                                        <p:cTn id="989" dur="4500"/>
                                        <p:tgtEl>
                                          <p:spTgt spid="64"/>
                                        </p:tgtEl>
                                        <p:attrNameLst>
                                          <p:attrName>ppt_x</p:attrName>
                                        </p:attrNameLst>
                                      </p:cBhvr>
                                      <p:tavLst>
                                        <p:tav tm="0">
                                          <p:val>
                                            <p:strVal val="ppt_x"/>
                                          </p:val>
                                        </p:tav>
                                        <p:tav tm="100000">
                                          <p:val>
                                            <p:strVal val="0-ppt_w/2"/>
                                          </p:val>
                                        </p:tav>
                                      </p:tavLst>
                                    </p:anim>
                                    <p:anim calcmode="lin" valueType="num">
                                      <p:cBhvr additive="base">
                                        <p:cTn id="990" dur="4500"/>
                                        <p:tgtEl>
                                          <p:spTgt spid="64"/>
                                        </p:tgtEl>
                                        <p:attrNameLst>
                                          <p:attrName>ppt_y</p:attrName>
                                        </p:attrNameLst>
                                      </p:cBhvr>
                                      <p:tavLst>
                                        <p:tav tm="0">
                                          <p:val>
                                            <p:strVal val="ppt_y"/>
                                          </p:val>
                                        </p:tav>
                                        <p:tav tm="100000">
                                          <p:val>
                                            <p:strVal val="ppt_y"/>
                                          </p:val>
                                        </p:tav>
                                      </p:tavLst>
                                    </p:anim>
                                    <p:set>
                                      <p:cBhvr>
                                        <p:cTn id="991" dur="1" fill="hold">
                                          <p:stCondLst>
                                            <p:cond delay="4499"/>
                                          </p:stCondLst>
                                        </p:cTn>
                                        <p:tgtEl>
                                          <p:spTgt spid="64"/>
                                        </p:tgtEl>
                                        <p:attrNameLst>
                                          <p:attrName>style.visibility</p:attrName>
                                        </p:attrNameLst>
                                      </p:cBhvr>
                                      <p:to>
                                        <p:strVal val="hidden"/>
                                      </p:to>
                                    </p:set>
                                  </p:childTnLst>
                                </p:cTn>
                              </p:par>
                              <p:par>
                                <p:cTn id="992" presetID="3" presetClass="exit" presetSubtype="5" fill="hold" grpId="3" nodeType="withEffect">
                                  <p:stCondLst>
                                    <p:cond delay="0"/>
                                  </p:stCondLst>
                                  <p:childTnLst>
                                    <p:animEffect transition="out" filter="blinds(vertical)">
                                      <p:cBhvr>
                                        <p:cTn id="993" dur="5500"/>
                                        <p:tgtEl>
                                          <p:spTgt spid="64"/>
                                        </p:tgtEl>
                                      </p:cBhvr>
                                    </p:animEffect>
                                    <p:set>
                                      <p:cBhvr>
                                        <p:cTn id="994" dur="1" fill="hold">
                                          <p:stCondLst>
                                            <p:cond delay="5499"/>
                                          </p:stCondLst>
                                        </p:cTn>
                                        <p:tgtEl>
                                          <p:spTgt spid="64"/>
                                        </p:tgtEl>
                                        <p:attrNameLst>
                                          <p:attrName>style.visibility</p:attrName>
                                        </p:attrNameLst>
                                      </p:cBhvr>
                                      <p:to>
                                        <p:strVal val="hidden"/>
                                      </p:to>
                                    </p:set>
                                  </p:childTnLst>
                                </p:cTn>
                              </p:par>
                              <p:par>
                                <p:cTn id="995" presetID="2" presetClass="entr" presetSubtype="8" fill="hold" grpId="0" nodeType="withEffect">
                                  <p:stCondLst>
                                    <p:cond delay="0"/>
                                  </p:stCondLst>
                                  <p:childTnLst>
                                    <p:set>
                                      <p:cBhvr>
                                        <p:cTn id="996" dur="1" fill="hold">
                                          <p:stCondLst>
                                            <p:cond delay="0"/>
                                          </p:stCondLst>
                                        </p:cTn>
                                        <p:tgtEl>
                                          <p:spTgt spid="63"/>
                                        </p:tgtEl>
                                        <p:attrNameLst>
                                          <p:attrName>style.visibility</p:attrName>
                                        </p:attrNameLst>
                                      </p:cBhvr>
                                      <p:to>
                                        <p:strVal val="visible"/>
                                      </p:to>
                                    </p:set>
                                    <p:anim calcmode="lin" valueType="num">
                                      <p:cBhvr additive="base">
                                        <p:cTn id="997" dur="4000" fill="hold"/>
                                        <p:tgtEl>
                                          <p:spTgt spid="63"/>
                                        </p:tgtEl>
                                        <p:attrNameLst>
                                          <p:attrName>ppt_x</p:attrName>
                                        </p:attrNameLst>
                                      </p:cBhvr>
                                      <p:tavLst>
                                        <p:tav tm="0">
                                          <p:val>
                                            <p:strVal val="0-#ppt_w/2"/>
                                          </p:val>
                                        </p:tav>
                                        <p:tav tm="100000">
                                          <p:val>
                                            <p:strVal val="#ppt_x"/>
                                          </p:val>
                                        </p:tav>
                                      </p:tavLst>
                                    </p:anim>
                                    <p:anim calcmode="lin" valueType="num">
                                      <p:cBhvr additive="base">
                                        <p:cTn id="998" dur="4000" fill="hold"/>
                                        <p:tgtEl>
                                          <p:spTgt spid="63"/>
                                        </p:tgtEl>
                                        <p:attrNameLst>
                                          <p:attrName>ppt_y</p:attrName>
                                        </p:attrNameLst>
                                      </p:cBhvr>
                                      <p:tavLst>
                                        <p:tav tm="0">
                                          <p:val>
                                            <p:strVal val="#ppt_y"/>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63"/>
                                        </p:tgtEl>
                                        <p:attrNameLst>
                                          <p:attrName>style.visibility</p:attrName>
                                        </p:attrNameLst>
                                      </p:cBhvr>
                                      <p:to>
                                        <p:strVal val="visible"/>
                                      </p:to>
                                    </p:set>
                                    <p:anim calcmode="lin" valueType="num">
                                      <p:cBhvr>
                                        <p:cTn id="1001" dur="4000" fill="hold"/>
                                        <p:tgtEl>
                                          <p:spTgt spid="63"/>
                                        </p:tgtEl>
                                        <p:attrNameLst>
                                          <p:attrName>ppt_w</p:attrName>
                                        </p:attrNameLst>
                                      </p:cBhvr>
                                      <p:tavLst>
                                        <p:tav tm="0" fmla="#ppt_w*sin(2.5*pi*$)">
                                          <p:val>
                                            <p:fltVal val="0"/>
                                          </p:val>
                                        </p:tav>
                                        <p:tav tm="100000">
                                          <p:val>
                                            <p:fltVal val="1"/>
                                          </p:val>
                                        </p:tav>
                                      </p:tavLst>
                                    </p:anim>
                                    <p:anim calcmode="lin" valueType="num">
                                      <p:cBhvr>
                                        <p:cTn id="1002" dur="4000" fill="hold"/>
                                        <p:tgtEl>
                                          <p:spTgt spid="63"/>
                                        </p:tgtEl>
                                        <p:attrNameLst>
                                          <p:attrName>ppt_h</p:attrName>
                                        </p:attrNameLst>
                                      </p:cBhvr>
                                      <p:tavLst>
                                        <p:tav tm="0">
                                          <p:val>
                                            <p:strVal val="#ppt_h"/>
                                          </p:val>
                                        </p:tav>
                                        <p:tav tm="100000">
                                          <p:val>
                                            <p:strVal val="#ppt_h"/>
                                          </p:val>
                                        </p:tav>
                                      </p:tavLst>
                                    </p:anim>
                                  </p:childTnLst>
                                </p:cTn>
                              </p:par>
                              <p:par>
                                <p:cTn id="1003" presetID="2" presetClass="exit" presetSubtype="8" fill="hold" grpId="2" nodeType="withEffect">
                                  <p:stCondLst>
                                    <p:cond delay="0"/>
                                  </p:stCondLst>
                                  <p:childTnLst>
                                    <p:anim calcmode="lin" valueType="num">
                                      <p:cBhvr additive="base">
                                        <p:cTn id="1004" dur="4500"/>
                                        <p:tgtEl>
                                          <p:spTgt spid="63"/>
                                        </p:tgtEl>
                                        <p:attrNameLst>
                                          <p:attrName>ppt_x</p:attrName>
                                        </p:attrNameLst>
                                      </p:cBhvr>
                                      <p:tavLst>
                                        <p:tav tm="0">
                                          <p:val>
                                            <p:strVal val="ppt_x"/>
                                          </p:val>
                                        </p:tav>
                                        <p:tav tm="100000">
                                          <p:val>
                                            <p:strVal val="0-ppt_w/2"/>
                                          </p:val>
                                        </p:tav>
                                      </p:tavLst>
                                    </p:anim>
                                    <p:anim calcmode="lin" valueType="num">
                                      <p:cBhvr additive="base">
                                        <p:cTn id="1005" dur="4500"/>
                                        <p:tgtEl>
                                          <p:spTgt spid="63"/>
                                        </p:tgtEl>
                                        <p:attrNameLst>
                                          <p:attrName>ppt_y</p:attrName>
                                        </p:attrNameLst>
                                      </p:cBhvr>
                                      <p:tavLst>
                                        <p:tav tm="0">
                                          <p:val>
                                            <p:strVal val="ppt_y"/>
                                          </p:val>
                                        </p:tav>
                                        <p:tav tm="100000">
                                          <p:val>
                                            <p:strVal val="ppt_y"/>
                                          </p:val>
                                        </p:tav>
                                      </p:tavLst>
                                    </p:anim>
                                    <p:set>
                                      <p:cBhvr>
                                        <p:cTn id="1006" dur="1" fill="hold">
                                          <p:stCondLst>
                                            <p:cond delay="4499"/>
                                          </p:stCondLst>
                                        </p:cTn>
                                        <p:tgtEl>
                                          <p:spTgt spid="63"/>
                                        </p:tgtEl>
                                        <p:attrNameLst>
                                          <p:attrName>style.visibility</p:attrName>
                                        </p:attrNameLst>
                                      </p:cBhvr>
                                      <p:to>
                                        <p:strVal val="hidden"/>
                                      </p:to>
                                    </p:set>
                                  </p:childTnLst>
                                </p:cTn>
                              </p:par>
                              <p:par>
                                <p:cTn id="1007" presetID="3" presetClass="exit" presetSubtype="5" fill="hold" grpId="3" nodeType="withEffect">
                                  <p:stCondLst>
                                    <p:cond delay="0"/>
                                  </p:stCondLst>
                                  <p:childTnLst>
                                    <p:animEffect transition="out" filter="blinds(vertical)">
                                      <p:cBhvr>
                                        <p:cTn id="1008" dur="5500"/>
                                        <p:tgtEl>
                                          <p:spTgt spid="63"/>
                                        </p:tgtEl>
                                      </p:cBhvr>
                                    </p:animEffect>
                                    <p:set>
                                      <p:cBhvr>
                                        <p:cTn id="1009" dur="1" fill="hold">
                                          <p:stCondLst>
                                            <p:cond delay="5499"/>
                                          </p:stCondLst>
                                        </p:cTn>
                                        <p:tgtEl>
                                          <p:spTgt spid="63"/>
                                        </p:tgtEl>
                                        <p:attrNameLst>
                                          <p:attrName>style.visibility</p:attrName>
                                        </p:attrNameLst>
                                      </p:cBhvr>
                                      <p:to>
                                        <p:strVal val="hidden"/>
                                      </p:to>
                                    </p:set>
                                  </p:childTnLst>
                                </p:cTn>
                              </p:par>
                              <p:par>
                                <p:cTn id="1010" presetID="2" presetClass="entr" presetSubtype="8" fill="hold" grpId="0" nodeType="withEffect">
                                  <p:stCondLst>
                                    <p:cond delay="0"/>
                                  </p:stCondLst>
                                  <p:childTnLst>
                                    <p:set>
                                      <p:cBhvr>
                                        <p:cTn id="1011" dur="1" fill="hold">
                                          <p:stCondLst>
                                            <p:cond delay="0"/>
                                          </p:stCondLst>
                                        </p:cTn>
                                        <p:tgtEl>
                                          <p:spTgt spid="62"/>
                                        </p:tgtEl>
                                        <p:attrNameLst>
                                          <p:attrName>style.visibility</p:attrName>
                                        </p:attrNameLst>
                                      </p:cBhvr>
                                      <p:to>
                                        <p:strVal val="visible"/>
                                      </p:to>
                                    </p:set>
                                    <p:anim calcmode="lin" valueType="num">
                                      <p:cBhvr additive="base">
                                        <p:cTn id="1012" dur="4000" fill="hold"/>
                                        <p:tgtEl>
                                          <p:spTgt spid="62"/>
                                        </p:tgtEl>
                                        <p:attrNameLst>
                                          <p:attrName>ppt_x</p:attrName>
                                        </p:attrNameLst>
                                      </p:cBhvr>
                                      <p:tavLst>
                                        <p:tav tm="0">
                                          <p:val>
                                            <p:strVal val="0-#ppt_w/2"/>
                                          </p:val>
                                        </p:tav>
                                        <p:tav tm="100000">
                                          <p:val>
                                            <p:strVal val="#ppt_x"/>
                                          </p:val>
                                        </p:tav>
                                      </p:tavLst>
                                    </p:anim>
                                    <p:anim calcmode="lin" valueType="num">
                                      <p:cBhvr additive="base">
                                        <p:cTn id="1013" dur="4000" fill="hold"/>
                                        <p:tgtEl>
                                          <p:spTgt spid="62"/>
                                        </p:tgtEl>
                                        <p:attrNameLst>
                                          <p:attrName>ppt_y</p:attrName>
                                        </p:attrNameLst>
                                      </p:cBhvr>
                                      <p:tavLst>
                                        <p:tav tm="0">
                                          <p:val>
                                            <p:strVal val="#ppt_y"/>
                                          </p:val>
                                        </p:tav>
                                        <p:tav tm="100000">
                                          <p:val>
                                            <p:strVal val="#ppt_y"/>
                                          </p:val>
                                        </p:tav>
                                      </p:tavLst>
                                    </p:anim>
                                  </p:childTnLst>
                                </p:cTn>
                              </p:par>
                              <p:par>
                                <p:cTn id="1014" presetID="19" presetClass="entr" presetSubtype="10" fill="hold" grpId="1" nodeType="withEffect">
                                  <p:stCondLst>
                                    <p:cond delay="0"/>
                                  </p:stCondLst>
                                  <p:childTnLst>
                                    <p:set>
                                      <p:cBhvr>
                                        <p:cTn id="1015" dur="1" fill="hold">
                                          <p:stCondLst>
                                            <p:cond delay="0"/>
                                          </p:stCondLst>
                                        </p:cTn>
                                        <p:tgtEl>
                                          <p:spTgt spid="62"/>
                                        </p:tgtEl>
                                        <p:attrNameLst>
                                          <p:attrName>style.visibility</p:attrName>
                                        </p:attrNameLst>
                                      </p:cBhvr>
                                      <p:to>
                                        <p:strVal val="visible"/>
                                      </p:to>
                                    </p:set>
                                    <p:anim calcmode="lin" valueType="num">
                                      <p:cBhvr>
                                        <p:cTn id="1016" dur="4000" fill="hold"/>
                                        <p:tgtEl>
                                          <p:spTgt spid="62"/>
                                        </p:tgtEl>
                                        <p:attrNameLst>
                                          <p:attrName>ppt_w</p:attrName>
                                        </p:attrNameLst>
                                      </p:cBhvr>
                                      <p:tavLst>
                                        <p:tav tm="0" fmla="#ppt_w*sin(2.5*pi*$)">
                                          <p:val>
                                            <p:fltVal val="0"/>
                                          </p:val>
                                        </p:tav>
                                        <p:tav tm="100000">
                                          <p:val>
                                            <p:fltVal val="1"/>
                                          </p:val>
                                        </p:tav>
                                      </p:tavLst>
                                    </p:anim>
                                    <p:anim calcmode="lin" valueType="num">
                                      <p:cBhvr>
                                        <p:cTn id="1017" dur="4000" fill="hold"/>
                                        <p:tgtEl>
                                          <p:spTgt spid="62"/>
                                        </p:tgtEl>
                                        <p:attrNameLst>
                                          <p:attrName>ppt_h</p:attrName>
                                        </p:attrNameLst>
                                      </p:cBhvr>
                                      <p:tavLst>
                                        <p:tav tm="0">
                                          <p:val>
                                            <p:strVal val="#ppt_h"/>
                                          </p:val>
                                        </p:tav>
                                        <p:tav tm="100000">
                                          <p:val>
                                            <p:strVal val="#ppt_h"/>
                                          </p:val>
                                        </p:tav>
                                      </p:tavLst>
                                    </p:anim>
                                  </p:childTnLst>
                                </p:cTn>
                              </p:par>
                              <p:par>
                                <p:cTn id="1018" presetID="2" presetClass="exit" presetSubtype="8" fill="hold" grpId="2" nodeType="withEffect">
                                  <p:stCondLst>
                                    <p:cond delay="0"/>
                                  </p:stCondLst>
                                  <p:childTnLst>
                                    <p:anim calcmode="lin" valueType="num">
                                      <p:cBhvr additive="base">
                                        <p:cTn id="1019" dur="4500"/>
                                        <p:tgtEl>
                                          <p:spTgt spid="62"/>
                                        </p:tgtEl>
                                        <p:attrNameLst>
                                          <p:attrName>ppt_x</p:attrName>
                                        </p:attrNameLst>
                                      </p:cBhvr>
                                      <p:tavLst>
                                        <p:tav tm="0">
                                          <p:val>
                                            <p:strVal val="ppt_x"/>
                                          </p:val>
                                        </p:tav>
                                        <p:tav tm="100000">
                                          <p:val>
                                            <p:strVal val="0-ppt_w/2"/>
                                          </p:val>
                                        </p:tav>
                                      </p:tavLst>
                                    </p:anim>
                                    <p:anim calcmode="lin" valueType="num">
                                      <p:cBhvr additive="base">
                                        <p:cTn id="1020" dur="4500"/>
                                        <p:tgtEl>
                                          <p:spTgt spid="62"/>
                                        </p:tgtEl>
                                        <p:attrNameLst>
                                          <p:attrName>ppt_y</p:attrName>
                                        </p:attrNameLst>
                                      </p:cBhvr>
                                      <p:tavLst>
                                        <p:tav tm="0">
                                          <p:val>
                                            <p:strVal val="ppt_y"/>
                                          </p:val>
                                        </p:tav>
                                        <p:tav tm="100000">
                                          <p:val>
                                            <p:strVal val="ppt_y"/>
                                          </p:val>
                                        </p:tav>
                                      </p:tavLst>
                                    </p:anim>
                                    <p:set>
                                      <p:cBhvr>
                                        <p:cTn id="1021" dur="1" fill="hold">
                                          <p:stCondLst>
                                            <p:cond delay="4499"/>
                                          </p:stCondLst>
                                        </p:cTn>
                                        <p:tgtEl>
                                          <p:spTgt spid="62"/>
                                        </p:tgtEl>
                                        <p:attrNameLst>
                                          <p:attrName>style.visibility</p:attrName>
                                        </p:attrNameLst>
                                      </p:cBhvr>
                                      <p:to>
                                        <p:strVal val="hidden"/>
                                      </p:to>
                                    </p:set>
                                  </p:childTnLst>
                                </p:cTn>
                              </p:par>
                              <p:par>
                                <p:cTn id="1022" presetID="3" presetClass="exit" presetSubtype="5" fill="hold" grpId="3" nodeType="withEffect">
                                  <p:stCondLst>
                                    <p:cond delay="0"/>
                                  </p:stCondLst>
                                  <p:childTnLst>
                                    <p:animEffect transition="out" filter="blinds(vertical)">
                                      <p:cBhvr>
                                        <p:cTn id="1023" dur="5500"/>
                                        <p:tgtEl>
                                          <p:spTgt spid="62"/>
                                        </p:tgtEl>
                                      </p:cBhvr>
                                    </p:animEffect>
                                    <p:set>
                                      <p:cBhvr>
                                        <p:cTn id="1024" dur="1" fill="hold">
                                          <p:stCondLst>
                                            <p:cond delay="5499"/>
                                          </p:stCondLst>
                                        </p:cTn>
                                        <p:tgtEl>
                                          <p:spTgt spid="62"/>
                                        </p:tgtEl>
                                        <p:attrNameLst>
                                          <p:attrName>style.visibility</p:attrName>
                                        </p:attrNameLst>
                                      </p:cBhvr>
                                      <p:to>
                                        <p:strVal val="hidden"/>
                                      </p:to>
                                    </p:set>
                                  </p:childTnLst>
                                </p:cTn>
                              </p:par>
                              <p:par>
                                <p:cTn id="1025" presetID="2" presetClass="entr" presetSubtype="8" fill="hold" grpId="0" nodeType="withEffect">
                                  <p:stCondLst>
                                    <p:cond delay="0"/>
                                  </p:stCondLst>
                                  <p:childTnLst>
                                    <p:set>
                                      <p:cBhvr>
                                        <p:cTn id="1026" dur="1" fill="hold">
                                          <p:stCondLst>
                                            <p:cond delay="0"/>
                                          </p:stCondLst>
                                        </p:cTn>
                                        <p:tgtEl>
                                          <p:spTgt spid="61"/>
                                        </p:tgtEl>
                                        <p:attrNameLst>
                                          <p:attrName>style.visibility</p:attrName>
                                        </p:attrNameLst>
                                      </p:cBhvr>
                                      <p:to>
                                        <p:strVal val="visible"/>
                                      </p:to>
                                    </p:set>
                                    <p:anim calcmode="lin" valueType="num">
                                      <p:cBhvr additive="base">
                                        <p:cTn id="1027" dur="4000" fill="hold"/>
                                        <p:tgtEl>
                                          <p:spTgt spid="61"/>
                                        </p:tgtEl>
                                        <p:attrNameLst>
                                          <p:attrName>ppt_x</p:attrName>
                                        </p:attrNameLst>
                                      </p:cBhvr>
                                      <p:tavLst>
                                        <p:tav tm="0">
                                          <p:val>
                                            <p:strVal val="0-#ppt_w/2"/>
                                          </p:val>
                                        </p:tav>
                                        <p:tav tm="100000">
                                          <p:val>
                                            <p:strVal val="#ppt_x"/>
                                          </p:val>
                                        </p:tav>
                                      </p:tavLst>
                                    </p:anim>
                                    <p:anim calcmode="lin" valueType="num">
                                      <p:cBhvr additive="base">
                                        <p:cTn id="1028" dur="4000" fill="hold"/>
                                        <p:tgtEl>
                                          <p:spTgt spid="61"/>
                                        </p:tgtEl>
                                        <p:attrNameLst>
                                          <p:attrName>ppt_y</p:attrName>
                                        </p:attrNameLst>
                                      </p:cBhvr>
                                      <p:tavLst>
                                        <p:tav tm="0">
                                          <p:val>
                                            <p:strVal val="#ppt_y"/>
                                          </p:val>
                                        </p:tav>
                                        <p:tav tm="100000">
                                          <p:val>
                                            <p:strVal val="#ppt_y"/>
                                          </p:val>
                                        </p:tav>
                                      </p:tavLst>
                                    </p:anim>
                                  </p:childTnLst>
                                </p:cTn>
                              </p:par>
                              <p:par>
                                <p:cTn id="1029" presetID="19" presetClass="entr" presetSubtype="10" fill="hold" grpId="1" nodeType="withEffect">
                                  <p:stCondLst>
                                    <p:cond delay="0"/>
                                  </p:stCondLst>
                                  <p:childTnLst>
                                    <p:set>
                                      <p:cBhvr>
                                        <p:cTn id="1030" dur="1" fill="hold">
                                          <p:stCondLst>
                                            <p:cond delay="0"/>
                                          </p:stCondLst>
                                        </p:cTn>
                                        <p:tgtEl>
                                          <p:spTgt spid="61"/>
                                        </p:tgtEl>
                                        <p:attrNameLst>
                                          <p:attrName>style.visibility</p:attrName>
                                        </p:attrNameLst>
                                      </p:cBhvr>
                                      <p:to>
                                        <p:strVal val="visible"/>
                                      </p:to>
                                    </p:set>
                                    <p:anim calcmode="lin" valueType="num">
                                      <p:cBhvr>
                                        <p:cTn id="1031" dur="4000" fill="hold"/>
                                        <p:tgtEl>
                                          <p:spTgt spid="61"/>
                                        </p:tgtEl>
                                        <p:attrNameLst>
                                          <p:attrName>ppt_w</p:attrName>
                                        </p:attrNameLst>
                                      </p:cBhvr>
                                      <p:tavLst>
                                        <p:tav tm="0" fmla="#ppt_w*sin(2.5*pi*$)">
                                          <p:val>
                                            <p:fltVal val="0"/>
                                          </p:val>
                                        </p:tav>
                                        <p:tav tm="100000">
                                          <p:val>
                                            <p:fltVal val="1"/>
                                          </p:val>
                                        </p:tav>
                                      </p:tavLst>
                                    </p:anim>
                                    <p:anim calcmode="lin" valueType="num">
                                      <p:cBhvr>
                                        <p:cTn id="1032" dur="4000" fill="hold"/>
                                        <p:tgtEl>
                                          <p:spTgt spid="61"/>
                                        </p:tgtEl>
                                        <p:attrNameLst>
                                          <p:attrName>ppt_h</p:attrName>
                                        </p:attrNameLst>
                                      </p:cBhvr>
                                      <p:tavLst>
                                        <p:tav tm="0">
                                          <p:val>
                                            <p:strVal val="#ppt_h"/>
                                          </p:val>
                                        </p:tav>
                                        <p:tav tm="100000">
                                          <p:val>
                                            <p:strVal val="#ppt_h"/>
                                          </p:val>
                                        </p:tav>
                                      </p:tavLst>
                                    </p:anim>
                                  </p:childTnLst>
                                </p:cTn>
                              </p:par>
                              <p:par>
                                <p:cTn id="1033" presetID="2" presetClass="exit" presetSubtype="8" fill="hold" grpId="2" nodeType="withEffect">
                                  <p:stCondLst>
                                    <p:cond delay="0"/>
                                  </p:stCondLst>
                                  <p:childTnLst>
                                    <p:anim calcmode="lin" valueType="num">
                                      <p:cBhvr additive="base">
                                        <p:cTn id="1034" dur="4500"/>
                                        <p:tgtEl>
                                          <p:spTgt spid="61"/>
                                        </p:tgtEl>
                                        <p:attrNameLst>
                                          <p:attrName>ppt_x</p:attrName>
                                        </p:attrNameLst>
                                      </p:cBhvr>
                                      <p:tavLst>
                                        <p:tav tm="0">
                                          <p:val>
                                            <p:strVal val="ppt_x"/>
                                          </p:val>
                                        </p:tav>
                                        <p:tav tm="100000">
                                          <p:val>
                                            <p:strVal val="0-ppt_w/2"/>
                                          </p:val>
                                        </p:tav>
                                      </p:tavLst>
                                    </p:anim>
                                    <p:anim calcmode="lin" valueType="num">
                                      <p:cBhvr additive="base">
                                        <p:cTn id="1035" dur="4500"/>
                                        <p:tgtEl>
                                          <p:spTgt spid="61"/>
                                        </p:tgtEl>
                                        <p:attrNameLst>
                                          <p:attrName>ppt_y</p:attrName>
                                        </p:attrNameLst>
                                      </p:cBhvr>
                                      <p:tavLst>
                                        <p:tav tm="0">
                                          <p:val>
                                            <p:strVal val="ppt_y"/>
                                          </p:val>
                                        </p:tav>
                                        <p:tav tm="100000">
                                          <p:val>
                                            <p:strVal val="ppt_y"/>
                                          </p:val>
                                        </p:tav>
                                      </p:tavLst>
                                    </p:anim>
                                    <p:set>
                                      <p:cBhvr>
                                        <p:cTn id="1036" dur="1" fill="hold">
                                          <p:stCondLst>
                                            <p:cond delay="4499"/>
                                          </p:stCondLst>
                                        </p:cTn>
                                        <p:tgtEl>
                                          <p:spTgt spid="61"/>
                                        </p:tgtEl>
                                        <p:attrNameLst>
                                          <p:attrName>style.visibility</p:attrName>
                                        </p:attrNameLst>
                                      </p:cBhvr>
                                      <p:to>
                                        <p:strVal val="hidden"/>
                                      </p:to>
                                    </p:set>
                                  </p:childTnLst>
                                </p:cTn>
                              </p:par>
                              <p:par>
                                <p:cTn id="1037" presetID="3" presetClass="exit" presetSubtype="5" fill="hold" grpId="3" nodeType="withEffect">
                                  <p:stCondLst>
                                    <p:cond delay="0"/>
                                  </p:stCondLst>
                                  <p:childTnLst>
                                    <p:animEffect transition="out" filter="blinds(vertical)">
                                      <p:cBhvr>
                                        <p:cTn id="1038" dur="5500"/>
                                        <p:tgtEl>
                                          <p:spTgt spid="61"/>
                                        </p:tgtEl>
                                      </p:cBhvr>
                                    </p:animEffect>
                                    <p:set>
                                      <p:cBhvr>
                                        <p:cTn id="1039" dur="1" fill="hold">
                                          <p:stCondLst>
                                            <p:cond delay="5499"/>
                                          </p:stCondLst>
                                        </p:cTn>
                                        <p:tgtEl>
                                          <p:spTgt spid="61"/>
                                        </p:tgtEl>
                                        <p:attrNameLst>
                                          <p:attrName>style.visibility</p:attrName>
                                        </p:attrNameLst>
                                      </p:cBhvr>
                                      <p:to>
                                        <p:strVal val="hidden"/>
                                      </p:to>
                                    </p:set>
                                  </p:childTnLst>
                                </p:cTn>
                              </p:par>
                              <p:par>
                                <p:cTn id="1040" presetID="2" presetClass="entr" presetSubtype="8" fill="hold" grpId="0" nodeType="withEffect">
                                  <p:stCondLst>
                                    <p:cond delay="0"/>
                                  </p:stCondLst>
                                  <p:childTnLst>
                                    <p:set>
                                      <p:cBhvr>
                                        <p:cTn id="1041" dur="1" fill="hold">
                                          <p:stCondLst>
                                            <p:cond delay="0"/>
                                          </p:stCondLst>
                                        </p:cTn>
                                        <p:tgtEl>
                                          <p:spTgt spid="60"/>
                                        </p:tgtEl>
                                        <p:attrNameLst>
                                          <p:attrName>style.visibility</p:attrName>
                                        </p:attrNameLst>
                                      </p:cBhvr>
                                      <p:to>
                                        <p:strVal val="visible"/>
                                      </p:to>
                                    </p:set>
                                    <p:anim calcmode="lin" valueType="num">
                                      <p:cBhvr additive="base">
                                        <p:cTn id="1042" dur="4000" fill="hold"/>
                                        <p:tgtEl>
                                          <p:spTgt spid="60"/>
                                        </p:tgtEl>
                                        <p:attrNameLst>
                                          <p:attrName>ppt_x</p:attrName>
                                        </p:attrNameLst>
                                      </p:cBhvr>
                                      <p:tavLst>
                                        <p:tav tm="0">
                                          <p:val>
                                            <p:strVal val="0-#ppt_w/2"/>
                                          </p:val>
                                        </p:tav>
                                        <p:tav tm="100000">
                                          <p:val>
                                            <p:strVal val="#ppt_x"/>
                                          </p:val>
                                        </p:tav>
                                      </p:tavLst>
                                    </p:anim>
                                    <p:anim calcmode="lin" valueType="num">
                                      <p:cBhvr additive="base">
                                        <p:cTn id="1043" dur="4000" fill="hold"/>
                                        <p:tgtEl>
                                          <p:spTgt spid="60"/>
                                        </p:tgtEl>
                                        <p:attrNameLst>
                                          <p:attrName>ppt_y</p:attrName>
                                        </p:attrNameLst>
                                      </p:cBhvr>
                                      <p:tavLst>
                                        <p:tav tm="0">
                                          <p:val>
                                            <p:strVal val="#ppt_y"/>
                                          </p:val>
                                        </p:tav>
                                        <p:tav tm="100000">
                                          <p:val>
                                            <p:strVal val="#ppt_y"/>
                                          </p:val>
                                        </p:tav>
                                      </p:tavLst>
                                    </p:anim>
                                  </p:childTnLst>
                                </p:cTn>
                              </p:par>
                              <p:par>
                                <p:cTn id="1044" presetID="19" presetClass="entr" presetSubtype="10" fill="hold" grpId="1" nodeType="withEffect">
                                  <p:stCondLst>
                                    <p:cond delay="0"/>
                                  </p:stCondLst>
                                  <p:childTnLst>
                                    <p:set>
                                      <p:cBhvr>
                                        <p:cTn id="1045" dur="1" fill="hold">
                                          <p:stCondLst>
                                            <p:cond delay="0"/>
                                          </p:stCondLst>
                                        </p:cTn>
                                        <p:tgtEl>
                                          <p:spTgt spid="60"/>
                                        </p:tgtEl>
                                        <p:attrNameLst>
                                          <p:attrName>style.visibility</p:attrName>
                                        </p:attrNameLst>
                                      </p:cBhvr>
                                      <p:to>
                                        <p:strVal val="visible"/>
                                      </p:to>
                                    </p:set>
                                    <p:anim calcmode="lin" valueType="num">
                                      <p:cBhvr>
                                        <p:cTn id="1046" dur="4000" fill="hold"/>
                                        <p:tgtEl>
                                          <p:spTgt spid="60"/>
                                        </p:tgtEl>
                                        <p:attrNameLst>
                                          <p:attrName>ppt_w</p:attrName>
                                        </p:attrNameLst>
                                      </p:cBhvr>
                                      <p:tavLst>
                                        <p:tav tm="0" fmla="#ppt_w*sin(2.5*pi*$)">
                                          <p:val>
                                            <p:fltVal val="0"/>
                                          </p:val>
                                        </p:tav>
                                        <p:tav tm="100000">
                                          <p:val>
                                            <p:fltVal val="1"/>
                                          </p:val>
                                        </p:tav>
                                      </p:tavLst>
                                    </p:anim>
                                    <p:anim calcmode="lin" valueType="num">
                                      <p:cBhvr>
                                        <p:cTn id="1047" dur="4000" fill="hold"/>
                                        <p:tgtEl>
                                          <p:spTgt spid="60"/>
                                        </p:tgtEl>
                                        <p:attrNameLst>
                                          <p:attrName>ppt_h</p:attrName>
                                        </p:attrNameLst>
                                      </p:cBhvr>
                                      <p:tavLst>
                                        <p:tav tm="0">
                                          <p:val>
                                            <p:strVal val="#ppt_h"/>
                                          </p:val>
                                        </p:tav>
                                        <p:tav tm="100000">
                                          <p:val>
                                            <p:strVal val="#ppt_h"/>
                                          </p:val>
                                        </p:tav>
                                      </p:tavLst>
                                    </p:anim>
                                  </p:childTnLst>
                                </p:cTn>
                              </p:par>
                              <p:par>
                                <p:cTn id="1048" presetID="2" presetClass="exit" presetSubtype="8" fill="hold" grpId="2" nodeType="withEffect">
                                  <p:stCondLst>
                                    <p:cond delay="0"/>
                                  </p:stCondLst>
                                  <p:childTnLst>
                                    <p:anim calcmode="lin" valueType="num">
                                      <p:cBhvr additive="base">
                                        <p:cTn id="1049" dur="4500"/>
                                        <p:tgtEl>
                                          <p:spTgt spid="60"/>
                                        </p:tgtEl>
                                        <p:attrNameLst>
                                          <p:attrName>ppt_x</p:attrName>
                                        </p:attrNameLst>
                                      </p:cBhvr>
                                      <p:tavLst>
                                        <p:tav tm="0">
                                          <p:val>
                                            <p:strVal val="ppt_x"/>
                                          </p:val>
                                        </p:tav>
                                        <p:tav tm="100000">
                                          <p:val>
                                            <p:strVal val="0-ppt_w/2"/>
                                          </p:val>
                                        </p:tav>
                                      </p:tavLst>
                                    </p:anim>
                                    <p:anim calcmode="lin" valueType="num">
                                      <p:cBhvr additive="base">
                                        <p:cTn id="1050" dur="4500"/>
                                        <p:tgtEl>
                                          <p:spTgt spid="60"/>
                                        </p:tgtEl>
                                        <p:attrNameLst>
                                          <p:attrName>ppt_y</p:attrName>
                                        </p:attrNameLst>
                                      </p:cBhvr>
                                      <p:tavLst>
                                        <p:tav tm="0">
                                          <p:val>
                                            <p:strVal val="ppt_y"/>
                                          </p:val>
                                        </p:tav>
                                        <p:tav tm="100000">
                                          <p:val>
                                            <p:strVal val="ppt_y"/>
                                          </p:val>
                                        </p:tav>
                                      </p:tavLst>
                                    </p:anim>
                                    <p:set>
                                      <p:cBhvr>
                                        <p:cTn id="1051" dur="1" fill="hold">
                                          <p:stCondLst>
                                            <p:cond delay="4499"/>
                                          </p:stCondLst>
                                        </p:cTn>
                                        <p:tgtEl>
                                          <p:spTgt spid="60"/>
                                        </p:tgtEl>
                                        <p:attrNameLst>
                                          <p:attrName>style.visibility</p:attrName>
                                        </p:attrNameLst>
                                      </p:cBhvr>
                                      <p:to>
                                        <p:strVal val="hidden"/>
                                      </p:to>
                                    </p:set>
                                  </p:childTnLst>
                                </p:cTn>
                              </p:par>
                              <p:par>
                                <p:cTn id="1052" presetID="3" presetClass="exit" presetSubtype="5" fill="hold" grpId="3" nodeType="withEffect">
                                  <p:stCondLst>
                                    <p:cond delay="0"/>
                                  </p:stCondLst>
                                  <p:childTnLst>
                                    <p:animEffect transition="out" filter="blinds(vertical)">
                                      <p:cBhvr>
                                        <p:cTn id="1053" dur="5500"/>
                                        <p:tgtEl>
                                          <p:spTgt spid="60"/>
                                        </p:tgtEl>
                                      </p:cBhvr>
                                    </p:animEffect>
                                    <p:set>
                                      <p:cBhvr>
                                        <p:cTn id="1054" dur="1" fill="hold">
                                          <p:stCondLst>
                                            <p:cond delay="5499"/>
                                          </p:stCondLst>
                                        </p:cTn>
                                        <p:tgtEl>
                                          <p:spTgt spid="60"/>
                                        </p:tgtEl>
                                        <p:attrNameLst>
                                          <p:attrName>style.visibility</p:attrName>
                                        </p:attrNameLst>
                                      </p:cBhvr>
                                      <p:to>
                                        <p:strVal val="hidden"/>
                                      </p:to>
                                    </p:set>
                                  </p:childTnLst>
                                </p:cTn>
                              </p:par>
                              <p:par>
                                <p:cTn id="1055" presetID="2" presetClass="entr" presetSubtype="8" fill="hold" grpId="0" nodeType="withEffect">
                                  <p:stCondLst>
                                    <p:cond delay="0"/>
                                  </p:stCondLst>
                                  <p:childTnLst>
                                    <p:set>
                                      <p:cBhvr>
                                        <p:cTn id="1056" dur="1" fill="hold">
                                          <p:stCondLst>
                                            <p:cond delay="0"/>
                                          </p:stCondLst>
                                        </p:cTn>
                                        <p:tgtEl>
                                          <p:spTgt spid="59"/>
                                        </p:tgtEl>
                                        <p:attrNameLst>
                                          <p:attrName>style.visibility</p:attrName>
                                        </p:attrNameLst>
                                      </p:cBhvr>
                                      <p:to>
                                        <p:strVal val="visible"/>
                                      </p:to>
                                    </p:set>
                                    <p:anim calcmode="lin" valueType="num">
                                      <p:cBhvr additive="base">
                                        <p:cTn id="1057" dur="4000" fill="hold"/>
                                        <p:tgtEl>
                                          <p:spTgt spid="59"/>
                                        </p:tgtEl>
                                        <p:attrNameLst>
                                          <p:attrName>ppt_x</p:attrName>
                                        </p:attrNameLst>
                                      </p:cBhvr>
                                      <p:tavLst>
                                        <p:tav tm="0">
                                          <p:val>
                                            <p:strVal val="0-#ppt_w/2"/>
                                          </p:val>
                                        </p:tav>
                                        <p:tav tm="100000">
                                          <p:val>
                                            <p:strVal val="#ppt_x"/>
                                          </p:val>
                                        </p:tav>
                                      </p:tavLst>
                                    </p:anim>
                                    <p:anim calcmode="lin" valueType="num">
                                      <p:cBhvr additive="base">
                                        <p:cTn id="1058" dur="4000" fill="hold"/>
                                        <p:tgtEl>
                                          <p:spTgt spid="59"/>
                                        </p:tgtEl>
                                        <p:attrNameLst>
                                          <p:attrName>ppt_y</p:attrName>
                                        </p:attrNameLst>
                                      </p:cBhvr>
                                      <p:tavLst>
                                        <p:tav tm="0">
                                          <p:val>
                                            <p:strVal val="#ppt_y"/>
                                          </p:val>
                                        </p:tav>
                                        <p:tav tm="100000">
                                          <p:val>
                                            <p:strVal val="#ppt_y"/>
                                          </p:val>
                                        </p:tav>
                                      </p:tavLst>
                                    </p:anim>
                                  </p:childTnLst>
                                </p:cTn>
                              </p:par>
                              <p:par>
                                <p:cTn id="1059" presetID="19" presetClass="entr" presetSubtype="10" fill="hold" grpId="1" nodeType="withEffect">
                                  <p:stCondLst>
                                    <p:cond delay="0"/>
                                  </p:stCondLst>
                                  <p:childTnLst>
                                    <p:set>
                                      <p:cBhvr>
                                        <p:cTn id="1060" dur="1" fill="hold">
                                          <p:stCondLst>
                                            <p:cond delay="0"/>
                                          </p:stCondLst>
                                        </p:cTn>
                                        <p:tgtEl>
                                          <p:spTgt spid="59"/>
                                        </p:tgtEl>
                                        <p:attrNameLst>
                                          <p:attrName>style.visibility</p:attrName>
                                        </p:attrNameLst>
                                      </p:cBhvr>
                                      <p:to>
                                        <p:strVal val="visible"/>
                                      </p:to>
                                    </p:set>
                                    <p:anim calcmode="lin" valueType="num">
                                      <p:cBhvr>
                                        <p:cTn id="1061" dur="4000" fill="hold"/>
                                        <p:tgtEl>
                                          <p:spTgt spid="59"/>
                                        </p:tgtEl>
                                        <p:attrNameLst>
                                          <p:attrName>ppt_w</p:attrName>
                                        </p:attrNameLst>
                                      </p:cBhvr>
                                      <p:tavLst>
                                        <p:tav tm="0" fmla="#ppt_w*sin(2.5*pi*$)">
                                          <p:val>
                                            <p:fltVal val="0"/>
                                          </p:val>
                                        </p:tav>
                                        <p:tav tm="100000">
                                          <p:val>
                                            <p:fltVal val="1"/>
                                          </p:val>
                                        </p:tav>
                                      </p:tavLst>
                                    </p:anim>
                                    <p:anim calcmode="lin" valueType="num">
                                      <p:cBhvr>
                                        <p:cTn id="1062" dur="4000" fill="hold"/>
                                        <p:tgtEl>
                                          <p:spTgt spid="59"/>
                                        </p:tgtEl>
                                        <p:attrNameLst>
                                          <p:attrName>ppt_h</p:attrName>
                                        </p:attrNameLst>
                                      </p:cBhvr>
                                      <p:tavLst>
                                        <p:tav tm="0">
                                          <p:val>
                                            <p:strVal val="#ppt_h"/>
                                          </p:val>
                                        </p:tav>
                                        <p:tav tm="100000">
                                          <p:val>
                                            <p:strVal val="#ppt_h"/>
                                          </p:val>
                                        </p:tav>
                                      </p:tavLst>
                                    </p:anim>
                                  </p:childTnLst>
                                </p:cTn>
                              </p:par>
                              <p:par>
                                <p:cTn id="1063" presetID="2" presetClass="exit" presetSubtype="8" fill="hold" grpId="2" nodeType="withEffect">
                                  <p:stCondLst>
                                    <p:cond delay="0"/>
                                  </p:stCondLst>
                                  <p:childTnLst>
                                    <p:anim calcmode="lin" valueType="num">
                                      <p:cBhvr additive="base">
                                        <p:cTn id="1064" dur="4500"/>
                                        <p:tgtEl>
                                          <p:spTgt spid="59"/>
                                        </p:tgtEl>
                                        <p:attrNameLst>
                                          <p:attrName>ppt_x</p:attrName>
                                        </p:attrNameLst>
                                      </p:cBhvr>
                                      <p:tavLst>
                                        <p:tav tm="0">
                                          <p:val>
                                            <p:strVal val="ppt_x"/>
                                          </p:val>
                                        </p:tav>
                                        <p:tav tm="100000">
                                          <p:val>
                                            <p:strVal val="0-ppt_w/2"/>
                                          </p:val>
                                        </p:tav>
                                      </p:tavLst>
                                    </p:anim>
                                    <p:anim calcmode="lin" valueType="num">
                                      <p:cBhvr additive="base">
                                        <p:cTn id="1065" dur="4500"/>
                                        <p:tgtEl>
                                          <p:spTgt spid="59"/>
                                        </p:tgtEl>
                                        <p:attrNameLst>
                                          <p:attrName>ppt_y</p:attrName>
                                        </p:attrNameLst>
                                      </p:cBhvr>
                                      <p:tavLst>
                                        <p:tav tm="0">
                                          <p:val>
                                            <p:strVal val="ppt_y"/>
                                          </p:val>
                                        </p:tav>
                                        <p:tav tm="100000">
                                          <p:val>
                                            <p:strVal val="ppt_y"/>
                                          </p:val>
                                        </p:tav>
                                      </p:tavLst>
                                    </p:anim>
                                    <p:set>
                                      <p:cBhvr>
                                        <p:cTn id="1066" dur="1" fill="hold">
                                          <p:stCondLst>
                                            <p:cond delay="4499"/>
                                          </p:stCondLst>
                                        </p:cTn>
                                        <p:tgtEl>
                                          <p:spTgt spid="59"/>
                                        </p:tgtEl>
                                        <p:attrNameLst>
                                          <p:attrName>style.visibility</p:attrName>
                                        </p:attrNameLst>
                                      </p:cBhvr>
                                      <p:to>
                                        <p:strVal val="hidden"/>
                                      </p:to>
                                    </p:set>
                                  </p:childTnLst>
                                </p:cTn>
                              </p:par>
                              <p:par>
                                <p:cTn id="1067" presetID="3" presetClass="exit" presetSubtype="5" fill="hold" grpId="3" nodeType="withEffect">
                                  <p:stCondLst>
                                    <p:cond delay="0"/>
                                  </p:stCondLst>
                                  <p:childTnLst>
                                    <p:animEffect transition="out" filter="blinds(vertical)">
                                      <p:cBhvr>
                                        <p:cTn id="1068" dur="5500"/>
                                        <p:tgtEl>
                                          <p:spTgt spid="59"/>
                                        </p:tgtEl>
                                      </p:cBhvr>
                                    </p:animEffect>
                                    <p:set>
                                      <p:cBhvr>
                                        <p:cTn id="1069" dur="1" fill="hold">
                                          <p:stCondLst>
                                            <p:cond delay="5499"/>
                                          </p:stCondLst>
                                        </p:cTn>
                                        <p:tgtEl>
                                          <p:spTgt spid="59"/>
                                        </p:tgtEl>
                                        <p:attrNameLst>
                                          <p:attrName>style.visibility</p:attrName>
                                        </p:attrNameLst>
                                      </p:cBhvr>
                                      <p:to>
                                        <p:strVal val="hidden"/>
                                      </p:to>
                                    </p:set>
                                  </p:childTnLst>
                                </p:cTn>
                              </p:par>
                              <p:par>
                                <p:cTn id="1070" presetID="2" presetClass="entr" presetSubtype="8" fill="hold" grpId="0" nodeType="withEffect">
                                  <p:stCondLst>
                                    <p:cond delay="0"/>
                                  </p:stCondLst>
                                  <p:childTnLst>
                                    <p:set>
                                      <p:cBhvr>
                                        <p:cTn id="1071" dur="1" fill="hold">
                                          <p:stCondLst>
                                            <p:cond delay="0"/>
                                          </p:stCondLst>
                                        </p:cTn>
                                        <p:tgtEl>
                                          <p:spTgt spid="58"/>
                                        </p:tgtEl>
                                        <p:attrNameLst>
                                          <p:attrName>style.visibility</p:attrName>
                                        </p:attrNameLst>
                                      </p:cBhvr>
                                      <p:to>
                                        <p:strVal val="visible"/>
                                      </p:to>
                                    </p:set>
                                    <p:anim calcmode="lin" valueType="num">
                                      <p:cBhvr additive="base">
                                        <p:cTn id="1072" dur="4000" fill="hold"/>
                                        <p:tgtEl>
                                          <p:spTgt spid="58"/>
                                        </p:tgtEl>
                                        <p:attrNameLst>
                                          <p:attrName>ppt_x</p:attrName>
                                        </p:attrNameLst>
                                      </p:cBhvr>
                                      <p:tavLst>
                                        <p:tav tm="0">
                                          <p:val>
                                            <p:strVal val="0-#ppt_w/2"/>
                                          </p:val>
                                        </p:tav>
                                        <p:tav tm="100000">
                                          <p:val>
                                            <p:strVal val="#ppt_x"/>
                                          </p:val>
                                        </p:tav>
                                      </p:tavLst>
                                    </p:anim>
                                    <p:anim calcmode="lin" valueType="num">
                                      <p:cBhvr additive="base">
                                        <p:cTn id="1073" dur="4000" fill="hold"/>
                                        <p:tgtEl>
                                          <p:spTgt spid="58"/>
                                        </p:tgtEl>
                                        <p:attrNameLst>
                                          <p:attrName>ppt_y</p:attrName>
                                        </p:attrNameLst>
                                      </p:cBhvr>
                                      <p:tavLst>
                                        <p:tav tm="0">
                                          <p:val>
                                            <p:strVal val="#ppt_y"/>
                                          </p:val>
                                        </p:tav>
                                        <p:tav tm="100000">
                                          <p:val>
                                            <p:strVal val="#ppt_y"/>
                                          </p:val>
                                        </p:tav>
                                      </p:tavLst>
                                    </p:anim>
                                  </p:childTnLst>
                                </p:cTn>
                              </p:par>
                              <p:par>
                                <p:cTn id="1074" presetID="19" presetClass="entr" presetSubtype="10" fill="hold" grpId="1" nodeType="withEffect">
                                  <p:stCondLst>
                                    <p:cond delay="0"/>
                                  </p:stCondLst>
                                  <p:childTnLst>
                                    <p:set>
                                      <p:cBhvr>
                                        <p:cTn id="1075" dur="1" fill="hold">
                                          <p:stCondLst>
                                            <p:cond delay="0"/>
                                          </p:stCondLst>
                                        </p:cTn>
                                        <p:tgtEl>
                                          <p:spTgt spid="58"/>
                                        </p:tgtEl>
                                        <p:attrNameLst>
                                          <p:attrName>style.visibility</p:attrName>
                                        </p:attrNameLst>
                                      </p:cBhvr>
                                      <p:to>
                                        <p:strVal val="visible"/>
                                      </p:to>
                                    </p:set>
                                    <p:anim calcmode="lin" valueType="num">
                                      <p:cBhvr>
                                        <p:cTn id="1076" dur="4000" fill="hold"/>
                                        <p:tgtEl>
                                          <p:spTgt spid="58"/>
                                        </p:tgtEl>
                                        <p:attrNameLst>
                                          <p:attrName>ppt_w</p:attrName>
                                        </p:attrNameLst>
                                      </p:cBhvr>
                                      <p:tavLst>
                                        <p:tav tm="0" fmla="#ppt_w*sin(2.5*pi*$)">
                                          <p:val>
                                            <p:fltVal val="0"/>
                                          </p:val>
                                        </p:tav>
                                        <p:tav tm="100000">
                                          <p:val>
                                            <p:fltVal val="1"/>
                                          </p:val>
                                        </p:tav>
                                      </p:tavLst>
                                    </p:anim>
                                    <p:anim calcmode="lin" valueType="num">
                                      <p:cBhvr>
                                        <p:cTn id="1077" dur="4000" fill="hold"/>
                                        <p:tgtEl>
                                          <p:spTgt spid="58"/>
                                        </p:tgtEl>
                                        <p:attrNameLst>
                                          <p:attrName>ppt_h</p:attrName>
                                        </p:attrNameLst>
                                      </p:cBhvr>
                                      <p:tavLst>
                                        <p:tav tm="0">
                                          <p:val>
                                            <p:strVal val="#ppt_h"/>
                                          </p:val>
                                        </p:tav>
                                        <p:tav tm="100000">
                                          <p:val>
                                            <p:strVal val="#ppt_h"/>
                                          </p:val>
                                        </p:tav>
                                      </p:tavLst>
                                    </p:anim>
                                  </p:childTnLst>
                                </p:cTn>
                              </p:par>
                              <p:par>
                                <p:cTn id="1078" presetID="2" presetClass="exit" presetSubtype="8" fill="hold" grpId="2" nodeType="withEffect">
                                  <p:stCondLst>
                                    <p:cond delay="0"/>
                                  </p:stCondLst>
                                  <p:childTnLst>
                                    <p:anim calcmode="lin" valueType="num">
                                      <p:cBhvr additive="base">
                                        <p:cTn id="1079" dur="4500"/>
                                        <p:tgtEl>
                                          <p:spTgt spid="58"/>
                                        </p:tgtEl>
                                        <p:attrNameLst>
                                          <p:attrName>ppt_x</p:attrName>
                                        </p:attrNameLst>
                                      </p:cBhvr>
                                      <p:tavLst>
                                        <p:tav tm="0">
                                          <p:val>
                                            <p:strVal val="ppt_x"/>
                                          </p:val>
                                        </p:tav>
                                        <p:tav tm="100000">
                                          <p:val>
                                            <p:strVal val="0-ppt_w/2"/>
                                          </p:val>
                                        </p:tav>
                                      </p:tavLst>
                                    </p:anim>
                                    <p:anim calcmode="lin" valueType="num">
                                      <p:cBhvr additive="base">
                                        <p:cTn id="1080" dur="4500"/>
                                        <p:tgtEl>
                                          <p:spTgt spid="58"/>
                                        </p:tgtEl>
                                        <p:attrNameLst>
                                          <p:attrName>ppt_y</p:attrName>
                                        </p:attrNameLst>
                                      </p:cBhvr>
                                      <p:tavLst>
                                        <p:tav tm="0">
                                          <p:val>
                                            <p:strVal val="ppt_y"/>
                                          </p:val>
                                        </p:tav>
                                        <p:tav tm="100000">
                                          <p:val>
                                            <p:strVal val="ppt_y"/>
                                          </p:val>
                                        </p:tav>
                                      </p:tavLst>
                                    </p:anim>
                                    <p:set>
                                      <p:cBhvr>
                                        <p:cTn id="1081" dur="1" fill="hold">
                                          <p:stCondLst>
                                            <p:cond delay="4499"/>
                                          </p:stCondLst>
                                        </p:cTn>
                                        <p:tgtEl>
                                          <p:spTgt spid="58"/>
                                        </p:tgtEl>
                                        <p:attrNameLst>
                                          <p:attrName>style.visibility</p:attrName>
                                        </p:attrNameLst>
                                      </p:cBhvr>
                                      <p:to>
                                        <p:strVal val="hidden"/>
                                      </p:to>
                                    </p:set>
                                  </p:childTnLst>
                                </p:cTn>
                              </p:par>
                              <p:par>
                                <p:cTn id="1082" presetID="3" presetClass="exit" presetSubtype="5" fill="hold" grpId="3" nodeType="withEffect">
                                  <p:stCondLst>
                                    <p:cond delay="0"/>
                                  </p:stCondLst>
                                  <p:childTnLst>
                                    <p:animEffect transition="out" filter="blinds(vertical)">
                                      <p:cBhvr>
                                        <p:cTn id="1083" dur="5500"/>
                                        <p:tgtEl>
                                          <p:spTgt spid="58"/>
                                        </p:tgtEl>
                                      </p:cBhvr>
                                    </p:animEffect>
                                    <p:set>
                                      <p:cBhvr>
                                        <p:cTn id="1084" dur="1" fill="hold">
                                          <p:stCondLst>
                                            <p:cond delay="5499"/>
                                          </p:stCondLst>
                                        </p:cTn>
                                        <p:tgtEl>
                                          <p:spTgt spid="58"/>
                                        </p:tgtEl>
                                        <p:attrNameLst>
                                          <p:attrName>style.visibility</p:attrName>
                                        </p:attrNameLst>
                                      </p:cBhvr>
                                      <p:to>
                                        <p:strVal val="hidden"/>
                                      </p:to>
                                    </p:set>
                                  </p:childTnLst>
                                </p:cTn>
                              </p:par>
                              <p:par>
                                <p:cTn id="1085" presetID="2" presetClass="entr" presetSubtype="8" fill="hold" grpId="0" nodeType="withEffect">
                                  <p:stCondLst>
                                    <p:cond delay="0"/>
                                  </p:stCondLst>
                                  <p:childTnLst>
                                    <p:set>
                                      <p:cBhvr>
                                        <p:cTn id="1086" dur="1" fill="hold">
                                          <p:stCondLst>
                                            <p:cond delay="0"/>
                                          </p:stCondLst>
                                        </p:cTn>
                                        <p:tgtEl>
                                          <p:spTgt spid="57"/>
                                        </p:tgtEl>
                                        <p:attrNameLst>
                                          <p:attrName>style.visibility</p:attrName>
                                        </p:attrNameLst>
                                      </p:cBhvr>
                                      <p:to>
                                        <p:strVal val="visible"/>
                                      </p:to>
                                    </p:set>
                                    <p:anim calcmode="lin" valueType="num">
                                      <p:cBhvr additive="base">
                                        <p:cTn id="1087" dur="4000" fill="hold"/>
                                        <p:tgtEl>
                                          <p:spTgt spid="57"/>
                                        </p:tgtEl>
                                        <p:attrNameLst>
                                          <p:attrName>ppt_x</p:attrName>
                                        </p:attrNameLst>
                                      </p:cBhvr>
                                      <p:tavLst>
                                        <p:tav tm="0">
                                          <p:val>
                                            <p:strVal val="0-#ppt_w/2"/>
                                          </p:val>
                                        </p:tav>
                                        <p:tav tm="100000">
                                          <p:val>
                                            <p:strVal val="#ppt_x"/>
                                          </p:val>
                                        </p:tav>
                                      </p:tavLst>
                                    </p:anim>
                                    <p:anim calcmode="lin" valueType="num">
                                      <p:cBhvr additive="base">
                                        <p:cTn id="1088" dur="4000" fill="hold"/>
                                        <p:tgtEl>
                                          <p:spTgt spid="57"/>
                                        </p:tgtEl>
                                        <p:attrNameLst>
                                          <p:attrName>ppt_y</p:attrName>
                                        </p:attrNameLst>
                                      </p:cBhvr>
                                      <p:tavLst>
                                        <p:tav tm="0">
                                          <p:val>
                                            <p:strVal val="#ppt_y"/>
                                          </p:val>
                                        </p:tav>
                                        <p:tav tm="100000">
                                          <p:val>
                                            <p:strVal val="#ppt_y"/>
                                          </p:val>
                                        </p:tav>
                                      </p:tavLst>
                                    </p:anim>
                                  </p:childTnLst>
                                </p:cTn>
                              </p:par>
                              <p:par>
                                <p:cTn id="1089" presetID="19" presetClass="entr" presetSubtype="10" fill="hold" grpId="1" nodeType="withEffect">
                                  <p:stCondLst>
                                    <p:cond delay="0"/>
                                  </p:stCondLst>
                                  <p:childTnLst>
                                    <p:set>
                                      <p:cBhvr>
                                        <p:cTn id="1090" dur="1" fill="hold">
                                          <p:stCondLst>
                                            <p:cond delay="0"/>
                                          </p:stCondLst>
                                        </p:cTn>
                                        <p:tgtEl>
                                          <p:spTgt spid="57"/>
                                        </p:tgtEl>
                                        <p:attrNameLst>
                                          <p:attrName>style.visibility</p:attrName>
                                        </p:attrNameLst>
                                      </p:cBhvr>
                                      <p:to>
                                        <p:strVal val="visible"/>
                                      </p:to>
                                    </p:set>
                                    <p:anim calcmode="lin" valueType="num">
                                      <p:cBhvr>
                                        <p:cTn id="1091" dur="4000" fill="hold"/>
                                        <p:tgtEl>
                                          <p:spTgt spid="57"/>
                                        </p:tgtEl>
                                        <p:attrNameLst>
                                          <p:attrName>ppt_w</p:attrName>
                                        </p:attrNameLst>
                                      </p:cBhvr>
                                      <p:tavLst>
                                        <p:tav tm="0" fmla="#ppt_w*sin(2.5*pi*$)">
                                          <p:val>
                                            <p:fltVal val="0"/>
                                          </p:val>
                                        </p:tav>
                                        <p:tav tm="100000">
                                          <p:val>
                                            <p:fltVal val="1"/>
                                          </p:val>
                                        </p:tav>
                                      </p:tavLst>
                                    </p:anim>
                                    <p:anim calcmode="lin" valueType="num">
                                      <p:cBhvr>
                                        <p:cTn id="1092" dur="4000" fill="hold"/>
                                        <p:tgtEl>
                                          <p:spTgt spid="57"/>
                                        </p:tgtEl>
                                        <p:attrNameLst>
                                          <p:attrName>ppt_h</p:attrName>
                                        </p:attrNameLst>
                                      </p:cBhvr>
                                      <p:tavLst>
                                        <p:tav tm="0">
                                          <p:val>
                                            <p:strVal val="#ppt_h"/>
                                          </p:val>
                                        </p:tav>
                                        <p:tav tm="100000">
                                          <p:val>
                                            <p:strVal val="#ppt_h"/>
                                          </p:val>
                                        </p:tav>
                                      </p:tavLst>
                                    </p:anim>
                                  </p:childTnLst>
                                </p:cTn>
                              </p:par>
                              <p:par>
                                <p:cTn id="1093" presetID="2" presetClass="exit" presetSubtype="8" fill="hold" grpId="2" nodeType="withEffect">
                                  <p:stCondLst>
                                    <p:cond delay="0"/>
                                  </p:stCondLst>
                                  <p:childTnLst>
                                    <p:anim calcmode="lin" valueType="num">
                                      <p:cBhvr additive="base">
                                        <p:cTn id="1094" dur="4500"/>
                                        <p:tgtEl>
                                          <p:spTgt spid="57"/>
                                        </p:tgtEl>
                                        <p:attrNameLst>
                                          <p:attrName>ppt_x</p:attrName>
                                        </p:attrNameLst>
                                      </p:cBhvr>
                                      <p:tavLst>
                                        <p:tav tm="0">
                                          <p:val>
                                            <p:strVal val="ppt_x"/>
                                          </p:val>
                                        </p:tav>
                                        <p:tav tm="100000">
                                          <p:val>
                                            <p:strVal val="0-ppt_w/2"/>
                                          </p:val>
                                        </p:tav>
                                      </p:tavLst>
                                    </p:anim>
                                    <p:anim calcmode="lin" valueType="num">
                                      <p:cBhvr additive="base">
                                        <p:cTn id="1095" dur="4500"/>
                                        <p:tgtEl>
                                          <p:spTgt spid="57"/>
                                        </p:tgtEl>
                                        <p:attrNameLst>
                                          <p:attrName>ppt_y</p:attrName>
                                        </p:attrNameLst>
                                      </p:cBhvr>
                                      <p:tavLst>
                                        <p:tav tm="0">
                                          <p:val>
                                            <p:strVal val="ppt_y"/>
                                          </p:val>
                                        </p:tav>
                                        <p:tav tm="100000">
                                          <p:val>
                                            <p:strVal val="ppt_y"/>
                                          </p:val>
                                        </p:tav>
                                      </p:tavLst>
                                    </p:anim>
                                    <p:set>
                                      <p:cBhvr>
                                        <p:cTn id="1096" dur="1" fill="hold">
                                          <p:stCondLst>
                                            <p:cond delay="4499"/>
                                          </p:stCondLst>
                                        </p:cTn>
                                        <p:tgtEl>
                                          <p:spTgt spid="57"/>
                                        </p:tgtEl>
                                        <p:attrNameLst>
                                          <p:attrName>style.visibility</p:attrName>
                                        </p:attrNameLst>
                                      </p:cBhvr>
                                      <p:to>
                                        <p:strVal val="hidden"/>
                                      </p:to>
                                    </p:set>
                                  </p:childTnLst>
                                </p:cTn>
                              </p:par>
                              <p:par>
                                <p:cTn id="1097" presetID="3" presetClass="exit" presetSubtype="5" fill="hold" grpId="3" nodeType="withEffect">
                                  <p:stCondLst>
                                    <p:cond delay="0"/>
                                  </p:stCondLst>
                                  <p:childTnLst>
                                    <p:animEffect transition="out" filter="blinds(vertical)">
                                      <p:cBhvr>
                                        <p:cTn id="1098" dur="5500"/>
                                        <p:tgtEl>
                                          <p:spTgt spid="57"/>
                                        </p:tgtEl>
                                      </p:cBhvr>
                                    </p:animEffect>
                                    <p:set>
                                      <p:cBhvr>
                                        <p:cTn id="1099" dur="1" fill="hold">
                                          <p:stCondLst>
                                            <p:cond delay="5499"/>
                                          </p:stCondLst>
                                        </p:cTn>
                                        <p:tgtEl>
                                          <p:spTgt spid="57"/>
                                        </p:tgtEl>
                                        <p:attrNameLst>
                                          <p:attrName>style.visibility</p:attrName>
                                        </p:attrNameLst>
                                      </p:cBhvr>
                                      <p:to>
                                        <p:strVal val="hidden"/>
                                      </p:to>
                                    </p:set>
                                  </p:childTnLst>
                                </p:cTn>
                              </p:par>
                              <p:par>
                                <p:cTn id="1100" presetID="2" presetClass="entr" presetSubtype="8" fill="hold" grpId="0" nodeType="withEffect">
                                  <p:stCondLst>
                                    <p:cond delay="0"/>
                                  </p:stCondLst>
                                  <p:childTnLst>
                                    <p:set>
                                      <p:cBhvr>
                                        <p:cTn id="1101" dur="1" fill="hold">
                                          <p:stCondLst>
                                            <p:cond delay="0"/>
                                          </p:stCondLst>
                                        </p:cTn>
                                        <p:tgtEl>
                                          <p:spTgt spid="56"/>
                                        </p:tgtEl>
                                        <p:attrNameLst>
                                          <p:attrName>style.visibility</p:attrName>
                                        </p:attrNameLst>
                                      </p:cBhvr>
                                      <p:to>
                                        <p:strVal val="visible"/>
                                      </p:to>
                                    </p:set>
                                    <p:anim calcmode="lin" valueType="num">
                                      <p:cBhvr additive="base">
                                        <p:cTn id="1102" dur="4000" fill="hold"/>
                                        <p:tgtEl>
                                          <p:spTgt spid="56"/>
                                        </p:tgtEl>
                                        <p:attrNameLst>
                                          <p:attrName>ppt_x</p:attrName>
                                        </p:attrNameLst>
                                      </p:cBhvr>
                                      <p:tavLst>
                                        <p:tav tm="0">
                                          <p:val>
                                            <p:strVal val="0-#ppt_w/2"/>
                                          </p:val>
                                        </p:tav>
                                        <p:tav tm="100000">
                                          <p:val>
                                            <p:strVal val="#ppt_x"/>
                                          </p:val>
                                        </p:tav>
                                      </p:tavLst>
                                    </p:anim>
                                    <p:anim calcmode="lin" valueType="num">
                                      <p:cBhvr additive="base">
                                        <p:cTn id="1103" dur="4000" fill="hold"/>
                                        <p:tgtEl>
                                          <p:spTgt spid="56"/>
                                        </p:tgtEl>
                                        <p:attrNameLst>
                                          <p:attrName>ppt_y</p:attrName>
                                        </p:attrNameLst>
                                      </p:cBhvr>
                                      <p:tavLst>
                                        <p:tav tm="0">
                                          <p:val>
                                            <p:strVal val="#ppt_y"/>
                                          </p:val>
                                        </p:tav>
                                        <p:tav tm="100000">
                                          <p:val>
                                            <p:strVal val="#ppt_y"/>
                                          </p:val>
                                        </p:tav>
                                      </p:tavLst>
                                    </p:anim>
                                  </p:childTnLst>
                                </p:cTn>
                              </p:par>
                              <p:par>
                                <p:cTn id="1104" presetID="19" presetClass="entr" presetSubtype="10" fill="hold" grpId="1" nodeType="withEffect">
                                  <p:stCondLst>
                                    <p:cond delay="0"/>
                                  </p:stCondLst>
                                  <p:childTnLst>
                                    <p:set>
                                      <p:cBhvr>
                                        <p:cTn id="1105" dur="1" fill="hold">
                                          <p:stCondLst>
                                            <p:cond delay="0"/>
                                          </p:stCondLst>
                                        </p:cTn>
                                        <p:tgtEl>
                                          <p:spTgt spid="56"/>
                                        </p:tgtEl>
                                        <p:attrNameLst>
                                          <p:attrName>style.visibility</p:attrName>
                                        </p:attrNameLst>
                                      </p:cBhvr>
                                      <p:to>
                                        <p:strVal val="visible"/>
                                      </p:to>
                                    </p:set>
                                    <p:anim calcmode="lin" valueType="num">
                                      <p:cBhvr>
                                        <p:cTn id="1106" dur="4000" fill="hold"/>
                                        <p:tgtEl>
                                          <p:spTgt spid="56"/>
                                        </p:tgtEl>
                                        <p:attrNameLst>
                                          <p:attrName>ppt_w</p:attrName>
                                        </p:attrNameLst>
                                      </p:cBhvr>
                                      <p:tavLst>
                                        <p:tav tm="0" fmla="#ppt_w*sin(2.5*pi*$)">
                                          <p:val>
                                            <p:fltVal val="0"/>
                                          </p:val>
                                        </p:tav>
                                        <p:tav tm="100000">
                                          <p:val>
                                            <p:fltVal val="1"/>
                                          </p:val>
                                        </p:tav>
                                      </p:tavLst>
                                    </p:anim>
                                    <p:anim calcmode="lin" valueType="num">
                                      <p:cBhvr>
                                        <p:cTn id="1107" dur="4000" fill="hold"/>
                                        <p:tgtEl>
                                          <p:spTgt spid="56"/>
                                        </p:tgtEl>
                                        <p:attrNameLst>
                                          <p:attrName>ppt_h</p:attrName>
                                        </p:attrNameLst>
                                      </p:cBhvr>
                                      <p:tavLst>
                                        <p:tav tm="0">
                                          <p:val>
                                            <p:strVal val="#ppt_h"/>
                                          </p:val>
                                        </p:tav>
                                        <p:tav tm="100000">
                                          <p:val>
                                            <p:strVal val="#ppt_h"/>
                                          </p:val>
                                        </p:tav>
                                      </p:tavLst>
                                    </p:anim>
                                  </p:childTnLst>
                                </p:cTn>
                              </p:par>
                              <p:par>
                                <p:cTn id="1108" presetID="2" presetClass="exit" presetSubtype="8" fill="hold" grpId="2" nodeType="withEffect">
                                  <p:stCondLst>
                                    <p:cond delay="0"/>
                                  </p:stCondLst>
                                  <p:childTnLst>
                                    <p:anim calcmode="lin" valueType="num">
                                      <p:cBhvr additive="base">
                                        <p:cTn id="1109" dur="4500"/>
                                        <p:tgtEl>
                                          <p:spTgt spid="56"/>
                                        </p:tgtEl>
                                        <p:attrNameLst>
                                          <p:attrName>ppt_x</p:attrName>
                                        </p:attrNameLst>
                                      </p:cBhvr>
                                      <p:tavLst>
                                        <p:tav tm="0">
                                          <p:val>
                                            <p:strVal val="ppt_x"/>
                                          </p:val>
                                        </p:tav>
                                        <p:tav tm="100000">
                                          <p:val>
                                            <p:strVal val="0-ppt_w/2"/>
                                          </p:val>
                                        </p:tav>
                                      </p:tavLst>
                                    </p:anim>
                                    <p:anim calcmode="lin" valueType="num">
                                      <p:cBhvr additive="base">
                                        <p:cTn id="1110" dur="4500"/>
                                        <p:tgtEl>
                                          <p:spTgt spid="56"/>
                                        </p:tgtEl>
                                        <p:attrNameLst>
                                          <p:attrName>ppt_y</p:attrName>
                                        </p:attrNameLst>
                                      </p:cBhvr>
                                      <p:tavLst>
                                        <p:tav tm="0">
                                          <p:val>
                                            <p:strVal val="ppt_y"/>
                                          </p:val>
                                        </p:tav>
                                        <p:tav tm="100000">
                                          <p:val>
                                            <p:strVal val="ppt_y"/>
                                          </p:val>
                                        </p:tav>
                                      </p:tavLst>
                                    </p:anim>
                                    <p:set>
                                      <p:cBhvr>
                                        <p:cTn id="1111" dur="1" fill="hold">
                                          <p:stCondLst>
                                            <p:cond delay="4499"/>
                                          </p:stCondLst>
                                        </p:cTn>
                                        <p:tgtEl>
                                          <p:spTgt spid="56"/>
                                        </p:tgtEl>
                                        <p:attrNameLst>
                                          <p:attrName>style.visibility</p:attrName>
                                        </p:attrNameLst>
                                      </p:cBhvr>
                                      <p:to>
                                        <p:strVal val="hidden"/>
                                      </p:to>
                                    </p:set>
                                  </p:childTnLst>
                                </p:cTn>
                              </p:par>
                              <p:par>
                                <p:cTn id="1112" presetID="3" presetClass="exit" presetSubtype="5" fill="hold" grpId="3" nodeType="withEffect">
                                  <p:stCondLst>
                                    <p:cond delay="0"/>
                                  </p:stCondLst>
                                  <p:childTnLst>
                                    <p:animEffect transition="out" filter="blinds(vertical)">
                                      <p:cBhvr>
                                        <p:cTn id="1113" dur="5500"/>
                                        <p:tgtEl>
                                          <p:spTgt spid="56"/>
                                        </p:tgtEl>
                                      </p:cBhvr>
                                    </p:animEffect>
                                    <p:set>
                                      <p:cBhvr>
                                        <p:cTn id="1114" dur="1" fill="hold">
                                          <p:stCondLst>
                                            <p:cond delay="5499"/>
                                          </p:stCondLst>
                                        </p:cTn>
                                        <p:tgtEl>
                                          <p:spTgt spid="56"/>
                                        </p:tgtEl>
                                        <p:attrNameLst>
                                          <p:attrName>style.visibility</p:attrName>
                                        </p:attrNameLst>
                                      </p:cBhvr>
                                      <p:to>
                                        <p:strVal val="hidden"/>
                                      </p:to>
                                    </p:set>
                                  </p:childTnLst>
                                </p:cTn>
                              </p:par>
                              <p:par>
                                <p:cTn id="1115" presetID="2" presetClass="entr" presetSubtype="8" fill="hold" grpId="0" nodeType="withEffect">
                                  <p:stCondLst>
                                    <p:cond delay="0"/>
                                  </p:stCondLst>
                                  <p:childTnLst>
                                    <p:set>
                                      <p:cBhvr>
                                        <p:cTn id="1116" dur="1" fill="hold">
                                          <p:stCondLst>
                                            <p:cond delay="0"/>
                                          </p:stCondLst>
                                        </p:cTn>
                                        <p:tgtEl>
                                          <p:spTgt spid="55"/>
                                        </p:tgtEl>
                                        <p:attrNameLst>
                                          <p:attrName>style.visibility</p:attrName>
                                        </p:attrNameLst>
                                      </p:cBhvr>
                                      <p:to>
                                        <p:strVal val="visible"/>
                                      </p:to>
                                    </p:set>
                                    <p:anim calcmode="lin" valueType="num">
                                      <p:cBhvr additive="base">
                                        <p:cTn id="1117" dur="4000" fill="hold"/>
                                        <p:tgtEl>
                                          <p:spTgt spid="55"/>
                                        </p:tgtEl>
                                        <p:attrNameLst>
                                          <p:attrName>ppt_x</p:attrName>
                                        </p:attrNameLst>
                                      </p:cBhvr>
                                      <p:tavLst>
                                        <p:tav tm="0">
                                          <p:val>
                                            <p:strVal val="0-#ppt_w/2"/>
                                          </p:val>
                                        </p:tav>
                                        <p:tav tm="100000">
                                          <p:val>
                                            <p:strVal val="#ppt_x"/>
                                          </p:val>
                                        </p:tav>
                                      </p:tavLst>
                                    </p:anim>
                                    <p:anim calcmode="lin" valueType="num">
                                      <p:cBhvr additive="base">
                                        <p:cTn id="1118" dur="4000" fill="hold"/>
                                        <p:tgtEl>
                                          <p:spTgt spid="55"/>
                                        </p:tgtEl>
                                        <p:attrNameLst>
                                          <p:attrName>ppt_y</p:attrName>
                                        </p:attrNameLst>
                                      </p:cBhvr>
                                      <p:tavLst>
                                        <p:tav tm="0">
                                          <p:val>
                                            <p:strVal val="#ppt_y"/>
                                          </p:val>
                                        </p:tav>
                                        <p:tav tm="100000">
                                          <p:val>
                                            <p:strVal val="#ppt_y"/>
                                          </p:val>
                                        </p:tav>
                                      </p:tavLst>
                                    </p:anim>
                                  </p:childTnLst>
                                </p:cTn>
                              </p:par>
                              <p:par>
                                <p:cTn id="1119" presetID="19" presetClass="entr" presetSubtype="10" fill="hold" grpId="1" nodeType="withEffect">
                                  <p:stCondLst>
                                    <p:cond delay="0"/>
                                  </p:stCondLst>
                                  <p:childTnLst>
                                    <p:set>
                                      <p:cBhvr>
                                        <p:cTn id="1120" dur="1" fill="hold">
                                          <p:stCondLst>
                                            <p:cond delay="0"/>
                                          </p:stCondLst>
                                        </p:cTn>
                                        <p:tgtEl>
                                          <p:spTgt spid="55"/>
                                        </p:tgtEl>
                                        <p:attrNameLst>
                                          <p:attrName>style.visibility</p:attrName>
                                        </p:attrNameLst>
                                      </p:cBhvr>
                                      <p:to>
                                        <p:strVal val="visible"/>
                                      </p:to>
                                    </p:set>
                                    <p:anim calcmode="lin" valueType="num">
                                      <p:cBhvr>
                                        <p:cTn id="1121" dur="4000" fill="hold"/>
                                        <p:tgtEl>
                                          <p:spTgt spid="55"/>
                                        </p:tgtEl>
                                        <p:attrNameLst>
                                          <p:attrName>ppt_w</p:attrName>
                                        </p:attrNameLst>
                                      </p:cBhvr>
                                      <p:tavLst>
                                        <p:tav tm="0" fmla="#ppt_w*sin(2.5*pi*$)">
                                          <p:val>
                                            <p:fltVal val="0"/>
                                          </p:val>
                                        </p:tav>
                                        <p:tav tm="100000">
                                          <p:val>
                                            <p:fltVal val="1"/>
                                          </p:val>
                                        </p:tav>
                                      </p:tavLst>
                                    </p:anim>
                                    <p:anim calcmode="lin" valueType="num">
                                      <p:cBhvr>
                                        <p:cTn id="1122" dur="4000" fill="hold"/>
                                        <p:tgtEl>
                                          <p:spTgt spid="55"/>
                                        </p:tgtEl>
                                        <p:attrNameLst>
                                          <p:attrName>ppt_h</p:attrName>
                                        </p:attrNameLst>
                                      </p:cBhvr>
                                      <p:tavLst>
                                        <p:tav tm="0">
                                          <p:val>
                                            <p:strVal val="#ppt_h"/>
                                          </p:val>
                                        </p:tav>
                                        <p:tav tm="100000">
                                          <p:val>
                                            <p:strVal val="#ppt_h"/>
                                          </p:val>
                                        </p:tav>
                                      </p:tavLst>
                                    </p:anim>
                                  </p:childTnLst>
                                </p:cTn>
                              </p:par>
                              <p:par>
                                <p:cTn id="1123" presetID="2" presetClass="exit" presetSubtype="8" fill="hold" grpId="2" nodeType="withEffect">
                                  <p:stCondLst>
                                    <p:cond delay="0"/>
                                  </p:stCondLst>
                                  <p:childTnLst>
                                    <p:anim calcmode="lin" valueType="num">
                                      <p:cBhvr additive="base">
                                        <p:cTn id="1124" dur="4500"/>
                                        <p:tgtEl>
                                          <p:spTgt spid="55"/>
                                        </p:tgtEl>
                                        <p:attrNameLst>
                                          <p:attrName>ppt_x</p:attrName>
                                        </p:attrNameLst>
                                      </p:cBhvr>
                                      <p:tavLst>
                                        <p:tav tm="0">
                                          <p:val>
                                            <p:strVal val="ppt_x"/>
                                          </p:val>
                                        </p:tav>
                                        <p:tav tm="100000">
                                          <p:val>
                                            <p:strVal val="0-ppt_w/2"/>
                                          </p:val>
                                        </p:tav>
                                      </p:tavLst>
                                    </p:anim>
                                    <p:anim calcmode="lin" valueType="num">
                                      <p:cBhvr additive="base">
                                        <p:cTn id="1125" dur="4500"/>
                                        <p:tgtEl>
                                          <p:spTgt spid="55"/>
                                        </p:tgtEl>
                                        <p:attrNameLst>
                                          <p:attrName>ppt_y</p:attrName>
                                        </p:attrNameLst>
                                      </p:cBhvr>
                                      <p:tavLst>
                                        <p:tav tm="0">
                                          <p:val>
                                            <p:strVal val="ppt_y"/>
                                          </p:val>
                                        </p:tav>
                                        <p:tav tm="100000">
                                          <p:val>
                                            <p:strVal val="ppt_y"/>
                                          </p:val>
                                        </p:tav>
                                      </p:tavLst>
                                    </p:anim>
                                    <p:set>
                                      <p:cBhvr>
                                        <p:cTn id="1126" dur="1" fill="hold">
                                          <p:stCondLst>
                                            <p:cond delay="4499"/>
                                          </p:stCondLst>
                                        </p:cTn>
                                        <p:tgtEl>
                                          <p:spTgt spid="55"/>
                                        </p:tgtEl>
                                        <p:attrNameLst>
                                          <p:attrName>style.visibility</p:attrName>
                                        </p:attrNameLst>
                                      </p:cBhvr>
                                      <p:to>
                                        <p:strVal val="hidden"/>
                                      </p:to>
                                    </p:set>
                                  </p:childTnLst>
                                </p:cTn>
                              </p:par>
                              <p:par>
                                <p:cTn id="1127" presetID="3" presetClass="exit" presetSubtype="5" fill="hold" grpId="3" nodeType="withEffect">
                                  <p:stCondLst>
                                    <p:cond delay="0"/>
                                  </p:stCondLst>
                                  <p:childTnLst>
                                    <p:animEffect transition="out" filter="blinds(vertical)">
                                      <p:cBhvr>
                                        <p:cTn id="1128" dur="5500"/>
                                        <p:tgtEl>
                                          <p:spTgt spid="55"/>
                                        </p:tgtEl>
                                      </p:cBhvr>
                                    </p:animEffect>
                                    <p:set>
                                      <p:cBhvr>
                                        <p:cTn id="1129" dur="1" fill="hold">
                                          <p:stCondLst>
                                            <p:cond delay="5499"/>
                                          </p:stCondLst>
                                        </p:cTn>
                                        <p:tgtEl>
                                          <p:spTgt spid="55"/>
                                        </p:tgtEl>
                                        <p:attrNameLst>
                                          <p:attrName>style.visibility</p:attrName>
                                        </p:attrNameLst>
                                      </p:cBhvr>
                                      <p:to>
                                        <p:strVal val="hidden"/>
                                      </p:to>
                                    </p:set>
                                  </p:childTnLst>
                                </p:cTn>
                              </p:par>
                              <p:par>
                                <p:cTn id="1130" presetID="2" presetClass="entr" presetSubtype="8" fill="hold" grpId="0" nodeType="withEffect">
                                  <p:stCondLst>
                                    <p:cond delay="0"/>
                                  </p:stCondLst>
                                  <p:childTnLst>
                                    <p:set>
                                      <p:cBhvr>
                                        <p:cTn id="1131" dur="1" fill="hold">
                                          <p:stCondLst>
                                            <p:cond delay="0"/>
                                          </p:stCondLst>
                                        </p:cTn>
                                        <p:tgtEl>
                                          <p:spTgt spid="54"/>
                                        </p:tgtEl>
                                        <p:attrNameLst>
                                          <p:attrName>style.visibility</p:attrName>
                                        </p:attrNameLst>
                                      </p:cBhvr>
                                      <p:to>
                                        <p:strVal val="visible"/>
                                      </p:to>
                                    </p:set>
                                    <p:anim calcmode="lin" valueType="num">
                                      <p:cBhvr additive="base">
                                        <p:cTn id="1132" dur="4000" fill="hold"/>
                                        <p:tgtEl>
                                          <p:spTgt spid="54"/>
                                        </p:tgtEl>
                                        <p:attrNameLst>
                                          <p:attrName>ppt_x</p:attrName>
                                        </p:attrNameLst>
                                      </p:cBhvr>
                                      <p:tavLst>
                                        <p:tav tm="0">
                                          <p:val>
                                            <p:strVal val="0-#ppt_w/2"/>
                                          </p:val>
                                        </p:tav>
                                        <p:tav tm="100000">
                                          <p:val>
                                            <p:strVal val="#ppt_x"/>
                                          </p:val>
                                        </p:tav>
                                      </p:tavLst>
                                    </p:anim>
                                    <p:anim calcmode="lin" valueType="num">
                                      <p:cBhvr additive="base">
                                        <p:cTn id="1133" dur="4000" fill="hold"/>
                                        <p:tgtEl>
                                          <p:spTgt spid="54"/>
                                        </p:tgtEl>
                                        <p:attrNameLst>
                                          <p:attrName>ppt_y</p:attrName>
                                        </p:attrNameLst>
                                      </p:cBhvr>
                                      <p:tavLst>
                                        <p:tav tm="0">
                                          <p:val>
                                            <p:strVal val="#ppt_y"/>
                                          </p:val>
                                        </p:tav>
                                        <p:tav tm="100000">
                                          <p:val>
                                            <p:strVal val="#ppt_y"/>
                                          </p:val>
                                        </p:tav>
                                      </p:tavLst>
                                    </p:anim>
                                  </p:childTnLst>
                                </p:cTn>
                              </p:par>
                              <p:par>
                                <p:cTn id="1134" presetID="19" presetClass="entr" presetSubtype="10" fill="hold" grpId="1" nodeType="withEffect">
                                  <p:stCondLst>
                                    <p:cond delay="0"/>
                                  </p:stCondLst>
                                  <p:childTnLst>
                                    <p:set>
                                      <p:cBhvr>
                                        <p:cTn id="1135" dur="1" fill="hold">
                                          <p:stCondLst>
                                            <p:cond delay="0"/>
                                          </p:stCondLst>
                                        </p:cTn>
                                        <p:tgtEl>
                                          <p:spTgt spid="54"/>
                                        </p:tgtEl>
                                        <p:attrNameLst>
                                          <p:attrName>style.visibility</p:attrName>
                                        </p:attrNameLst>
                                      </p:cBhvr>
                                      <p:to>
                                        <p:strVal val="visible"/>
                                      </p:to>
                                    </p:set>
                                    <p:anim calcmode="lin" valueType="num">
                                      <p:cBhvr>
                                        <p:cTn id="1136" dur="4000" fill="hold"/>
                                        <p:tgtEl>
                                          <p:spTgt spid="54"/>
                                        </p:tgtEl>
                                        <p:attrNameLst>
                                          <p:attrName>ppt_w</p:attrName>
                                        </p:attrNameLst>
                                      </p:cBhvr>
                                      <p:tavLst>
                                        <p:tav tm="0" fmla="#ppt_w*sin(2.5*pi*$)">
                                          <p:val>
                                            <p:fltVal val="0"/>
                                          </p:val>
                                        </p:tav>
                                        <p:tav tm="100000">
                                          <p:val>
                                            <p:fltVal val="1"/>
                                          </p:val>
                                        </p:tav>
                                      </p:tavLst>
                                    </p:anim>
                                    <p:anim calcmode="lin" valueType="num">
                                      <p:cBhvr>
                                        <p:cTn id="1137" dur="4000" fill="hold"/>
                                        <p:tgtEl>
                                          <p:spTgt spid="54"/>
                                        </p:tgtEl>
                                        <p:attrNameLst>
                                          <p:attrName>ppt_h</p:attrName>
                                        </p:attrNameLst>
                                      </p:cBhvr>
                                      <p:tavLst>
                                        <p:tav tm="0">
                                          <p:val>
                                            <p:strVal val="#ppt_h"/>
                                          </p:val>
                                        </p:tav>
                                        <p:tav tm="100000">
                                          <p:val>
                                            <p:strVal val="#ppt_h"/>
                                          </p:val>
                                        </p:tav>
                                      </p:tavLst>
                                    </p:anim>
                                  </p:childTnLst>
                                </p:cTn>
                              </p:par>
                              <p:par>
                                <p:cTn id="1138" presetID="2" presetClass="exit" presetSubtype="8" fill="hold" grpId="2" nodeType="withEffect">
                                  <p:stCondLst>
                                    <p:cond delay="0"/>
                                  </p:stCondLst>
                                  <p:childTnLst>
                                    <p:anim calcmode="lin" valueType="num">
                                      <p:cBhvr additive="base">
                                        <p:cTn id="1139" dur="4500"/>
                                        <p:tgtEl>
                                          <p:spTgt spid="54"/>
                                        </p:tgtEl>
                                        <p:attrNameLst>
                                          <p:attrName>ppt_x</p:attrName>
                                        </p:attrNameLst>
                                      </p:cBhvr>
                                      <p:tavLst>
                                        <p:tav tm="0">
                                          <p:val>
                                            <p:strVal val="ppt_x"/>
                                          </p:val>
                                        </p:tav>
                                        <p:tav tm="100000">
                                          <p:val>
                                            <p:strVal val="0-ppt_w/2"/>
                                          </p:val>
                                        </p:tav>
                                      </p:tavLst>
                                    </p:anim>
                                    <p:anim calcmode="lin" valueType="num">
                                      <p:cBhvr additive="base">
                                        <p:cTn id="1140" dur="4500"/>
                                        <p:tgtEl>
                                          <p:spTgt spid="54"/>
                                        </p:tgtEl>
                                        <p:attrNameLst>
                                          <p:attrName>ppt_y</p:attrName>
                                        </p:attrNameLst>
                                      </p:cBhvr>
                                      <p:tavLst>
                                        <p:tav tm="0">
                                          <p:val>
                                            <p:strVal val="ppt_y"/>
                                          </p:val>
                                        </p:tav>
                                        <p:tav tm="100000">
                                          <p:val>
                                            <p:strVal val="ppt_y"/>
                                          </p:val>
                                        </p:tav>
                                      </p:tavLst>
                                    </p:anim>
                                    <p:set>
                                      <p:cBhvr>
                                        <p:cTn id="1141" dur="1" fill="hold">
                                          <p:stCondLst>
                                            <p:cond delay="4499"/>
                                          </p:stCondLst>
                                        </p:cTn>
                                        <p:tgtEl>
                                          <p:spTgt spid="54"/>
                                        </p:tgtEl>
                                        <p:attrNameLst>
                                          <p:attrName>style.visibility</p:attrName>
                                        </p:attrNameLst>
                                      </p:cBhvr>
                                      <p:to>
                                        <p:strVal val="hidden"/>
                                      </p:to>
                                    </p:set>
                                  </p:childTnLst>
                                </p:cTn>
                              </p:par>
                              <p:par>
                                <p:cTn id="1142" presetID="3" presetClass="exit" presetSubtype="5" fill="hold" grpId="3" nodeType="withEffect">
                                  <p:stCondLst>
                                    <p:cond delay="0"/>
                                  </p:stCondLst>
                                  <p:childTnLst>
                                    <p:animEffect transition="out" filter="blinds(vertical)">
                                      <p:cBhvr>
                                        <p:cTn id="1143" dur="5500"/>
                                        <p:tgtEl>
                                          <p:spTgt spid="54"/>
                                        </p:tgtEl>
                                      </p:cBhvr>
                                    </p:animEffect>
                                    <p:set>
                                      <p:cBhvr>
                                        <p:cTn id="1144" dur="1" fill="hold">
                                          <p:stCondLst>
                                            <p:cond delay="5499"/>
                                          </p:stCondLst>
                                        </p:cTn>
                                        <p:tgtEl>
                                          <p:spTgt spid="54"/>
                                        </p:tgtEl>
                                        <p:attrNameLst>
                                          <p:attrName>style.visibility</p:attrName>
                                        </p:attrNameLst>
                                      </p:cBhvr>
                                      <p:to>
                                        <p:strVal val="hidden"/>
                                      </p:to>
                                    </p:set>
                                  </p:childTnLst>
                                </p:cTn>
                              </p:par>
                              <p:par>
                                <p:cTn id="1145" presetID="2" presetClass="entr" presetSubtype="8" fill="hold" grpId="0" nodeType="withEffect">
                                  <p:stCondLst>
                                    <p:cond delay="0"/>
                                  </p:stCondLst>
                                  <p:childTnLst>
                                    <p:set>
                                      <p:cBhvr>
                                        <p:cTn id="1146" dur="1" fill="hold">
                                          <p:stCondLst>
                                            <p:cond delay="0"/>
                                          </p:stCondLst>
                                        </p:cTn>
                                        <p:tgtEl>
                                          <p:spTgt spid="53"/>
                                        </p:tgtEl>
                                        <p:attrNameLst>
                                          <p:attrName>style.visibility</p:attrName>
                                        </p:attrNameLst>
                                      </p:cBhvr>
                                      <p:to>
                                        <p:strVal val="visible"/>
                                      </p:to>
                                    </p:set>
                                    <p:anim calcmode="lin" valueType="num">
                                      <p:cBhvr additive="base">
                                        <p:cTn id="1147" dur="4000" fill="hold"/>
                                        <p:tgtEl>
                                          <p:spTgt spid="53"/>
                                        </p:tgtEl>
                                        <p:attrNameLst>
                                          <p:attrName>ppt_x</p:attrName>
                                        </p:attrNameLst>
                                      </p:cBhvr>
                                      <p:tavLst>
                                        <p:tav tm="0">
                                          <p:val>
                                            <p:strVal val="0-#ppt_w/2"/>
                                          </p:val>
                                        </p:tav>
                                        <p:tav tm="100000">
                                          <p:val>
                                            <p:strVal val="#ppt_x"/>
                                          </p:val>
                                        </p:tav>
                                      </p:tavLst>
                                    </p:anim>
                                    <p:anim calcmode="lin" valueType="num">
                                      <p:cBhvr additive="base">
                                        <p:cTn id="1148" dur="4000" fill="hold"/>
                                        <p:tgtEl>
                                          <p:spTgt spid="53"/>
                                        </p:tgtEl>
                                        <p:attrNameLst>
                                          <p:attrName>ppt_y</p:attrName>
                                        </p:attrNameLst>
                                      </p:cBhvr>
                                      <p:tavLst>
                                        <p:tav tm="0">
                                          <p:val>
                                            <p:strVal val="#ppt_y"/>
                                          </p:val>
                                        </p:tav>
                                        <p:tav tm="100000">
                                          <p:val>
                                            <p:strVal val="#ppt_y"/>
                                          </p:val>
                                        </p:tav>
                                      </p:tavLst>
                                    </p:anim>
                                  </p:childTnLst>
                                </p:cTn>
                              </p:par>
                              <p:par>
                                <p:cTn id="1149" presetID="19" presetClass="entr" presetSubtype="10" fill="hold" grpId="1" nodeType="withEffect">
                                  <p:stCondLst>
                                    <p:cond delay="0"/>
                                  </p:stCondLst>
                                  <p:childTnLst>
                                    <p:set>
                                      <p:cBhvr>
                                        <p:cTn id="1150" dur="1" fill="hold">
                                          <p:stCondLst>
                                            <p:cond delay="0"/>
                                          </p:stCondLst>
                                        </p:cTn>
                                        <p:tgtEl>
                                          <p:spTgt spid="53"/>
                                        </p:tgtEl>
                                        <p:attrNameLst>
                                          <p:attrName>style.visibility</p:attrName>
                                        </p:attrNameLst>
                                      </p:cBhvr>
                                      <p:to>
                                        <p:strVal val="visible"/>
                                      </p:to>
                                    </p:set>
                                    <p:anim calcmode="lin" valueType="num">
                                      <p:cBhvr>
                                        <p:cTn id="1151" dur="4000" fill="hold"/>
                                        <p:tgtEl>
                                          <p:spTgt spid="53"/>
                                        </p:tgtEl>
                                        <p:attrNameLst>
                                          <p:attrName>ppt_w</p:attrName>
                                        </p:attrNameLst>
                                      </p:cBhvr>
                                      <p:tavLst>
                                        <p:tav tm="0" fmla="#ppt_w*sin(2.5*pi*$)">
                                          <p:val>
                                            <p:fltVal val="0"/>
                                          </p:val>
                                        </p:tav>
                                        <p:tav tm="100000">
                                          <p:val>
                                            <p:fltVal val="1"/>
                                          </p:val>
                                        </p:tav>
                                      </p:tavLst>
                                    </p:anim>
                                    <p:anim calcmode="lin" valueType="num">
                                      <p:cBhvr>
                                        <p:cTn id="1152" dur="4000" fill="hold"/>
                                        <p:tgtEl>
                                          <p:spTgt spid="53"/>
                                        </p:tgtEl>
                                        <p:attrNameLst>
                                          <p:attrName>ppt_h</p:attrName>
                                        </p:attrNameLst>
                                      </p:cBhvr>
                                      <p:tavLst>
                                        <p:tav tm="0">
                                          <p:val>
                                            <p:strVal val="#ppt_h"/>
                                          </p:val>
                                        </p:tav>
                                        <p:tav tm="100000">
                                          <p:val>
                                            <p:strVal val="#ppt_h"/>
                                          </p:val>
                                        </p:tav>
                                      </p:tavLst>
                                    </p:anim>
                                  </p:childTnLst>
                                </p:cTn>
                              </p:par>
                              <p:par>
                                <p:cTn id="1153" presetID="2" presetClass="exit" presetSubtype="8" fill="hold" grpId="2" nodeType="withEffect">
                                  <p:stCondLst>
                                    <p:cond delay="0"/>
                                  </p:stCondLst>
                                  <p:childTnLst>
                                    <p:anim calcmode="lin" valueType="num">
                                      <p:cBhvr additive="base">
                                        <p:cTn id="1154" dur="4500"/>
                                        <p:tgtEl>
                                          <p:spTgt spid="53"/>
                                        </p:tgtEl>
                                        <p:attrNameLst>
                                          <p:attrName>ppt_x</p:attrName>
                                        </p:attrNameLst>
                                      </p:cBhvr>
                                      <p:tavLst>
                                        <p:tav tm="0">
                                          <p:val>
                                            <p:strVal val="ppt_x"/>
                                          </p:val>
                                        </p:tav>
                                        <p:tav tm="100000">
                                          <p:val>
                                            <p:strVal val="0-ppt_w/2"/>
                                          </p:val>
                                        </p:tav>
                                      </p:tavLst>
                                    </p:anim>
                                    <p:anim calcmode="lin" valueType="num">
                                      <p:cBhvr additive="base">
                                        <p:cTn id="1155" dur="4500"/>
                                        <p:tgtEl>
                                          <p:spTgt spid="53"/>
                                        </p:tgtEl>
                                        <p:attrNameLst>
                                          <p:attrName>ppt_y</p:attrName>
                                        </p:attrNameLst>
                                      </p:cBhvr>
                                      <p:tavLst>
                                        <p:tav tm="0">
                                          <p:val>
                                            <p:strVal val="ppt_y"/>
                                          </p:val>
                                        </p:tav>
                                        <p:tav tm="100000">
                                          <p:val>
                                            <p:strVal val="ppt_y"/>
                                          </p:val>
                                        </p:tav>
                                      </p:tavLst>
                                    </p:anim>
                                    <p:set>
                                      <p:cBhvr>
                                        <p:cTn id="1156" dur="1" fill="hold">
                                          <p:stCondLst>
                                            <p:cond delay="4499"/>
                                          </p:stCondLst>
                                        </p:cTn>
                                        <p:tgtEl>
                                          <p:spTgt spid="53"/>
                                        </p:tgtEl>
                                        <p:attrNameLst>
                                          <p:attrName>style.visibility</p:attrName>
                                        </p:attrNameLst>
                                      </p:cBhvr>
                                      <p:to>
                                        <p:strVal val="hidden"/>
                                      </p:to>
                                    </p:set>
                                  </p:childTnLst>
                                </p:cTn>
                              </p:par>
                              <p:par>
                                <p:cTn id="1157" presetID="3" presetClass="exit" presetSubtype="5" fill="hold" grpId="3" nodeType="withEffect">
                                  <p:stCondLst>
                                    <p:cond delay="0"/>
                                  </p:stCondLst>
                                  <p:childTnLst>
                                    <p:animEffect transition="out" filter="blinds(vertical)">
                                      <p:cBhvr>
                                        <p:cTn id="1158" dur="5500"/>
                                        <p:tgtEl>
                                          <p:spTgt spid="53"/>
                                        </p:tgtEl>
                                      </p:cBhvr>
                                    </p:animEffect>
                                    <p:set>
                                      <p:cBhvr>
                                        <p:cTn id="1159" dur="1" fill="hold">
                                          <p:stCondLst>
                                            <p:cond delay="5499"/>
                                          </p:stCondLst>
                                        </p:cTn>
                                        <p:tgtEl>
                                          <p:spTgt spid="53"/>
                                        </p:tgtEl>
                                        <p:attrNameLst>
                                          <p:attrName>style.visibility</p:attrName>
                                        </p:attrNameLst>
                                      </p:cBhvr>
                                      <p:to>
                                        <p:strVal val="hidden"/>
                                      </p:to>
                                    </p:set>
                                  </p:childTnLst>
                                </p:cTn>
                              </p:par>
                              <p:par>
                                <p:cTn id="1160" presetID="2" presetClass="entr" presetSubtype="8" fill="hold" grpId="0" nodeType="withEffect">
                                  <p:stCondLst>
                                    <p:cond delay="0"/>
                                  </p:stCondLst>
                                  <p:childTnLst>
                                    <p:set>
                                      <p:cBhvr>
                                        <p:cTn id="1161" dur="1" fill="hold">
                                          <p:stCondLst>
                                            <p:cond delay="0"/>
                                          </p:stCondLst>
                                        </p:cTn>
                                        <p:tgtEl>
                                          <p:spTgt spid="52"/>
                                        </p:tgtEl>
                                        <p:attrNameLst>
                                          <p:attrName>style.visibility</p:attrName>
                                        </p:attrNameLst>
                                      </p:cBhvr>
                                      <p:to>
                                        <p:strVal val="visible"/>
                                      </p:to>
                                    </p:set>
                                    <p:anim calcmode="lin" valueType="num">
                                      <p:cBhvr additive="base">
                                        <p:cTn id="1162" dur="4000" fill="hold"/>
                                        <p:tgtEl>
                                          <p:spTgt spid="52"/>
                                        </p:tgtEl>
                                        <p:attrNameLst>
                                          <p:attrName>ppt_x</p:attrName>
                                        </p:attrNameLst>
                                      </p:cBhvr>
                                      <p:tavLst>
                                        <p:tav tm="0">
                                          <p:val>
                                            <p:strVal val="0-#ppt_w/2"/>
                                          </p:val>
                                        </p:tav>
                                        <p:tav tm="100000">
                                          <p:val>
                                            <p:strVal val="#ppt_x"/>
                                          </p:val>
                                        </p:tav>
                                      </p:tavLst>
                                    </p:anim>
                                    <p:anim calcmode="lin" valueType="num">
                                      <p:cBhvr additive="base">
                                        <p:cTn id="1163" dur="4000" fill="hold"/>
                                        <p:tgtEl>
                                          <p:spTgt spid="52"/>
                                        </p:tgtEl>
                                        <p:attrNameLst>
                                          <p:attrName>ppt_y</p:attrName>
                                        </p:attrNameLst>
                                      </p:cBhvr>
                                      <p:tavLst>
                                        <p:tav tm="0">
                                          <p:val>
                                            <p:strVal val="#ppt_y"/>
                                          </p:val>
                                        </p:tav>
                                        <p:tav tm="100000">
                                          <p:val>
                                            <p:strVal val="#ppt_y"/>
                                          </p:val>
                                        </p:tav>
                                      </p:tavLst>
                                    </p:anim>
                                  </p:childTnLst>
                                </p:cTn>
                              </p:par>
                              <p:par>
                                <p:cTn id="1164" presetID="19" presetClass="entr" presetSubtype="10" fill="hold" grpId="1" nodeType="withEffect">
                                  <p:stCondLst>
                                    <p:cond delay="0"/>
                                  </p:stCondLst>
                                  <p:childTnLst>
                                    <p:set>
                                      <p:cBhvr>
                                        <p:cTn id="1165" dur="1" fill="hold">
                                          <p:stCondLst>
                                            <p:cond delay="0"/>
                                          </p:stCondLst>
                                        </p:cTn>
                                        <p:tgtEl>
                                          <p:spTgt spid="52"/>
                                        </p:tgtEl>
                                        <p:attrNameLst>
                                          <p:attrName>style.visibility</p:attrName>
                                        </p:attrNameLst>
                                      </p:cBhvr>
                                      <p:to>
                                        <p:strVal val="visible"/>
                                      </p:to>
                                    </p:set>
                                    <p:anim calcmode="lin" valueType="num">
                                      <p:cBhvr>
                                        <p:cTn id="1166" dur="4000" fill="hold"/>
                                        <p:tgtEl>
                                          <p:spTgt spid="52"/>
                                        </p:tgtEl>
                                        <p:attrNameLst>
                                          <p:attrName>ppt_w</p:attrName>
                                        </p:attrNameLst>
                                      </p:cBhvr>
                                      <p:tavLst>
                                        <p:tav tm="0" fmla="#ppt_w*sin(2.5*pi*$)">
                                          <p:val>
                                            <p:fltVal val="0"/>
                                          </p:val>
                                        </p:tav>
                                        <p:tav tm="100000">
                                          <p:val>
                                            <p:fltVal val="1"/>
                                          </p:val>
                                        </p:tav>
                                      </p:tavLst>
                                    </p:anim>
                                    <p:anim calcmode="lin" valueType="num">
                                      <p:cBhvr>
                                        <p:cTn id="1167" dur="4000" fill="hold"/>
                                        <p:tgtEl>
                                          <p:spTgt spid="52"/>
                                        </p:tgtEl>
                                        <p:attrNameLst>
                                          <p:attrName>ppt_h</p:attrName>
                                        </p:attrNameLst>
                                      </p:cBhvr>
                                      <p:tavLst>
                                        <p:tav tm="0">
                                          <p:val>
                                            <p:strVal val="#ppt_h"/>
                                          </p:val>
                                        </p:tav>
                                        <p:tav tm="100000">
                                          <p:val>
                                            <p:strVal val="#ppt_h"/>
                                          </p:val>
                                        </p:tav>
                                      </p:tavLst>
                                    </p:anim>
                                  </p:childTnLst>
                                </p:cTn>
                              </p:par>
                              <p:par>
                                <p:cTn id="1168" presetID="2" presetClass="exit" presetSubtype="8" fill="hold" grpId="2" nodeType="withEffect">
                                  <p:stCondLst>
                                    <p:cond delay="0"/>
                                  </p:stCondLst>
                                  <p:childTnLst>
                                    <p:anim calcmode="lin" valueType="num">
                                      <p:cBhvr additive="base">
                                        <p:cTn id="1169" dur="4500"/>
                                        <p:tgtEl>
                                          <p:spTgt spid="52"/>
                                        </p:tgtEl>
                                        <p:attrNameLst>
                                          <p:attrName>ppt_x</p:attrName>
                                        </p:attrNameLst>
                                      </p:cBhvr>
                                      <p:tavLst>
                                        <p:tav tm="0">
                                          <p:val>
                                            <p:strVal val="ppt_x"/>
                                          </p:val>
                                        </p:tav>
                                        <p:tav tm="100000">
                                          <p:val>
                                            <p:strVal val="0-ppt_w/2"/>
                                          </p:val>
                                        </p:tav>
                                      </p:tavLst>
                                    </p:anim>
                                    <p:anim calcmode="lin" valueType="num">
                                      <p:cBhvr additive="base">
                                        <p:cTn id="1170" dur="4500"/>
                                        <p:tgtEl>
                                          <p:spTgt spid="52"/>
                                        </p:tgtEl>
                                        <p:attrNameLst>
                                          <p:attrName>ppt_y</p:attrName>
                                        </p:attrNameLst>
                                      </p:cBhvr>
                                      <p:tavLst>
                                        <p:tav tm="0">
                                          <p:val>
                                            <p:strVal val="ppt_y"/>
                                          </p:val>
                                        </p:tav>
                                        <p:tav tm="100000">
                                          <p:val>
                                            <p:strVal val="ppt_y"/>
                                          </p:val>
                                        </p:tav>
                                      </p:tavLst>
                                    </p:anim>
                                    <p:set>
                                      <p:cBhvr>
                                        <p:cTn id="1171" dur="1" fill="hold">
                                          <p:stCondLst>
                                            <p:cond delay="4499"/>
                                          </p:stCondLst>
                                        </p:cTn>
                                        <p:tgtEl>
                                          <p:spTgt spid="52"/>
                                        </p:tgtEl>
                                        <p:attrNameLst>
                                          <p:attrName>style.visibility</p:attrName>
                                        </p:attrNameLst>
                                      </p:cBhvr>
                                      <p:to>
                                        <p:strVal val="hidden"/>
                                      </p:to>
                                    </p:set>
                                  </p:childTnLst>
                                </p:cTn>
                              </p:par>
                              <p:par>
                                <p:cTn id="1172" presetID="3" presetClass="exit" presetSubtype="5" fill="hold" grpId="3" nodeType="withEffect">
                                  <p:stCondLst>
                                    <p:cond delay="0"/>
                                  </p:stCondLst>
                                  <p:childTnLst>
                                    <p:animEffect transition="out" filter="blinds(vertical)">
                                      <p:cBhvr>
                                        <p:cTn id="1173" dur="5500"/>
                                        <p:tgtEl>
                                          <p:spTgt spid="52"/>
                                        </p:tgtEl>
                                      </p:cBhvr>
                                    </p:animEffect>
                                    <p:set>
                                      <p:cBhvr>
                                        <p:cTn id="1174" dur="1" fill="hold">
                                          <p:stCondLst>
                                            <p:cond delay="5499"/>
                                          </p:stCondLst>
                                        </p:cTn>
                                        <p:tgtEl>
                                          <p:spTgt spid="52"/>
                                        </p:tgtEl>
                                        <p:attrNameLst>
                                          <p:attrName>style.visibility</p:attrName>
                                        </p:attrNameLst>
                                      </p:cBhvr>
                                      <p:to>
                                        <p:strVal val="hidden"/>
                                      </p:to>
                                    </p:set>
                                  </p:childTnLst>
                                </p:cTn>
                              </p:par>
                              <p:par>
                                <p:cTn id="1175" presetID="2" presetClass="entr" presetSubtype="8" fill="hold" grpId="0" nodeType="withEffect">
                                  <p:stCondLst>
                                    <p:cond delay="0"/>
                                  </p:stCondLst>
                                  <p:childTnLst>
                                    <p:set>
                                      <p:cBhvr>
                                        <p:cTn id="1176" dur="1" fill="hold">
                                          <p:stCondLst>
                                            <p:cond delay="0"/>
                                          </p:stCondLst>
                                        </p:cTn>
                                        <p:tgtEl>
                                          <p:spTgt spid="51"/>
                                        </p:tgtEl>
                                        <p:attrNameLst>
                                          <p:attrName>style.visibility</p:attrName>
                                        </p:attrNameLst>
                                      </p:cBhvr>
                                      <p:to>
                                        <p:strVal val="visible"/>
                                      </p:to>
                                    </p:set>
                                    <p:anim calcmode="lin" valueType="num">
                                      <p:cBhvr additive="base">
                                        <p:cTn id="1177" dur="4000" fill="hold"/>
                                        <p:tgtEl>
                                          <p:spTgt spid="51"/>
                                        </p:tgtEl>
                                        <p:attrNameLst>
                                          <p:attrName>ppt_x</p:attrName>
                                        </p:attrNameLst>
                                      </p:cBhvr>
                                      <p:tavLst>
                                        <p:tav tm="0">
                                          <p:val>
                                            <p:strVal val="0-#ppt_w/2"/>
                                          </p:val>
                                        </p:tav>
                                        <p:tav tm="100000">
                                          <p:val>
                                            <p:strVal val="#ppt_x"/>
                                          </p:val>
                                        </p:tav>
                                      </p:tavLst>
                                    </p:anim>
                                    <p:anim calcmode="lin" valueType="num">
                                      <p:cBhvr additive="base">
                                        <p:cTn id="1178" dur="4000" fill="hold"/>
                                        <p:tgtEl>
                                          <p:spTgt spid="51"/>
                                        </p:tgtEl>
                                        <p:attrNameLst>
                                          <p:attrName>ppt_y</p:attrName>
                                        </p:attrNameLst>
                                      </p:cBhvr>
                                      <p:tavLst>
                                        <p:tav tm="0">
                                          <p:val>
                                            <p:strVal val="#ppt_y"/>
                                          </p:val>
                                        </p:tav>
                                        <p:tav tm="100000">
                                          <p:val>
                                            <p:strVal val="#ppt_y"/>
                                          </p:val>
                                        </p:tav>
                                      </p:tavLst>
                                    </p:anim>
                                  </p:childTnLst>
                                </p:cTn>
                              </p:par>
                              <p:par>
                                <p:cTn id="1179" presetID="19" presetClass="entr" presetSubtype="10" fill="hold" grpId="1" nodeType="withEffect">
                                  <p:stCondLst>
                                    <p:cond delay="0"/>
                                  </p:stCondLst>
                                  <p:childTnLst>
                                    <p:set>
                                      <p:cBhvr>
                                        <p:cTn id="1180" dur="1" fill="hold">
                                          <p:stCondLst>
                                            <p:cond delay="0"/>
                                          </p:stCondLst>
                                        </p:cTn>
                                        <p:tgtEl>
                                          <p:spTgt spid="51"/>
                                        </p:tgtEl>
                                        <p:attrNameLst>
                                          <p:attrName>style.visibility</p:attrName>
                                        </p:attrNameLst>
                                      </p:cBhvr>
                                      <p:to>
                                        <p:strVal val="visible"/>
                                      </p:to>
                                    </p:set>
                                    <p:anim calcmode="lin" valueType="num">
                                      <p:cBhvr>
                                        <p:cTn id="1181" dur="4000" fill="hold"/>
                                        <p:tgtEl>
                                          <p:spTgt spid="51"/>
                                        </p:tgtEl>
                                        <p:attrNameLst>
                                          <p:attrName>ppt_w</p:attrName>
                                        </p:attrNameLst>
                                      </p:cBhvr>
                                      <p:tavLst>
                                        <p:tav tm="0" fmla="#ppt_w*sin(2.5*pi*$)">
                                          <p:val>
                                            <p:fltVal val="0"/>
                                          </p:val>
                                        </p:tav>
                                        <p:tav tm="100000">
                                          <p:val>
                                            <p:fltVal val="1"/>
                                          </p:val>
                                        </p:tav>
                                      </p:tavLst>
                                    </p:anim>
                                    <p:anim calcmode="lin" valueType="num">
                                      <p:cBhvr>
                                        <p:cTn id="1182" dur="4000" fill="hold"/>
                                        <p:tgtEl>
                                          <p:spTgt spid="51"/>
                                        </p:tgtEl>
                                        <p:attrNameLst>
                                          <p:attrName>ppt_h</p:attrName>
                                        </p:attrNameLst>
                                      </p:cBhvr>
                                      <p:tavLst>
                                        <p:tav tm="0">
                                          <p:val>
                                            <p:strVal val="#ppt_h"/>
                                          </p:val>
                                        </p:tav>
                                        <p:tav tm="100000">
                                          <p:val>
                                            <p:strVal val="#ppt_h"/>
                                          </p:val>
                                        </p:tav>
                                      </p:tavLst>
                                    </p:anim>
                                  </p:childTnLst>
                                </p:cTn>
                              </p:par>
                              <p:par>
                                <p:cTn id="1183" presetID="2" presetClass="exit" presetSubtype="8" fill="hold" grpId="2" nodeType="withEffect">
                                  <p:stCondLst>
                                    <p:cond delay="0"/>
                                  </p:stCondLst>
                                  <p:childTnLst>
                                    <p:anim calcmode="lin" valueType="num">
                                      <p:cBhvr additive="base">
                                        <p:cTn id="1184" dur="4500"/>
                                        <p:tgtEl>
                                          <p:spTgt spid="51"/>
                                        </p:tgtEl>
                                        <p:attrNameLst>
                                          <p:attrName>ppt_x</p:attrName>
                                        </p:attrNameLst>
                                      </p:cBhvr>
                                      <p:tavLst>
                                        <p:tav tm="0">
                                          <p:val>
                                            <p:strVal val="ppt_x"/>
                                          </p:val>
                                        </p:tav>
                                        <p:tav tm="100000">
                                          <p:val>
                                            <p:strVal val="0-ppt_w/2"/>
                                          </p:val>
                                        </p:tav>
                                      </p:tavLst>
                                    </p:anim>
                                    <p:anim calcmode="lin" valueType="num">
                                      <p:cBhvr additive="base">
                                        <p:cTn id="1185" dur="4500"/>
                                        <p:tgtEl>
                                          <p:spTgt spid="51"/>
                                        </p:tgtEl>
                                        <p:attrNameLst>
                                          <p:attrName>ppt_y</p:attrName>
                                        </p:attrNameLst>
                                      </p:cBhvr>
                                      <p:tavLst>
                                        <p:tav tm="0">
                                          <p:val>
                                            <p:strVal val="ppt_y"/>
                                          </p:val>
                                        </p:tav>
                                        <p:tav tm="100000">
                                          <p:val>
                                            <p:strVal val="ppt_y"/>
                                          </p:val>
                                        </p:tav>
                                      </p:tavLst>
                                    </p:anim>
                                    <p:set>
                                      <p:cBhvr>
                                        <p:cTn id="1186" dur="1" fill="hold">
                                          <p:stCondLst>
                                            <p:cond delay="4499"/>
                                          </p:stCondLst>
                                        </p:cTn>
                                        <p:tgtEl>
                                          <p:spTgt spid="51"/>
                                        </p:tgtEl>
                                        <p:attrNameLst>
                                          <p:attrName>style.visibility</p:attrName>
                                        </p:attrNameLst>
                                      </p:cBhvr>
                                      <p:to>
                                        <p:strVal val="hidden"/>
                                      </p:to>
                                    </p:set>
                                  </p:childTnLst>
                                </p:cTn>
                              </p:par>
                              <p:par>
                                <p:cTn id="1187" presetID="3" presetClass="exit" presetSubtype="5" fill="hold" grpId="3" nodeType="withEffect">
                                  <p:stCondLst>
                                    <p:cond delay="0"/>
                                  </p:stCondLst>
                                  <p:childTnLst>
                                    <p:animEffect transition="out" filter="blinds(vertical)">
                                      <p:cBhvr>
                                        <p:cTn id="1188" dur="5500"/>
                                        <p:tgtEl>
                                          <p:spTgt spid="51"/>
                                        </p:tgtEl>
                                      </p:cBhvr>
                                    </p:animEffect>
                                    <p:set>
                                      <p:cBhvr>
                                        <p:cTn id="1189" dur="1" fill="hold">
                                          <p:stCondLst>
                                            <p:cond delay="5499"/>
                                          </p:stCondLst>
                                        </p:cTn>
                                        <p:tgtEl>
                                          <p:spTgt spid="51"/>
                                        </p:tgtEl>
                                        <p:attrNameLst>
                                          <p:attrName>style.visibility</p:attrName>
                                        </p:attrNameLst>
                                      </p:cBhvr>
                                      <p:to>
                                        <p:strVal val="hidden"/>
                                      </p:to>
                                    </p:set>
                                  </p:childTnLst>
                                </p:cTn>
                              </p:par>
                              <p:par>
                                <p:cTn id="1190" presetID="2" presetClass="entr" presetSubtype="8" fill="hold" grpId="0" nodeType="withEffect">
                                  <p:stCondLst>
                                    <p:cond delay="0"/>
                                  </p:stCondLst>
                                  <p:childTnLst>
                                    <p:set>
                                      <p:cBhvr>
                                        <p:cTn id="1191" dur="1" fill="hold">
                                          <p:stCondLst>
                                            <p:cond delay="0"/>
                                          </p:stCondLst>
                                        </p:cTn>
                                        <p:tgtEl>
                                          <p:spTgt spid="50"/>
                                        </p:tgtEl>
                                        <p:attrNameLst>
                                          <p:attrName>style.visibility</p:attrName>
                                        </p:attrNameLst>
                                      </p:cBhvr>
                                      <p:to>
                                        <p:strVal val="visible"/>
                                      </p:to>
                                    </p:set>
                                    <p:anim calcmode="lin" valueType="num">
                                      <p:cBhvr additive="base">
                                        <p:cTn id="1192" dur="4000" fill="hold"/>
                                        <p:tgtEl>
                                          <p:spTgt spid="50"/>
                                        </p:tgtEl>
                                        <p:attrNameLst>
                                          <p:attrName>ppt_x</p:attrName>
                                        </p:attrNameLst>
                                      </p:cBhvr>
                                      <p:tavLst>
                                        <p:tav tm="0">
                                          <p:val>
                                            <p:strVal val="0-#ppt_w/2"/>
                                          </p:val>
                                        </p:tav>
                                        <p:tav tm="100000">
                                          <p:val>
                                            <p:strVal val="#ppt_x"/>
                                          </p:val>
                                        </p:tav>
                                      </p:tavLst>
                                    </p:anim>
                                    <p:anim calcmode="lin" valueType="num">
                                      <p:cBhvr additive="base">
                                        <p:cTn id="1193" dur="4000" fill="hold"/>
                                        <p:tgtEl>
                                          <p:spTgt spid="50"/>
                                        </p:tgtEl>
                                        <p:attrNameLst>
                                          <p:attrName>ppt_y</p:attrName>
                                        </p:attrNameLst>
                                      </p:cBhvr>
                                      <p:tavLst>
                                        <p:tav tm="0">
                                          <p:val>
                                            <p:strVal val="#ppt_y"/>
                                          </p:val>
                                        </p:tav>
                                        <p:tav tm="100000">
                                          <p:val>
                                            <p:strVal val="#ppt_y"/>
                                          </p:val>
                                        </p:tav>
                                      </p:tavLst>
                                    </p:anim>
                                  </p:childTnLst>
                                </p:cTn>
                              </p:par>
                              <p:par>
                                <p:cTn id="1194" presetID="19" presetClass="entr" presetSubtype="10" fill="hold" grpId="1" nodeType="withEffect">
                                  <p:stCondLst>
                                    <p:cond delay="0"/>
                                  </p:stCondLst>
                                  <p:childTnLst>
                                    <p:set>
                                      <p:cBhvr>
                                        <p:cTn id="1195" dur="1" fill="hold">
                                          <p:stCondLst>
                                            <p:cond delay="0"/>
                                          </p:stCondLst>
                                        </p:cTn>
                                        <p:tgtEl>
                                          <p:spTgt spid="50"/>
                                        </p:tgtEl>
                                        <p:attrNameLst>
                                          <p:attrName>style.visibility</p:attrName>
                                        </p:attrNameLst>
                                      </p:cBhvr>
                                      <p:to>
                                        <p:strVal val="visible"/>
                                      </p:to>
                                    </p:set>
                                    <p:anim calcmode="lin" valueType="num">
                                      <p:cBhvr>
                                        <p:cTn id="1196" dur="4000" fill="hold"/>
                                        <p:tgtEl>
                                          <p:spTgt spid="50"/>
                                        </p:tgtEl>
                                        <p:attrNameLst>
                                          <p:attrName>ppt_w</p:attrName>
                                        </p:attrNameLst>
                                      </p:cBhvr>
                                      <p:tavLst>
                                        <p:tav tm="0" fmla="#ppt_w*sin(2.5*pi*$)">
                                          <p:val>
                                            <p:fltVal val="0"/>
                                          </p:val>
                                        </p:tav>
                                        <p:tav tm="100000">
                                          <p:val>
                                            <p:fltVal val="1"/>
                                          </p:val>
                                        </p:tav>
                                      </p:tavLst>
                                    </p:anim>
                                    <p:anim calcmode="lin" valueType="num">
                                      <p:cBhvr>
                                        <p:cTn id="1197" dur="4000" fill="hold"/>
                                        <p:tgtEl>
                                          <p:spTgt spid="50"/>
                                        </p:tgtEl>
                                        <p:attrNameLst>
                                          <p:attrName>ppt_h</p:attrName>
                                        </p:attrNameLst>
                                      </p:cBhvr>
                                      <p:tavLst>
                                        <p:tav tm="0">
                                          <p:val>
                                            <p:strVal val="#ppt_h"/>
                                          </p:val>
                                        </p:tav>
                                        <p:tav tm="100000">
                                          <p:val>
                                            <p:strVal val="#ppt_h"/>
                                          </p:val>
                                        </p:tav>
                                      </p:tavLst>
                                    </p:anim>
                                  </p:childTnLst>
                                </p:cTn>
                              </p:par>
                              <p:par>
                                <p:cTn id="1198" presetID="2" presetClass="exit" presetSubtype="8" fill="hold" grpId="2" nodeType="withEffect">
                                  <p:stCondLst>
                                    <p:cond delay="0"/>
                                  </p:stCondLst>
                                  <p:childTnLst>
                                    <p:anim calcmode="lin" valueType="num">
                                      <p:cBhvr additive="base">
                                        <p:cTn id="1199" dur="4500"/>
                                        <p:tgtEl>
                                          <p:spTgt spid="50"/>
                                        </p:tgtEl>
                                        <p:attrNameLst>
                                          <p:attrName>ppt_x</p:attrName>
                                        </p:attrNameLst>
                                      </p:cBhvr>
                                      <p:tavLst>
                                        <p:tav tm="0">
                                          <p:val>
                                            <p:strVal val="ppt_x"/>
                                          </p:val>
                                        </p:tav>
                                        <p:tav tm="100000">
                                          <p:val>
                                            <p:strVal val="0-ppt_w/2"/>
                                          </p:val>
                                        </p:tav>
                                      </p:tavLst>
                                    </p:anim>
                                    <p:anim calcmode="lin" valueType="num">
                                      <p:cBhvr additive="base">
                                        <p:cTn id="1200" dur="4500"/>
                                        <p:tgtEl>
                                          <p:spTgt spid="50"/>
                                        </p:tgtEl>
                                        <p:attrNameLst>
                                          <p:attrName>ppt_y</p:attrName>
                                        </p:attrNameLst>
                                      </p:cBhvr>
                                      <p:tavLst>
                                        <p:tav tm="0">
                                          <p:val>
                                            <p:strVal val="ppt_y"/>
                                          </p:val>
                                        </p:tav>
                                        <p:tav tm="100000">
                                          <p:val>
                                            <p:strVal val="ppt_y"/>
                                          </p:val>
                                        </p:tav>
                                      </p:tavLst>
                                    </p:anim>
                                    <p:set>
                                      <p:cBhvr>
                                        <p:cTn id="1201" dur="1" fill="hold">
                                          <p:stCondLst>
                                            <p:cond delay="4499"/>
                                          </p:stCondLst>
                                        </p:cTn>
                                        <p:tgtEl>
                                          <p:spTgt spid="50"/>
                                        </p:tgtEl>
                                        <p:attrNameLst>
                                          <p:attrName>style.visibility</p:attrName>
                                        </p:attrNameLst>
                                      </p:cBhvr>
                                      <p:to>
                                        <p:strVal val="hidden"/>
                                      </p:to>
                                    </p:set>
                                  </p:childTnLst>
                                </p:cTn>
                              </p:par>
                              <p:par>
                                <p:cTn id="1202" presetID="3" presetClass="exit" presetSubtype="5" fill="hold" grpId="3" nodeType="withEffect">
                                  <p:stCondLst>
                                    <p:cond delay="0"/>
                                  </p:stCondLst>
                                  <p:childTnLst>
                                    <p:animEffect transition="out" filter="blinds(vertical)">
                                      <p:cBhvr>
                                        <p:cTn id="1203" dur="5500"/>
                                        <p:tgtEl>
                                          <p:spTgt spid="50"/>
                                        </p:tgtEl>
                                      </p:cBhvr>
                                    </p:animEffect>
                                    <p:set>
                                      <p:cBhvr>
                                        <p:cTn id="1204" dur="1" fill="hold">
                                          <p:stCondLst>
                                            <p:cond delay="5499"/>
                                          </p:stCondLst>
                                        </p:cTn>
                                        <p:tgtEl>
                                          <p:spTgt spid="50"/>
                                        </p:tgtEl>
                                        <p:attrNameLst>
                                          <p:attrName>style.visibility</p:attrName>
                                        </p:attrNameLst>
                                      </p:cBhvr>
                                      <p:to>
                                        <p:strVal val="hidden"/>
                                      </p:to>
                                    </p:set>
                                  </p:childTnLst>
                                </p:cTn>
                              </p:par>
                              <p:par>
                                <p:cTn id="1205" presetID="2" presetClass="entr" presetSubtype="8" fill="hold" grpId="0" nodeType="withEffect">
                                  <p:stCondLst>
                                    <p:cond delay="0"/>
                                  </p:stCondLst>
                                  <p:childTnLst>
                                    <p:set>
                                      <p:cBhvr>
                                        <p:cTn id="1206" dur="1" fill="hold">
                                          <p:stCondLst>
                                            <p:cond delay="0"/>
                                          </p:stCondLst>
                                        </p:cTn>
                                        <p:tgtEl>
                                          <p:spTgt spid="49"/>
                                        </p:tgtEl>
                                        <p:attrNameLst>
                                          <p:attrName>style.visibility</p:attrName>
                                        </p:attrNameLst>
                                      </p:cBhvr>
                                      <p:to>
                                        <p:strVal val="visible"/>
                                      </p:to>
                                    </p:set>
                                    <p:anim calcmode="lin" valueType="num">
                                      <p:cBhvr additive="base">
                                        <p:cTn id="1207" dur="4000" fill="hold"/>
                                        <p:tgtEl>
                                          <p:spTgt spid="49"/>
                                        </p:tgtEl>
                                        <p:attrNameLst>
                                          <p:attrName>ppt_x</p:attrName>
                                        </p:attrNameLst>
                                      </p:cBhvr>
                                      <p:tavLst>
                                        <p:tav tm="0">
                                          <p:val>
                                            <p:strVal val="0-#ppt_w/2"/>
                                          </p:val>
                                        </p:tav>
                                        <p:tav tm="100000">
                                          <p:val>
                                            <p:strVal val="#ppt_x"/>
                                          </p:val>
                                        </p:tav>
                                      </p:tavLst>
                                    </p:anim>
                                    <p:anim calcmode="lin" valueType="num">
                                      <p:cBhvr additive="base">
                                        <p:cTn id="1208" dur="4000" fill="hold"/>
                                        <p:tgtEl>
                                          <p:spTgt spid="49"/>
                                        </p:tgtEl>
                                        <p:attrNameLst>
                                          <p:attrName>ppt_y</p:attrName>
                                        </p:attrNameLst>
                                      </p:cBhvr>
                                      <p:tavLst>
                                        <p:tav tm="0">
                                          <p:val>
                                            <p:strVal val="#ppt_y"/>
                                          </p:val>
                                        </p:tav>
                                        <p:tav tm="100000">
                                          <p:val>
                                            <p:strVal val="#ppt_y"/>
                                          </p:val>
                                        </p:tav>
                                      </p:tavLst>
                                    </p:anim>
                                  </p:childTnLst>
                                </p:cTn>
                              </p:par>
                              <p:par>
                                <p:cTn id="1209" presetID="19" presetClass="entr" presetSubtype="10" fill="hold" grpId="1" nodeType="withEffect">
                                  <p:stCondLst>
                                    <p:cond delay="0"/>
                                  </p:stCondLst>
                                  <p:childTnLst>
                                    <p:set>
                                      <p:cBhvr>
                                        <p:cTn id="1210" dur="1" fill="hold">
                                          <p:stCondLst>
                                            <p:cond delay="0"/>
                                          </p:stCondLst>
                                        </p:cTn>
                                        <p:tgtEl>
                                          <p:spTgt spid="49"/>
                                        </p:tgtEl>
                                        <p:attrNameLst>
                                          <p:attrName>style.visibility</p:attrName>
                                        </p:attrNameLst>
                                      </p:cBhvr>
                                      <p:to>
                                        <p:strVal val="visible"/>
                                      </p:to>
                                    </p:set>
                                    <p:anim calcmode="lin" valueType="num">
                                      <p:cBhvr>
                                        <p:cTn id="1211" dur="4000" fill="hold"/>
                                        <p:tgtEl>
                                          <p:spTgt spid="49"/>
                                        </p:tgtEl>
                                        <p:attrNameLst>
                                          <p:attrName>ppt_w</p:attrName>
                                        </p:attrNameLst>
                                      </p:cBhvr>
                                      <p:tavLst>
                                        <p:tav tm="0" fmla="#ppt_w*sin(2.5*pi*$)">
                                          <p:val>
                                            <p:fltVal val="0"/>
                                          </p:val>
                                        </p:tav>
                                        <p:tav tm="100000">
                                          <p:val>
                                            <p:fltVal val="1"/>
                                          </p:val>
                                        </p:tav>
                                      </p:tavLst>
                                    </p:anim>
                                    <p:anim calcmode="lin" valueType="num">
                                      <p:cBhvr>
                                        <p:cTn id="1212" dur="4000" fill="hold"/>
                                        <p:tgtEl>
                                          <p:spTgt spid="49"/>
                                        </p:tgtEl>
                                        <p:attrNameLst>
                                          <p:attrName>ppt_h</p:attrName>
                                        </p:attrNameLst>
                                      </p:cBhvr>
                                      <p:tavLst>
                                        <p:tav tm="0">
                                          <p:val>
                                            <p:strVal val="#ppt_h"/>
                                          </p:val>
                                        </p:tav>
                                        <p:tav tm="100000">
                                          <p:val>
                                            <p:strVal val="#ppt_h"/>
                                          </p:val>
                                        </p:tav>
                                      </p:tavLst>
                                    </p:anim>
                                  </p:childTnLst>
                                </p:cTn>
                              </p:par>
                              <p:par>
                                <p:cTn id="1213" presetID="2" presetClass="exit" presetSubtype="8" fill="hold" grpId="2" nodeType="withEffect">
                                  <p:stCondLst>
                                    <p:cond delay="0"/>
                                  </p:stCondLst>
                                  <p:childTnLst>
                                    <p:anim calcmode="lin" valueType="num">
                                      <p:cBhvr additive="base">
                                        <p:cTn id="1214" dur="4500"/>
                                        <p:tgtEl>
                                          <p:spTgt spid="49"/>
                                        </p:tgtEl>
                                        <p:attrNameLst>
                                          <p:attrName>ppt_x</p:attrName>
                                        </p:attrNameLst>
                                      </p:cBhvr>
                                      <p:tavLst>
                                        <p:tav tm="0">
                                          <p:val>
                                            <p:strVal val="ppt_x"/>
                                          </p:val>
                                        </p:tav>
                                        <p:tav tm="100000">
                                          <p:val>
                                            <p:strVal val="0-ppt_w/2"/>
                                          </p:val>
                                        </p:tav>
                                      </p:tavLst>
                                    </p:anim>
                                    <p:anim calcmode="lin" valueType="num">
                                      <p:cBhvr additive="base">
                                        <p:cTn id="1215" dur="4500"/>
                                        <p:tgtEl>
                                          <p:spTgt spid="49"/>
                                        </p:tgtEl>
                                        <p:attrNameLst>
                                          <p:attrName>ppt_y</p:attrName>
                                        </p:attrNameLst>
                                      </p:cBhvr>
                                      <p:tavLst>
                                        <p:tav tm="0">
                                          <p:val>
                                            <p:strVal val="ppt_y"/>
                                          </p:val>
                                        </p:tav>
                                        <p:tav tm="100000">
                                          <p:val>
                                            <p:strVal val="ppt_y"/>
                                          </p:val>
                                        </p:tav>
                                      </p:tavLst>
                                    </p:anim>
                                    <p:set>
                                      <p:cBhvr>
                                        <p:cTn id="1216" dur="1" fill="hold">
                                          <p:stCondLst>
                                            <p:cond delay="4499"/>
                                          </p:stCondLst>
                                        </p:cTn>
                                        <p:tgtEl>
                                          <p:spTgt spid="49"/>
                                        </p:tgtEl>
                                        <p:attrNameLst>
                                          <p:attrName>style.visibility</p:attrName>
                                        </p:attrNameLst>
                                      </p:cBhvr>
                                      <p:to>
                                        <p:strVal val="hidden"/>
                                      </p:to>
                                    </p:set>
                                  </p:childTnLst>
                                </p:cTn>
                              </p:par>
                              <p:par>
                                <p:cTn id="1217" presetID="3" presetClass="exit" presetSubtype="5" fill="hold" grpId="3" nodeType="withEffect">
                                  <p:stCondLst>
                                    <p:cond delay="0"/>
                                  </p:stCondLst>
                                  <p:childTnLst>
                                    <p:animEffect transition="out" filter="blinds(vertical)">
                                      <p:cBhvr>
                                        <p:cTn id="1218" dur="5500"/>
                                        <p:tgtEl>
                                          <p:spTgt spid="49"/>
                                        </p:tgtEl>
                                      </p:cBhvr>
                                    </p:animEffect>
                                    <p:set>
                                      <p:cBhvr>
                                        <p:cTn id="1219" dur="1" fill="hold">
                                          <p:stCondLst>
                                            <p:cond delay="5499"/>
                                          </p:stCondLst>
                                        </p:cTn>
                                        <p:tgtEl>
                                          <p:spTgt spid="49"/>
                                        </p:tgtEl>
                                        <p:attrNameLst>
                                          <p:attrName>style.visibility</p:attrName>
                                        </p:attrNameLst>
                                      </p:cBhvr>
                                      <p:to>
                                        <p:strVal val="hidden"/>
                                      </p:to>
                                    </p:set>
                                  </p:childTnLst>
                                </p:cTn>
                              </p:par>
                              <p:par>
                                <p:cTn id="1220" presetID="2" presetClass="entr" presetSubtype="8" fill="hold" grpId="0" nodeType="withEffect">
                                  <p:stCondLst>
                                    <p:cond delay="0"/>
                                  </p:stCondLst>
                                  <p:childTnLst>
                                    <p:set>
                                      <p:cBhvr>
                                        <p:cTn id="1221" dur="1" fill="hold">
                                          <p:stCondLst>
                                            <p:cond delay="0"/>
                                          </p:stCondLst>
                                        </p:cTn>
                                        <p:tgtEl>
                                          <p:spTgt spid="48"/>
                                        </p:tgtEl>
                                        <p:attrNameLst>
                                          <p:attrName>style.visibility</p:attrName>
                                        </p:attrNameLst>
                                      </p:cBhvr>
                                      <p:to>
                                        <p:strVal val="visible"/>
                                      </p:to>
                                    </p:set>
                                    <p:anim calcmode="lin" valueType="num">
                                      <p:cBhvr additive="base">
                                        <p:cTn id="1222" dur="4000" fill="hold"/>
                                        <p:tgtEl>
                                          <p:spTgt spid="48"/>
                                        </p:tgtEl>
                                        <p:attrNameLst>
                                          <p:attrName>ppt_x</p:attrName>
                                        </p:attrNameLst>
                                      </p:cBhvr>
                                      <p:tavLst>
                                        <p:tav tm="0">
                                          <p:val>
                                            <p:strVal val="0-#ppt_w/2"/>
                                          </p:val>
                                        </p:tav>
                                        <p:tav tm="100000">
                                          <p:val>
                                            <p:strVal val="#ppt_x"/>
                                          </p:val>
                                        </p:tav>
                                      </p:tavLst>
                                    </p:anim>
                                    <p:anim calcmode="lin" valueType="num">
                                      <p:cBhvr additive="base">
                                        <p:cTn id="1223" dur="4000" fill="hold"/>
                                        <p:tgtEl>
                                          <p:spTgt spid="48"/>
                                        </p:tgtEl>
                                        <p:attrNameLst>
                                          <p:attrName>ppt_y</p:attrName>
                                        </p:attrNameLst>
                                      </p:cBhvr>
                                      <p:tavLst>
                                        <p:tav tm="0">
                                          <p:val>
                                            <p:strVal val="#ppt_y"/>
                                          </p:val>
                                        </p:tav>
                                        <p:tav tm="100000">
                                          <p:val>
                                            <p:strVal val="#ppt_y"/>
                                          </p:val>
                                        </p:tav>
                                      </p:tavLst>
                                    </p:anim>
                                  </p:childTnLst>
                                </p:cTn>
                              </p:par>
                              <p:par>
                                <p:cTn id="1224" presetID="19" presetClass="entr" presetSubtype="10" fill="hold" grpId="1" nodeType="withEffect">
                                  <p:stCondLst>
                                    <p:cond delay="0"/>
                                  </p:stCondLst>
                                  <p:childTnLst>
                                    <p:set>
                                      <p:cBhvr>
                                        <p:cTn id="1225" dur="1" fill="hold">
                                          <p:stCondLst>
                                            <p:cond delay="0"/>
                                          </p:stCondLst>
                                        </p:cTn>
                                        <p:tgtEl>
                                          <p:spTgt spid="48"/>
                                        </p:tgtEl>
                                        <p:attrNameLst>
                                          <p:attrName>style.visibility</p:attrName>
                                        </p:attrNameLst>
                                      </p:cBhvr>
                                      <p:to>
                                        <p:strVal val="visible"/>
                                      </p:to>
                                    </p:set>
                                    <p:anim calcmode="lin" valueType="num">
                                      <p:cBhvr>
                                        <p:cTn id="1226" dur="4000" fill="hold"/>
                                        <p:tgtEl>
                                          <p:spTgt spid="48"/>
                                        </p:tgtEl>
                                        <p:attrNameLst>
                                          <p:attrName>ppt_w</p:attrName>
                                        </p:attrNameLst>
                                      </p:cBhvr>
                                      <p:tavLst>
                                        <p:tav tm="0" fmla="#ppt_w*sin(2.5*pi*$)">
                                          <p:val>
                                            <p:fltVal val="0"/>
                                          </p:val>
                                        </p:tav>
                                        <p:tav tm="100000">
                                          <p:val>
                                            <p:fltVal val="1"/>
                                          </p:val>
                                        </p:tav>
                                      </p:tavLst>
                                    </p:anim>
                                    <p:anim calcmode="lin" valueType="num">
                                      <p:cBhvr>
                                        <p:cTn id="1227" dur="4000" fill="hold"/>
                                        <p:tgtEl>
                                          <p:spTgt spid="48"/>
                                        </p:tgtEl>
                                        <p:attrNameLst>
                                          <p:attrName>ppt_h</p:attrName>
                                        </p:attrNameLst>
                                      </p:cBhvr>
                                      <p:tavLst>
                                        <p:tav tm="0">
                                          <p:val>
                                            <p:strVal val="#ppt_h"/>
                                          </p:val>
                                        </p:tav>
                                        <p:tav tm="100000">
                                          <p:val>
                                            <p:strVal val="#ppt_h"/>
                                          </p:val>
                                        </p:tav>
                                      </p:tavLst>
                                    </p:anim>
                                  </p:childTnLst>
                                </p:cTn>
                              </p:par>
                              <p:par>
                                <p:cTn id="1228" presetID="2" presetClass="exit" presetSubtype="8" fill="hold" grpId="2" nodeType="withEffect">
                                  <p:stCondLst>
                                    <p:cond delay="0"/>
                                  </p:stCondLst>
                                  <p:childTnLst>
                                    <p:anim calcmode="lin" valueType="num">
                                      <p:cBhvr additive="base">
                                        <p:cTn id="1229" dur="4500"/>
                                        <p:tgtEl>
                                          <p:spTgt spid="48"/>
                                        </p:tgtEl>
                                        <p:attrNameLst>
                                          <p:attrName>ppt_x</p:attrName>
                                        </p:attrNameLst>
                                      </p:cBhvr>
                                      <p:tavLst>
                                        <p:tav tm="0">
                                          <p:val>
                                            <p:strVal val="ppt_x"/>
                                          </p:val>
                                        </p:tav>
                                        <p:tav tm="100000">
                                          <p:val>
                                            <p:strVal val="0-ppt_w/2"/>
                                          </p:val>
                                        </p:tav>
                                      </p:tavLst>
                                    </p:anim>
                                    <p:anim calcmode="lin" valueType="num">
                                      <p:cBhvr additive="base">
                                        <p:cTn id="1230" dur="4500"/>
                                        <p:tgtEl>
                                          <p:spTgt spid="48"/>
                                        </p:tgtEl>
                                        <p:attrNameLst>
                                          <p:attrName>ppt_y</p:attrName>
                                        </p:attrNameLst>
                                      </p:cBhvr>
                                      <p:tavLst>
                                        <p:tav tm="0">
                                          <p:val>
                                            <p:strVal val="ppt_y"/>
                                          </p:val>
                                        </p:tav>
                                        <p:tav tm="100000">
                                          <p:val>
                                            <p:strVal val="ppt_y"/>
                                          </p:val>
                                        </p:tav>
                                      </p:tavLst>
                                    </p:anim>
                                    <p:set>
                                      <p:cBhvr>
                                        <p:cTn id="1231" dur="1" fill="hold">
                                          <p:stCondLst>
                                            <p:cond delay="4499"/>
                                          </p:stCondLst>
                                        </p:cTn>
                                        <p:tgtEl>
                                          <p:spTgt spid="48"/>
                                        </p:tgtEl>
                                        <p:attrNameLst>
                                          <p:attrName>style.visibility</p:attrName>
                                        </p:attrNameLst>
                                      </p:cBhvr>
                                      <p:to>
                                        <p:strVal val="hidden"/>
                                      </p:to>
                                    </p:set>
                                  </p:childTnLst>
                                </p:cTn>
                              </p:par>
                              <p:par>
                                <p:cTn id="1232" presetID="3" presetClass="exit" presetSubtype="5" fill="hold" grpId="3" nodeType="withEffect">
                                  <p:stCondLst>
                                    <p:cond delay="0"/>
                                  </p:stCondLst>
                                  <p:childTnLst>
                                    <p:animEffect transition="out" filter="blinds(vertical)">
                                      <p:cBhvr>
                                        <p:cTn id="1233" dur="5500"/>
                                        <p:tgtEl>
                                          <p:spTgt spid="48"/>
                                        </p:tgtEl>
                                      </p:cBhvr>
                                    </p:animEffect>
                                    <p:set>
                                      <p:cBhvr>
                                        <p:cTn id="1234" dur="1" fill="hold">
                                          <p:stCondLst>
                                            <p:cond delay="5499"/>
                                          </p:stCondLst>
                                        </p:cTn>
                                        <p:tgtEl>
                                          <p:spTgt spid="48"/>
                                        </p:tgtEl>
                                        <p:attrNameLst>
                                          <p:attrName>style.visibility</p:attrName>
                                        </p:attrNameLst>
                                      </p:cBhvr>
                                      <p:to>
                                        <p:strVal val="hidden"/>
                                      </p:to>
                                    </p:set>
                                  </p:childTnLst>
                                </p:cTn>
                              </p:par>
                              <p:par>
                                <p:cTn id="1235" presetID="2" presetClass="entr" presetSubtype="8" fill="hold" grpId="0" nodeType="withEffect">
                                  <p:stCondLst>
                                    <p:cond delay="0"/>
                                  </p:stCondLst>
                                  <p:childTnLst>
                                    <p:set>
                                      <p:cBhvr>
                                        <p:cTn id="1236" dur="1" fill="hold">
                                          <p:stCondLst>
                                            <p:cond delay="0"/>
                                          </p:stCondLst>
                                        </p:cTn>
                                        <p:tgtEl>
                                          <p:spTgt spid="47"/>
                                        </p:tgtEl>
                                        <p:attrNameLst>
                                          <p:attrName>style.visibility</p:attrName>
                                        </p:attrNameLst>
                                      </p:cBhvr>
                                      <p:to>
                                        <p:strVal val="visible"/>
                                      </p:to>
                                    </p:set>
                                    <p:anim calcmode="lin" valueType="num">
                                      <p:cBhvr additive="base">
                                        <p:cTn id="1237" dur="4000" fill="hold"/>
                                        <p:tgtEl>
                                          <p:spTgt spid="47"/>
                                        </p:tgtEl>
                                        <p:attrNameLst>
                                          <p:attrName>ppt_x</p:attrName>
                                        </p:attrNameLst>
                                      </p:cBhvr>
                                      <p:tavLst>
                                        <p:tav tm="0">
                                          <p:val>
                                            <p:strVal val="0-#ppt_w/2"/>
                                          </p:val>
                                        </p:tav>
                                        <p:tav tm="100000">
                                          <p:val>
                                            <p:strVal val="#ppt_x"/>
                                          </p:val>
                                        </p:tav>
                                      </p:tavLst>
                                    </p:anim>
                                    <p:anim calcmode="lin" valueType="num">
                                      <p:cBhvr additive="base">
                                        <p:cTn id="1238" dur="4000" fill="hold"/>
                                        <p:tgtEl>
                                          <p:spTgt spid="47"/>
                                        </p:tgtEl>
                                        <p:attrNameLst>
                                          <p:attrName>ppt_y</p:attrName>
                                        </p:attrNameLst>
                                      </p:cBhvr>
                                      <p:tavLst>
                                        <p:tav tm="0">
                                          <p:val>
                                            <p:strVal val="#ppt_y"/>
                                          </p:val>
                                        </p:tav>
                                        <p:tav tm="100000">
                                          <p:val>
                                            <p:strVal val="#ppt_y"/>
                                          </p:val>
                                        </p:tav>
                                      </p:tavLst>
                                    </p:anim>
                                  </p:childTnLst>
                                </p:cTn>
                              </p:par>
                              <p:par>
                                <p:cTn id="1239" presetID="19" presetClass="entr" presetSubtype="10" fill="hold" grpId="1" nodeType="withEffect">
                                  <p:stCondLst>
                                    <p:cond delay="0"/>
                                  </p:stCondLst>
                                  <p:childTnLst>
                                    <p:set>
                                      <p:cBhvr>
                                        <p:cTn id="1240" dur="1" fill="hold">
                                          <p:stCondLst>
                                            <p:cond delay="0"/>
                                          </p:stCondLst>
                                        </p:cTn>
                                        <p:tgtEl>
                                          <p:spTgt spid="47"/>
                                        </p:tgtEl>
                                        <p:attrNameLst>
                                          <p:attrName>style.visibility</p:attrName>
                                        </p:attrNameLst>
                                      </p:cBhvr>
                                      <p:to>
                                        <p:strVal val="visible"/>
                                      </p:to>
                                    </p:set>
                                    <p:anim calcmode="lin" valueType="num">
                                      <p:cBhvr>
                                        <p:cTn id="1241" dur="4000" fill="hold"/>
                                        <p:tgtEl>
                                          <p:spTgt spid="47"/>
                                        </p:tgtEl>
                                        <p:attrNameLst>
                                          <p:attrName>ppt_w</p:attrName>
                                        </p:attrNameLst>
                                      </p:cBhvr>
                                      <p:tavLst>
                                        <p:tav tm="0" fmla="#ppt_w*sin(2.5*pi*$)">
                                          <p:val>
                                            <p:fltVal val="0"/>
                                          </p:val>
                                        </p:tav>
                                        <p:tav tm="100000">
                                          <p:val>
                                            <p:fltVal val="1"/>
                                          </p:val>
                                        </p:tav>
                                      </p:tavLst>
                                    </p:anim>
                                    <p:anim calcmode="lin" valueType="num">
                                      <p:cBhvr>
                                        <p:cTn id="1242" dur="4000" fill="hold"/>
                                        <p:tgtEl>
                                          <p:spTgt spid="47"/>
                                        </p:tgtEl>
                                        <p:attrNameLst>
                                          <p:attrName>ppt_h</p:attrName>
                                        </p:attrNameLst>
                                      </p:cBhvr>
                                      <p:tavLst>
                                        <p:tav tm="0">
                                          <p:val>
                                            <p:strVal val="#ppt_h"/>
                                          </p:val>
                                        </p:tav>
                                        <p:tav tm="100000">
                                          <p:val>
                                            <p:strVal val="#ppt_h"/>
                                          </p:val>
                                        </p:tav>
                                      </p:tavLst>
                                    </p:anim>
                                  </p:childTnLst>
                                </p:cTn>
                              </p:par>
                              <p:par>
                                <p:cTn id="1243" presetID="2" presetClass="exit" presetSubtype="8" fill="hold" grpId="2" nodeType="withEffect">
                                  <p:stCondLst>
                                    <p:cond delay="0"/>
                                  </p:stCondLst>
                                  <p:childTnLst>
                                    <p:anim calcmode="lin" valueType="num">
                                      <p:cBhvr additive="base">
                                        <p:cTn id="1244" dur="4500"/>
                                        <p:tgtEl>
                                          <p:spTgt spid="47"/>
                                        </p:tgtEl>
                                        <p:attrNameLst>
                                          <p:attrName>ppt_x</p:attrName>
                                        </p:attrNameLst>
                                      </p:cBhvr>
                                      <p:tavLst>
                                        <p:tav tm="0">
                                          <p:val>
                                            <p:strVal val="ppt_x"/>
                                          </p:val>
                                        </p:tav>
                                        <p:tav tm="100000">
                                          <p:val>
                                            <p:strVal val="0-ppt_w/2"/>
                                          </p:val>
                                        </p:tav>
                                      </p:tavLst>
                                    </p:anim>
                                    <p:anim calcmode="lin" valueType="num">
                                      <p:cBhvr additive="base">
                                        <p:cTn id="1245" dur="4500"/>
                                        <p:tgtEl>
                                          <p:spTgt spid="47"/>
                                        </p:tgtEl>
                                        <p:attrNameLst>
                                          <p:attrName>ppt_y</p:attrName>
                                        </p:attrNameLst>
                                      </p:cBhvr>
                                      <p:tavLst>
                                        <p:tav tm="0">
                                          <p:val>
                                            <p:strVal val="ppt_y"/>
                                          </p:val>
                                        </p:tav>
                                        <p:tav tm="100000">
                                          <p:val>
                                            <p:strVal val="ppt_y"/>
                                          </p:val>
                                        </p:tav>
                                      </p:tavLst>
                                    </p:anim>
                                    <p:set>
                                      <p:cBhvr>
                                        <p:cTn id="1246" dur="1" fill="hold">
                                          <p:stCondLst>
                                            <p:cond delay="4499"/>
                                          </p:stCondLst>
                                        </p:cTn>
                                        <p:tgtEl>
                                          <p:spTgt spid="47"/>
                                        </p:tgtEl>
                                        <p:attrNameLst>
                                          <p:attrName>style.visibility</p:attrName>
                                        </p:attrNameLst>
                                      </p:cBhvr>
                                      <p:to>
                                        <p:strVal val="hidden"/>
                                      </p:to>
                                    </p:set>
                                  </p:childTnLst>
                                </p:cTn>
                              </p:par>
                              <p:par>
                                <p:cTn id="1247" presetID="3" presetClass="exit" presetSubtype="5" fill="hold" grpId="3" nodeType="withEffect">
                                  <p:stCondLst>
                                    <p:cond delay="0"/>
                                  </p:stCondLst>
                                  <p:childTnLst>
                                    <p:animEffect transition="out" filter="blinds(vertical)">
                                      <p:cBhvr>
                                        <p:cTn id="1248" dur="5500"/>
                                        <p:tgtEl>
                                          <p:spTgt spid="47"/>
                                        </p:tgtEl>
                                      </p:cBhvr>
                                    </p:animEffect>
                                    <p:set>
                                      <p:cBhvr>
                                        <p:cTn id="1249" dur="1" fill="hold">
                                          <p:stCondLst>
                                            <p:cond delay="5499"/>
                                          </p:stCondLst>
                                        </p:cTn>
                                        <p:tgtEl>
                                          <p:spTgt spid="47"/>
                                        </p:tgtEl>
                                        <p:attrNameLst>
                                          <p:attrName>style.visibility</p:attrName>
                                        </p:attrNameLst>
                                      </p:cBhvr>
                                      <p:to>
                                        <p:strVal val="hidden"/>
                                      </p:to>
                                    </p:set>
                                  </p:childTnLst>
                                </p:cTn>
                              </p:par>
                              <p:par>
                                <p:cTn id="1250" presetID="2" presetClass="entr" presetSubtype="8" fill="hold" grpId="0" nodeType="withEffect">
                                  <p:stCondLst>
                                    <p:cond delay="0"/>
                                  </p:stCondLst>
                                  <p:childTnLst>
                                    <p:set>
                                      <p:cBhvr>
                                        <p:cTn id="1251" dur="1" fill="hold">
                                          <p:stCondLst>
                                            <p:cond delay="0"/>
                                          </p:stCondLst>
                                        </p:cTn>
                                        <p:tgtEl>
                                          <p:spTgt spid="46"/>
                                        </p:tgtEl>
                                        <p:attrNameLst>
                                          <p:attrName>style.visibility</p:attrName>
                                        </p:attrNameLst>
                                      </p:cBhvr>
                                      <p:to>
                                        <p:strVal val="visible"/>
                                      </p:to>
                                    </p:set>
                                    <p:anim calcmode="lin" valueType="num">
                                      <p:cBhvr additive="base">
                                        <p:cTn id="1252" dur="4000" fill="hold"/>
                                        <p:tgtEl>
                                          <p:spTgt spid="46"/>
                                        </p:tgtEl>
                                        <p:attrNameLst>
                                          <p:attrName>ppt_x</p:attrName>
                                        </p:attrNameLst>
                                      </p:cBhvr>
                                      <p:tavLst>
                                        <p:tav tm="0">
                                          <p:val>
                                            <p:strVal val="0-#ppt_w/2"/>
                                          </p:val>
                                        </p:tav>
                                        <p:tav tm="100000">
                                          <p:val>
                                            <p:strVal val="#ppt_x"/>
                                          </p:val>
                                        </p:tav>
                                      </p:tavLst>
                                    </p:anim>
                                    <p:anim calcmode="lin" valueType="num">
                                      <p:cBhvr additive="base">
                                        <p:cTn id="1253" dur="4000" fill="hold"/>
                                        <p:tgtEl>
                                          <p:spTgt spid="46"/>
                                        </p:tgtEl>
                                        <p:attrNameLst>
                                          <p:attrName>ppt_y</p:attrName>
                                        </p:attrNameLst>
                                      </p:cBhvr>
                                      <p:tavLst>
                                        <p:tav tm="0">
                                          <p:val>
                                            <p:strVal val="#ppt_y"/>
                                          </p:val>
                                        </p:tav>
                                        <p:tav tm="100000">
                                          <p:val>
                                            <p:strVal val="#ppt_y"/>
                                          </p:val>
                                        </p:tav>
                                      </p:tavLst>
                                    </p:anim>
                                  </p:childTnLst>
                                </p:cTn>
                              </p:par>
                              <p:par>
                                <p:cTn id="1254" presetID="19" presetClass="entr" presetSubtype="10" fill="hold" grpId="1" nodeType="withEffect">
                                  <p:stCondLst>
                                    <p:cond delay="0"/>
                                  </p:stCondLst>
                                  <p:childTnLst>
                                    <p:set>
                                      <p:cBhvr>
                                        <p:cTn id="1255" dur="1" fill="hold">
                                          <p:stCondLst>
                                            <p:cond delay="0"/>
                                          </p:stCondLst>
                                        </p:cTn>
                                        <p:tgtEl>
                                          <p:spTgt spid="46"/>
                                        </p:tgtEl>
                                        <p:attrNameLst>
                                          <p:attrName>style.visibility</p:attrName>
                                        </p:attrNameLst>
                                      </p:cBhvr>
                                      <p:to>
                                        <p:strVal val="visible"/>
                                      </p:to>
                                    </p:set>
                                    <p:anim calcmode="lin" valueType="num">
                                      <p:cBhvr>
                                        <p:cTn id="1256" dur="4000" fill="hold"/>
                                        <p:tgtEl>
                                          <p:spTgt spid="46"/>
                                        </p:tgtEl>
                                        <p:attrNameLst>
                                          <p:attrName>ppt_w</p:attrName>
                                        </p:attrNameLst>
                                      </p:cBhvr>
                                      <p:tavLst>
                                        <p:tav tm="0" fmla="#ppt_w*sin(2.5*pi*$)">
                                          <p:val>
                                            <p:fltVal val="0"/>
                                          </p:val>
                                        </p:tav>
                                        <p:tav tm="100000">
                                          <p:val>
                                            <p:fltVal val="1"/>
                                          </p:val>
                                        </p:tav>
                                      </p:tavLst>
                                    </p:anim>
                                    <p:anim calcmode="lin" valueType="num">
                                      <p:cBhvr>
                                        <p:cTn id="1257" dur="4000" fill="hold"/>
                                        <p:tgtEl>
                                          <p:spTgt spid="46"/>
                                        </p:tgtEl>
                                        <p:attrNameLst>
                                          <p:attrName>ppt_h</p:attrName>
                                        </p:attrNameLst>
                                      </p:cBhvr>
                                      <p:tavLst>
                                        <p:tav tm="0">
                                          <p:val>
                                            <p:strVal val="#ppt_h"/>
                                          </p:val>
                                        </p:tav>
                                        <p:tav tm="100000">
                                          <p:val>
                                            <p:strVal val="#ppt_h"/>
                                          </p:val>
                                        </p:tav>
                                      </p:tavLst>
                                    </p:anim>
                                  </p:childTnLst>
                                </p:cTn>
                              </p:par>
                              <p:par>
                                <p:cTn id="1258" presetID="2" presetClass="exit" presetSubtype="8" fill="hold" grpId="2" nodeType="withEffect">
                                  <p:stCondLst>
                                    <p:cond delay="0"/>
                                  </p:stCondLst>
                                  <p:childTnLst>
                                    <p:anim calcmode="lin" valueType="num">
                                      <p:cBhvr additive="base">
                                        <p:cTn id="1259" dur="4500"/>
                                        <p:tgtEl>
                                          <p:spTgt spid="46"/>
                                        </p:tgtEl>
                                        <p:attrNameLst>
                                          <p:attrName>ppt_x</p:attrName>
                                        </p:attrNameLst>
                                      </p:cBhvr>
                                      <p:tavLst>
                                        <p:tav tm="0">
                                          <p:val>
                                            <p:strVal val="ppt_x"/>
                                          </p:val>
                                        </p:tav>
                                        <p:tav tm="100000">
                                          <p:val>
                                            <p:strVal val="0-ppt_w/2"/>
                                          </p:val>
                                        </p:tav>
                                      </p:tavLst>
                                    </p:anim>
                                    <p:anim calcmode="lin" valueType="num">
                                      <p:cBhvr additive="base">
                                        <p:cTn id="1260" dur="4500"/>
                                        <p:tgtEl>
                                          <p:spTgt spid="46"/>
                                        </p:tgtEl>
                                        <p:attrNameLst>
                                          <p:attrName>ppt_y</p:attrName>
                                        </p:attrNameLst>
                                      </p:cBhvr>
                                      <p:tavLst>
                                        <p:tav tm="0">
                                          <p:val>
                                            <p:strVal val="ppt_y"/>
                                          </p:val>
                                        </p:tav>
                                        <p:tav tm="100000">
                                          <p:val>
                                            <p:strVal val="ppt_y"/>
                                          </p:val>
                                        </p:tav>
                                      </p:tavLst>
                                    </p:anim>
                                    <p:set>
                                      <p:cBhvr>
                                        <p:cTn id="1261" dur="1" fill="hold">
                                          <p:stCondLst>
                                            <p:cond delay="4499"/>
                                          </p:stCondLst>
                                        </p:cTn>
                                        <p:tgtEl>
                                          <p:spTgt spid="46"/>
                                        </p:tgtEl>
                                        <p:attrNameLst>
                                          <p:attrName>style.visibility</p:attrName>
                                        </p:attrNameLst>
                                      </p:cBhvr>
                                      <p:to>
                                        <p:strVal val="hidden"/>
                                      </p:to>
                                    </p:set>
                                  </p:childTnLst>
                                </p:cTn>
                              </p:par>
                              <p:par>
                                <p:cTn id="1262" presetID="3" presetClass="exit" presetSubtype="5" fill="hold" grpId="3" nodeType="withEffect">
                                  <p:stCondLst>
                                    <p:cond delay="0"/>
                                  </p:stCondLst>
                                  <p:childTnLst>
                                    <p:animEffect transition="out" filter="blinds(vertical)">
                                      <p:cBhvr>
                                        <p:cTn id="1263" dur="5500"/>
                                        <p:tgtEl>
                                          <p:spTgt spid="46"/>
                                        </p:tgtEl>
                                      </p:cBhvr>
                                    </p:animEffect>
                                    <p:set>
                                      <p:cBhvr>
                                        <p:cTn id="1264" dur="1" fill="hold">
                                          <p:stCondLst>
                                            <p:cond delay="5499"/>
                                          </p:stCondLst>
                                        </p:cTn>
                                        <p:tgtEl>
                                          <p:spTgt spid="46"/>
                                        </p:tgtEl>
                                        <p:attrNameLst>
                                          <p:attrName>style.visibility</p:attrName>
                                        </p:attrNameLst>
                                      </p:cBhvr>
                                      <p:to>
                                        <p:strVal val="hidden"/>
                                      </p:to>
                                    </p:set>
                                  </p:childTnLst>
                                </p:cTn>
                              </p:par>
                              <p:par>
                                <p:cTn id="1265" presetID="23" presetClass="entr" presetSubtype="288" fill="hold" nodeType="withEffect">
                                  <p:stCondLst>
                                    <p:cond delay="750"/>
                                  </p:stCondLst>
                                  <p:childTnLst>
                                    <p:set>
                                      <p:cBhvr>
                                        <p:cTn id="1266" dur="1" fill="hold">
                                          <p:stCondLst>
                                            <p:cond delay="0"/>
                                          </p:stCondLst>
                                        </p:cTn>
                                        <p:tgtEl>
                                          <p:spTgt spid="95"/>
                                        </p:tgtEl>
                                        <p:attrNameLst>
                                          <p:attrName>style.visibility</p:attrName>
                                        </p:attrNameLst>
                                      </p:cBhvr>
                                      <p:to>
                                        <p:strVal val="visible"/>
                                      </p:to>
                                    </p:set>
                                    <p:anim calcmode="lin" valueType="num">
                                      <p:cBhvr>
                                        <p:cTn id="1267" dur="4000" fill="hold"/>
                                        <p:tgtEl>
                                          <p:spTgt spid="95"/>
                                        </p:tgtEl>
                                        <p:attrNameLst>
                                          <p:attrName>ppt_w</p:attrName>
                                        </p:attrNameLst>
                                      </p:cBhvr>
                                      <p:tavLst>
                                        <p:tav tm="0">
                                          <p:val>
                                            <p:strVal val="4/3*#ppt_w"/>
                                          </p:val>
                                        </p:tav>
                                        <p:tav tm="100000">
                                          <p:val>
                                            <p:strVal val="#ppt_w"/>
                                          </p:val>
                                        </p:tav>
                                      </p:tavLst>
                                    </p:anim>
                                    <p:anim calcmode="lin" valueType="num">
                                      <p:cBhvr>
                                        <p:cTn id="1268" dur="4000" fill="hold"/>
                                        <p:tgtEl>
                                          <p:spTgt spid="95"/>
                                        </p:tgtEl>
                                        <p:attrNameLst>
                                          <p:attrName>ppt_h</p:attrName>
                                        </p:attrNameLst>
                                      </p:cBhvr>
                                      <p:tavLst>
                                        <p:tav tm="0">
                                          <p:val>
                                            <p:strVal val="4/3*#ppt_h"/>
                                          </p:val>
                                        </p:tav>
                                        <p:tav tm="100000">
                                          <p:val>
                                            <p:strVal val="#ppt_h"/>
                                          </p:val>
                                        </p:tav>
                                      </p:tavLst>
                                    </p:anim>
                                  </p:childTnLst>
                                </p:cTn>
                              </p:par>
                              <p:par>
                                <p:cTn id="1269" presetID="16" presetClass="entr" presetSubtype="37" fill="hold" nodeType="withEffect">
                                  <p:stCondLst>
                                    <p:cond delay="750"/>
                                  </p:stCondLst>
                                  <p:childTnLst>
                                    <p:set>
                                      <p:cBhvr>
                                        <p:cTn id="1270" dur="1" fill="hold">
                                          <p:stCondLst>
                                            <p:cond delay="0"/>
                                          </p:stCondLst>
                                        </p:cTn>
                                        <p:tgtEl>
                                          <p:spTgt spid="95"/>
                                        </p:tgtEl>
                                        <p:attrNameLst>
                                          <p:attrName>style.visibility</p:attrName>
                                        </p:attrNameLst>
                                      </p:cBhvr>
                                      <p:to>
                                        <p:strVal val="visible"/>
                                      </p:to>
                                    </p:set>
                                    <p:animEffect transition="in" filter="barn(outVertical)">
                                      <p:cBhvr>
                                        <p:cTn id="1271" dur="4000"/>
                                        <p:tgtEl>
                                          <p:spTgt spid="95"/>
                                        </p:tgtEl>
                                      </p:cBhvr>
                                    </p:animEffect>
                                  </p:childTnLst>
                                </p:cTn>
                              </p:par>
                              <p:par>
                                <p:cTn id="1272" presetID="9" presetClass="emph" presetSubtype="0" nodeType="withEffect">
                                  <p:stCondLst>
                                    <p:cond delay="0"/>
                                  </p:stCondLst>
                                  <p:childTnLst>
                                    <p:set>
                                      <p:cBhvr rctx="PPT">
                                        <p:cTn id="1273" dur="indefinite"/>
                                        <p:tgtEl>
                                          <p:spTgt spid="88"/>
                                        </p:tgtEl>
                                        <p:attrNameLst>
                                          <p:attrName>style.opacity</p:attrName>
                                        </p:attrNameLst>
                                      </p:cBhvr>
                                      <p:to>
                                        <p:strVal val="0"/>
                                      </p:to>
                                    </p:set>
                                    <p:animEffect filter="image" prLst="opacity: 0">
                                      <p:cBhvr rctx="IE">
                                        <p:cTn id="1274" dur="indefinite"/>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722"/>
            <a:ext cx="9144000" cy="5143500"/>
          </a:xfrm>
          <a:prstGeom prst="rect">
            <a:avLst/>
          </a:prstGeom>
          <a:noFill/>
          <a:ln>
            <a:noFill/>
          </a:ln>
        </p:spPr>
      </p:pic>
      <p:sp>
        <p:nvSpPr>
          <p:cNvPr id="3" name="2 Rectángulo"/>
          <p:cNvSpPr/>
          <p:nvPr/>
        </p:nvSpPr>
        <p:spPr>
          <a:xfrm>
            <a:off x="1115616" y="1275606"/>
            <a:ext cx="5184576" cy="2369880"/>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El aceite de oliva protege contra las enfermedades del corazón</a:t>
            </a:r>
          </a:p>
          <a:p>
            <a:pPr algn="ctr"/>
            <a:r>
              <a:rPr lang="es-ES" sz="1400" dirty="0" smtClean="0">
                <a:solidFill>
                  <a:schemeClr val="bg1"/>
                </a:solidFill>
                <a:latin typeface="Hobo Std" pitchFamily="34" charset="0"/>
              </a:rPr>
              <a:t>Como hemos visto en el punto anterior, la enfermedad cardíaca es la causa más común de muerte en el mundo. Sin embargo, desde hace décadas se ha constatado que las enfermedades del corazón tienen mucha menor incidencia en los países mediterráneos.</a:t>
            </a:r>
          </a:p>
          <a:p>
            <a:pPr algn="ctr"/>
            <a:r>
              <a:rPr lang="es-ES" sz="1400" dirty="0" smtClean="0">
                <a:solidFill>
                  <a:schemeClr val="bg1"/>
                </a:solidFill>
                <a:latin typeface="Hobo Std" pitchFamily="34" charset="0"/>
              </a:rPr>
              <a:t>Esto llevó a investigar la dieta mediterránea, que ahora sabemos que reduce de manera significativa el riesgo de padecer enfermedades del corazón...</a:t>
            </a:r>
          </a:p>
        </p:txBody>
      </p:sp>
    </p:spTree>
    <p:extLst>
      <p:ext uri="{BB962C8B-B14F-4D97-AF65-F5344CB8AC3E}">
        <p14:creationId xmlns:p14="http://schemas.microsoft.com/office/powerpoint/2010/main" val="92258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37 Imagen" descr="ACEITE DE OLIVA, EL ORO LIQUIDOOOO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092" y="0"/>
            <a:ext cx="9144000" cy="5143500"/>
          </a:xfrm>
          <a:prstGeom prst="rect">
            <a:avLst/>
          </a:prstGeom>
          <a:noFill/>
          <a:ln>
            <a:noFill/>
          </a:ln>
        </p:spPr>
      </p:pic>
      <p:sp>
        <p:nvSpPr>
          <p:cNvPr id="2" name="Forma libre 4"/>
          <p:cNvSpPr/>
          <p:nvPr/>
        </p:nvSpPr>
        <p:spPr>
          <a:xfrm rot="18762372">
            <a:off x="4197124" y="-66197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8762372">
            <a:off x="4845622" y="-18233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Forma libre 4"/>
          <p:cNvSpPr/>
          <p:nvPr/>
        </p:nvSpPr>
        <p:spPr>
          <a:xfrm rot="18762372">
            <a:off x="3589156" y="-142366"/>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18762372">
            <a:off x="4237655"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8762372">
            <a:off x="2981188" y="37724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8762372">
            <a:off x="5453589" y="33727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7962372">
            <a:off x="4165644" y="4985754"/>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7962372">
            <a:off x="3517146" y="450611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7962372">
            <a:off x="4773612" y="446614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7962372">
            <a:off x="4125113"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4"/>
          <p:cNvSpPr/>
          <p:nvPr/>
        </p:nvSpPr>
        <p:spPr>
          <a:xfrm rot="7962372">
            <a:off x="5381580" y="394654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4"/>
          <p:cNvSpPr/>
          <p:nvPr/>
        </p:nvSpPr>
        <p:spPr>
          <a:xfrm rot="7962372">
            <a:off x="2909179" y="39865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4"/>
          <p:cNvSpPr/>
          <p:nvPr/>
        </p:nvSpPr>
        <p:spPr>
          <a:xfrm rot="2562372">
            <a:off x="7051374" y="220351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4"/>
          <p:cNvSpPr/>
          <p:nvPr/>
        </p:nvSpPr>
        <p:spPr>
          <a:xfrm rot="2562372">
            <a:off x="6571738" y="285201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4"/>
          <p:cNvSpPr/>
          <p:nvPr/>
        </p:nvSpPr>
        <p:spPr>
          <a:xfrm rot="2562372">
            <a:off x="6531768" y="159554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4"/>
          <p:cNvSpPr/>
          <p:nvPr/>
        </p:nvSpPr>
        <p:spPr>
          <a:xfrm rot="2562372">
            <a:off x="6052131" y="224404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4"/>
          <p:cNvSpPr/>
          <p:nvPr/>
        </p:nvSpPr>
        <p:spPr>
          <a:xfrm rot="2562372">
            <a:off x="6012160" y="987575"/>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4"/>
          <p:cNvSpPr/>
          <p:nvPr/>
        </p:nvSpPr>
        <p:spPr>
          <a:xfrm rot="2562372">
            <a:off x="6052131" y="345997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4"/>
          <p:cNvSpPr/>
          <p:nvPr/>
        </p:nvSpPr>
        <p:spPr>
          <a:xfrm rot="13362372">
            <a:off x="1331640" y="2172032"/>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4"/>
          <p:cNvSpPr/>
          <p:nvPr/>
        </p:nvSpPr>
        <p:spPr>
          <a:xfrm rot="13362372">
            <a:off x="1811276" y="1523533"/>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4"/>
          <p:cNvSpPr/>
          <p:nvPr/>
        </p:nvSpPr>
        <p:spPr>
          <a:xfrm rot="13362372">
            <a:off x="1851246" y="2780000"/>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Forma libre 4"/>
          <p:cNvSpPr/>
          <p:nvPr/>
        </p:nvSpPr>
        <p:spPr>
          <a:xfrm rot="13362372">
            <a:off x="2330883" y="2131501"/>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Forma libre 4"/>
          <p:cNvSpPr/>
          <p:nvPr/>
        </p:nvSpPr>
        <p:spPr>
          <a:xfrm rot="13362372">
            <a:off x="2370854" y="3387968"/>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4"/>
          <p:cNvSpPr/>
          <p:nvPr/>
        </p:nvSpPr>
        <p:spPr>
          <a:xfrm rot="13362372">
            <a:off x="2330883" y="915567"/>
            <a:ext cx="775146" cy="761873"/>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gradFill>
            <a:gsLst>
              <a:gs pos="19000">
                <a:srgbClr val="FF0000">
                  <a:alpha val="68000"/>
                </a:srgbClr>
              </a:gs>
              <a:gs pos="63000">
                <a:srgbClr val="FFC000">
                  <a:alpha val="49000"/>
                </a:srgbClr>
              </a:gs>
              <a:gs pos="100000">
                <a:schemeClr val="tx1">
                  <a:alpha val="66000"/>
                </a:schemeClr>
              </a:gs>
            </a:gsLst>
            <a:lin ang="5400000" scaled="0"/>
          </a:gradFill>
          <a:ln w="25400">
            <a:gradFill flip="none" rotWithShape="1">
              <a:gsLst>
                <a:gs pos="34000">
                  <a:srgbClr val="FFC000"/>
                </a:gs>
                <a:gs pos="97000">
                  <a:srgbClr val="00FF00">
                    <a:alpha val="0"/>
                  </a:srgbClr>
                </a:gs>
              </a:gsLst>
              <a:lin ang="5400000" scaled="1"/>
              <a:tileRect/>
            </a:gradFill>
          </a:ln>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 name="29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740618"/>
            <a:ext cx="9144000" cy="6480720"/>
          </a:xfrm>
          <a:prstGeom prst="rect">
            <a:avLst/>
          </a:prstGeom>
          <a:noFill/>
          <a:ln>
            <a:noFill/>
          </a:ln>
        </p:spPr>
      </p:pic>
    </p:spTree>
    <p:extLst>
      <p:ext uri="{BB962C8B-B14F-4D97-AF65-F5344CB8AC3E}">
        <p14:creationId xmlns:p14="http://schemas.microsoft.com/office/powerpoint/2010/main" val="285112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4000" fill="hold"/>
                                        <p:tgtEl>
                                          <p:spTgt spid="24"/>
                                        </p:tgtEl>
                                        <p:attrNameLst>
                                          <p:attrName>ppt_x</p:attrName>
                                        </p:attrNameLst>
                                      </p:cBhvr>
                                      <p:tavLst>
                                        <p:tav tm="0">
                                          <p:val>
                                            <p:strVal val="0-#ppt_w/2"/>
                                          </p:val>
                                        </p:tav>
                                        <p:tav tm="100000">
                                          <p:val>
                                            <p:strVal val="#ppt_x"/>
                                          </p:val>
                                        </p:tav>
                                      </p:tavLst>
                                    </p:anim>
                                    <p:anim calcmode="lin" valueType="num">
                                      <p:cBhvr additive="base">
                                        <p:cTn id="8" dur="4000" fill="hold"/>
                                        <p:tgtEl>
                                          <p:spTgt spid="24"/>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fmla="#ppt_w*sin(2.5*pi*$)">
                                          <p:val>
                                            <p:fltVal val="0"/>
                                          </p:val>
                                        </p:tav>
                                        <p:tav tm="100000">
                                          <p:val>
                                            <p:fltVal val="1"/>
                                          </p:val>
                                        </p:tav>
                                      </p:tavLst>
                                    </p:anim>
                                    <p:anim calcmode="lin" valueType="num">
                                      <p:cBhvr>
                                        <p:cTn id="12" dur="4000" fill="hold"/>
                                        <p:tgtEl>
                                          <p:spTgt spid="24"/>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24"/>
                                        </p:tgtEl>
                                        <p:attrNameLst>
                                          <p:attrName>ppt_x</p:attrName>
                                        </p:attrNameLst>
                                      </p:cBhvr>
                                      <p:tavLst>
                                        <p:tav tm="0">
                                          <p:val>
                                            <p:strVal val="ppt_x"/>
                                          </p:val>
                                        </p:tav>
                                        <p:tav tm="100000">
                                          <p:val>
                                            <p:strVal val="1+ppt_w/2"/>
                                          </p:val>
                                        </p:tav>
                                      </p:tavLst>
                                    </p:anim>
                                    <p:anim calcmode="lin" valueType="num">
                                      <p:cBhvr additive="base">
                                        <p:cTn id="15" dur="4500"/>
                                        <p:tgtEl>
                                          <p:spTgt spid="24"/>
                                        </p:tgtEl>
                                        <p:attrNameLst>
                                          <p:attrName>ppt_y</p:attrName>
                                        </p:attrNameLst>
                                      </p:cBhvr>
                                      <p:tavLst>
                                        <p:tav tm="0">
                                          <p:val>
                                            <p:strVal val="ppt_y"/>
                                          </p:val>
                                        </p:tav>
                                        <p:tav tm="100000">
                                          <p:val>
                                            <p:strVal val="ppt_y"/>
                                          </p:val>
                                        </p:tav>
                                      </p:tavLst>
                                    </p:anim>
                                    <p:set>
                                      <p:cBhvr>
                                        <p:cTn id="16" dur="1" fill="hold">
                                          <p:stCondLst>
                                            <p:cond delay="4499"/>
                                          </p:stCondLst>
                                        </p:cTn>
                                        <p:tgtEl>
                                          <p:spTgt spid="24"/>
                                        </p:tgtEl>
                                        <p:attrNameLst>
                                          <p:attrName>style.visibility</p:attrName>
                                        </p:attrNameLst>
                                      </p:cBhvr>
                                      <p:to>
                                        <p:strVal val="hidden"/>
                                      </p:to>
                                    </p:set>
                                  </p:childTnLst>
                                </p:cTn>
                              </p:par>
                              <p:par>
                                <p:cTn id="17" presetID="2" presetClass="entr" presetSubtype="8"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4000" fill="hold"/>
                                        <p:tgtEl>
                                          <p:spTgt spid="25"/>
                                        </p:tgtEl>
                                        <p:attrNameLst>
                                          <p:attrName>ppt_x</p:attrName>
                                        </p:attrNameLst>
                                      </p:cBhvr>
                                      <p:tavLst>
                                        <p:tav tm="0">
                                          <p:val>
                                            <p:strVal val="0-#ppt_w/2"/>
                                          </p:val>
                                        </p:tav>
                                        <p:tav tm="100000">
                                          <p:val>
                                            <p:strVal val="#ppt_x"/>
                                          </p:val>
                                        </p:tav>
                                      </p:tavLst>
                                    </p:anim>
                                    <p:anim calcmode="lin" valueType="num">
                                      <p:cBhvr additive="base">
                                        <p:cTn id="20" dur="4000" fill="hold"/>
                                        <p:tgtEl>
                                          <p:spTgt spid="25"/>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4000" fill="hold"/>
                                        <p:tgtEl>
                                          <p:spTgt spid="25"/>
                                        </p:tgtEl>
                                        <p:attrNameLst>
                                          <p:attrName>ppt_w</p:attrName>
                                        </p:attrNameLst>
                                      </p:cBhvr>
                                      <p:tavLst>
                                        <p:tav tm="0" fmla="#ppt_w*sin(2.5*pi*$)">
                                          <p:val>
                                            <p:fltVal val="0"/>
                                          </p:val>
                                        </p:tav>
                                        <p:tav tm="100000">
                                          <p:val>
                                            <p:fltVal val="1"/>
                                          </p:val>
                                        </p:tav>
                                      </p:tavLst>
                                    </p:anim>
                                    <p:anim calcmode="lin" valueType="num">
                                      <p:cBhvr>
                                        <p:cTn id="24" dur="4000" fill="hold"/>
                                        <p:tgtEl>
                                          <p:spTgt spid="25"/>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500"/>
                                        <p:tgtEl>
                                          <p:spTgt spid="25"/>
                                        </p:tgtEl>
                                        <p:attrNameLst>
                                          <p:attrName>ppt_x</p:attrName>
                                        </p:attrNameLst>
                                      </p:cBhvr>
                                      <p:tavLst>
                                        <p:tav tm="0">
                                          <p:val>
                                            <p:strVal val="ppt_x"/>
                                          </p:val>
                                        </p:tav>
                                        <p:tav tm="100000">
                                          <p:val>
                                            <p:strVal val="1+ppt_w/2"/>
                                          </p:val>
                                        </p:tav>
                                      </p:tavLst>
                                    </p:anim>
                                    <p:anim calcmode="lin" valueType="num">
                                      <p:cBhvr additive="base">
                                        <p:cTn id="27" dur="4500"/>
                                        <p:tgtEl>
                                          <p:spTgt spid="25"/>
                                        </p:tgtEl>
                                        <p:attrNameLst>
                                          <p:attrName>ppt_y</p:attrName>
                                        </p:attrNameLst>
                                      </p:cBhvr>
                                      <p:tavLst>
                                        <p:tav tm="0">
                                          <p:val>
                                            <p:strVal val="ppt_y"/>
                                          </p:val>
                                        </p:tav>
                                        <p:tav tm="100000">
                                          <p:val>
                                            <p:strVal val="ppt_y"/>
                                          </p:val>
                                        </p:tav>
                                      </p:tavLst>
                                    </p:anim>
                                    <p:set>
                                      <p:cBhvr>
                                        <p:cTn id="28" dur="1" fill="hold">
                                          <p:stCondLst>
                                            <p:cond delay="4499"/>
                                          </p:stCondLst>
                                        </p:cTn>
                                        <p:tgtEl>
                                          <p:spTgt spid="25"/>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4000" fill="hold"/>
                                        <p:tgtEl>
                                          <p:spTgt spid="29"/>
                                        </p:tgtEl>
                                        <p:attrNameLst>
                                          <p:attrName>ppt_x</p:attrName>
                                        </p:attrNameLst>
                                      </p:cBhvr>
                                      <p:tavLst>
                                        <p:tav tm="0">
                                          <p:val>
                                            <p:strVal val="0-#ppt_w/2"/>
                                          </p:val>
                                        </p:tav>
                                        <p:tav tm="100000">
                                          <p:val>
                                            <p:strVal val="#ppt_x"/>
                                          </p:val>
                                        </p:tav>
                                      </p:tavLst>
                                    </p:anim>
                                    <p:anim calcmode="lin" valueType="num">
                                      <p:cBhvr additive="base">
                                        <p:cTn id="32" dur="4000" fill="hold"/>
                                        <p:tgtEl>
                                          <p:spTgt spid="2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4000" fill="hold"/>
                                        <p:tgtEl>
                                          <p:spTgt spid="29"/>
                                        </p:tgtEl>
                                        <p:attrNameLst>
                                          <p:attrName>ppt_w</p:attrName>
                                        </p:attrNameLst>
                                      </p:cBhvr>
                                      <p:tavLst>
                                        <p:tav tm="0" fmla="#ppt_w*sin(2.5*pi*$)">
                                          <p:val>
                                            <p:fltVal val="0"/>
                                          </p:val>
                                        </p:tav>
                                        <p:tav tm="100000">
                                          <p:val>
                                            <p:fltVal val="1"/>
                                          </p:val>
                                        </p:tav>
                                      </p:tavLst>
                                    </p:anim>
                                    <p:anim calcmode="lin" valueType="num">
                                      <p:cBhvr>
                                        <p:cTn id="36" dur="4000" fill="hold"/>
                                        <p:tgtEl>
                                          <p:spTgt spid="29"/>
                                        </p:tgtEl>
                                        <p:attrNameLst>
                                          <p:attrName>ppt_h</p:attrName>
                                        </p:attrNameLst>
                                      </p:cBhvr>
                                      <p:tavLst>
                                        <p:tav tm="0">
                                          <p:val>
                                            <p:strVal val="#ppt_h"/>
                                          </p:val>
                                        </p:tav>
                                        <p:tav tm="100000">
                                          <p:val>
                                            <p:strVal val="#ppt_h"/>
                                          </p:val>
                                        </p:tav>
                                      </p:tavLst>
                                    </p:anim>
                                  </p:childTnLst>
                                </p:cTn>
                              </p:par>
                              <p:par>
                                <p:cTn id="37" presetID="2" presetClass="exit" presetSubtype="2" fill="hold" grpId="2" nodeType="withEffect">
                                  <p:stCondLst>
                                    <p:cond delay="0"/>
                                  </p:stCondLst>
                                  <p:childTnLst>
                                    <p:anim calcmode="lin" valueType="num">
                                      <p:cBhvr additive="base">
                                        <p:cTn id="38" dur="4500"/>
                                        <p:tgtEl>
                                          <p:spTgt spid="29"/>
                                        </p:tgtEl>
                                        <p:attrNameLst>
                                          <p:attrName>ppt_x</p:attrName>
                                        </p:attrNameLst>
                                      </p:cBhvr>
                                      <p:tavLst>
                                        <p:tav tm="0">
                                          <p:val>
                                            <p:strVal val="ppt_x"/>
                                          </p:val>
                                        </p:tav>
                                        <p:tav tm="100000">
                                          <p:val>
                                            <p:strVal val="1+ppt_w/2"/>
                                          </p:val>
                                        </p:tav>
                                      </p:tavLst>
                                    </p:anim>
                                    <p:anim calcmode="lin" valueType="num">
                                      <p:cBhvr additive="base">
                                        <p:cTn id="39" dur="4500"/>
                                        <p:tgtEl>
                                          <p:spTgt spid="29"/>
                                        </p:tgtEl>
                                        <p:attrNameLst>
                                          <p:attrName>ppt_y</p:attrName>
                                        </p:attrNameLst>
                                      </p:cBhvr>
                                      <p:tavLst>
                                        <p:tav tm="0">
                                          <p:val>
                                            <p:strVal val="ppt_y"/>
                                          </p:val>
                                        </p:tav>
                                        <p:tav tm="100000">
                                          <p:val>
                                            <p:strVal val="ppt_y"/>
                                          </p:val>
                                        </p:tav>
                                      </p:tavLst>
                                    </p:anim>
                                    <p:set>
                                      <p:cBhvr>
                                        <p:cTn id="40" dur="1" fill="hold">
                                          <p:stCondLst>
                                            <p:cond delay="4499"/>
                                          </p:stCondLst>
                                        </p:cTn>
                                        <p:tgtEl>
                                          <p:spTgt spid="29"/>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0-#ppt_w/2"/>
                                          </p:val>
                                        </p:tav>
                                        <p:tav tm="100000">
                                          <p:val>
                                            <p:strVal val="#ppt_x"/>
                                          </p:val>
                                        </p:tav>
                                      </p:tavLst>
                                    </p:anim>
                                    <p:anim calcmode="lin" valueType="num">
                                      <p:cBhvr additive="base">
                                        <p:cTn id="44" dur="4000" fill="hold"/>
                                        <p:tgtEl>
                                          <p:spTgt spid="27"/>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4000" fill="hold"/>
                                        <p:tgtEl>
                                          <p:spTgt spid="27"/>
                                        </p:tgtEl>
                                        <p:attrNameLst>
                                          <p:attrName>ppt_w</p:attrName>
                                        </p:attrNameLst>
                                      </p:cBhvr>
                                      <p:tavLst>
                                        <p:tav tm="0" fmla="#ppt_w*sin(2.5*pi*$)">
                                          <p:val>
                                            <p:fltVal val="0"/>
                                          </p:val>
                                        </p:tav>
                                        <p:tav tm="100000">
                                          <p:val>
                                            <p:fltVal val="1"/>
                                          </p:val>
                                        </p:tav>
                                      </p:tavLst>
                                    </p:anim>
                                    <p:anim calcmode="lin" valueType="num">
                                      <p:cBhvr>
                                        <p:cTn id="48" dur="4000" fill="hold"/>
                                        <p:tgtEl>
                                          <p:spTgt spid="27"/>
                                        </p:tgtEl>
                                        <p:attrNameLst>
                                          <p:attrName>ppt_h</p:attrName>
                                        </p:attrNameLst>
                                      </p:cBhvr>
                                      <p:tavLst>
                                        <p:tav tm="0">
                                          <p:val>
                                            <p:strVal val="#ppt_h"/>
                                          </p:val>
                                        </p:tav>
                                        <p:tav tm="100000">
                                          <p:val>
                                            <p:strVal val="#ppt_h"/>
                                          </p:val>
                                        </p:tav>
                                      </p:tavLst>
                                    </p:anim>
                                  </p:childTnLst>
                                </p:cTn>
                              </p:par>
                              <p:par>
                                <p:cTn id="49" presetID="2" presetClass="exit" presetSubtype="2" fill="hold" grpId="2" nodeType="withEffect">
                                  <p:stCondLst>
                                    <p:cond delay="0"/>
                                  </p:stCondLst>
                                  <p:childTnLst>
                                    <p:anim calcmode="lin" valueType="num">
                                      <p:cBhvr additive="base">
                                        <p:cTn id="50" dur="4500"/>
                                        <p:tgtEl>
                                          <p:spTgt spid="27"/>
                                        </p:tgtEl>
                                        <p:attrNameLst>
                                          <p:attrName>ppt_x</p:attrName>
                                        </p:attrNameLst>
                                      </p:cBhvr>
                                      <p:tavLst>
                                        <p:tav tm="0">
                                          <p:val>
                                            <p:strVal val="ppt_x"/>
                                          </p:val>
                                        </p:tav>
                                        <p:tav tm="100000">
                                          <p:val>
                                            <p:strVal val="1+ppt_w/2"/>
                                          </p:val>
                                        </p:tav>
                                      </p:tavLst>
                                    </p:anim>
                                    <p:anim calcmode="lin" valueType="num">
                                      <p:cBhvr additive="base">
                                        <p:cTn id="51" dur="4500"/>
                                        <p:tgtEl>
                                          <p:spTgt spid="27"/>
                                        </p:tgtEl>
                                        <p:attrNameLst>
                                          <p:attrName>ppt_y</p:attrName>
                                        </p:attrNameLst>
                                      </p:cBhvr>
                                      <p:tavLst>
                                        <p:tav tm="0">
                                          <p:val>
                                            <p:strVal val="ppt_y"/>
                                          </p:val>
                                        </p:tav>
                                        <p:tav tm="100000">
                                          <p:val>
                                            <p:strVal val="ppt_y"/>
                                          </p:val>
                                        </p:tav>
                                      </p:tavLst>
                                    </p:anim>
                                    <p:set>
                                      <p:cBhvr>
                                        <p:cTn id="52" dur="1" fill="hold">
                                          <p:stCondLst>
                                            <p:cond delay="4499"/>
                                          </p:stCondLst>
                                        </p:cTn>
                                        <p:tgtEl>
                                          <p:spTgt spid="27"/>
                                        </p:tgtEl>
                                        <p:attrNameLst>
                                          <p:attrName>style.visibility</p:attrName>
                                        </p:attrNameLst>
                                      </p:cBhvr>
                                      <p:to>
                                        <p:strVal val="hidden"/>
                                      </p:to>
                                    </p:set>
                                  </p:childTnLst>
                                </p:cTn>
                              </p:par>
                              <p:par>
                                <p:cTn id="53" presetID="2" presetClass="entr" presetSubtype="8"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4000" fill="hold"/>
                                        <p:tgtEl>
                                          <p:spTgt spid="26"/>
                                        </p:tgtEl>
                                        <p:attrNameLst>
                                          <p:attrName>ppt_x</p:attrName>
                                        </p:attrNameLst>
                                      </p:cBhvr>
                                      <p:tavLst>
                                        <p:tav tm="0">
                                          <p:val>
                                            <p:strVal val="0-#ppt_w/2"/>
                                          </p:val>
                                        </p:tav>
                                        <p:tav tm="100000">
                                          <p:val>
                                            <p:strVal val="#ppt_x"/>
                                          </p:val>
                                        </p:tav>
                                      </p:tavLst>
                                    </p:anim>
                                    <p:anim calcmode="lin" valueType="num">
                                      <p:cBhvr additive="base">
                                        <p:cTn id="56" dur="4000" fill="hold"/>
                                        <p:tgtEl>
                                          <p:spTgt spid="26"/>
                                        </p:tgtEl>
                                        <p:attrNameLst>
                                          <p:attrName>ppt_y</p:attrName>
                                        </p:attrNameLst>
                                      </p:cBhvr>
                                      <p:tavLst>
                                        <p:tav tm="0">
                                          <p:val>
                                            <p:strVal val="#ppt_y"/>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4000" fill="hold"/>
                                        <p:tgtEl>
                                          <p:spTgt spid="26"/>
                                        </p:tgtEl>
                                        <p:attrNameLst>
                                          <p:attrName>ppt_w</p:attrName>
                                        </p:attrNameLst>
                                      </p:cBhvr>
                                      <p:tavLst>
                                        <p:tav tm="0" fmla="#ppt_w*sin(2.5*pi*$)">
                                          <p:val>
                                            <p:fltVal val="0"/>
                                          </p:val>
                                        </p:tav>
                                        <p:tav tm="100000">
                                          <p:val>
                                            <p:fltVal val="1"/>
                                          </p:val>
                                        </p:tav>
                                      </p:tavLst>
                                    </p:anim>
                                    <p:anim calcmode="lin" valueType="num">
                                      <p:cBhvr>
                                        <p:cTn id="60" dur="4000" fill="hold"/>
                                        <p:tgtEl>
                                          <p:spTgt spid="26"/>
                                        </p:tgtEl>
                                        <p:attrNameLst>
                                          <p:attrName>ppt_h</p:attrName>
                                        </p:attrNameLst>
                                      </p:cBhvr>
                                      <p:tavLst>
                                        <p:tav tm="0">
                                          <p:val>
                                            <p:strVal val="#ppt_h"/>
                                          </p:val>
                                        </p:tav>
                                        <p:tav tm="100000">
                                          <p:val>
                                            <p:strVal val="#ppt_h"/>
                                          </p:val>
                                        </p:tav>
                                      </p:tavLst>
                                    </p:anim>
                                  </p:childTnLst>
                                </p:cTn>
                              </p:par>
                              <p:par>
                                <p:cTn id="61" presetID="2" presetClass="exit" presetSubtype="2" fill="hold" grpId="2" nodeType="withEffect">
                                  <p:stCondLst>
                                    <p:cond delay="0"/>
                                  </p:stCondLst>
                                  <p:childTnLst>
                                    <p:anim calcmode="lin" valueType="num">
                                      <p:cBhvr additive="base">
                                        <p:cTn id="62" dur="4500"/>
                                        <p:tgtEl>
                                          <p:spTgt spid="26"/>
                                        </p:tgtEl>
                                        <p:attrNameLst>
                                          <p:attrName>ppt_x</p:attrName>
                                        </p:attrNameLst>
                                      </p:cBhvr>
                                      <p:tavLst>
                                        <p:tav tm="0">
                                          <p:val>
                                            <p:strVal val="ppt_x"/>
                                          </p:val>
                                        </p:tav>
                                        <p:tav tm="100000">
                                          <p:val>
                                            <p:strVal val="1+ppt_w/2"/>
                                          </p:val>
                                        </p:tav>
                                      </p:tavLst>
                                    </p:anim>
                                    <p:anim calcmode="lin" valueType="num">
                                      <p:cBhvr additive="base">
                                        <p:cTn id="63" dur="4500"/>
                                        <p:tgtEl>
                                          <p:spTgt spid="26"/>
                                        </p:tgtEl>
                                        <p:attrNameLst>
                                          <p:attrName>ppt_y</p:attrName>
                                        </p:attrNameLst>
                                      </p:cBhvr>
                                      <p:tavLst>
                                        <p:tav tm="0">
                                          <p:val>
                                            <p:strVal val="ppt_y"/>
                                          </p:val>
                                        </p:tav>
                                        <p:tav tm="100000">
                                          <p:val>
                                            <p:strVal val="ppt_y"/>
                                          </p:val>
                                        </p:tav>
                                      </p:tavLst>
                                    </p:anim>
                                    <p:set>
                                      <p:cBhvr>
                                        <p:cTn id="64" dur="1" fill="hold">
                                          <p:stCondLst>
                                            <p:cond delay="4499"/>
                                          </p:stCondLst>
                                        </p:cTn>
                                        <p:tgtEl>
                                          <p:spTgt spid="26"/>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4000" fill="hold"/>
                                        <p:tgtEl>
                                          <p:spTgt spid="28"/>
                                        </p:tgtEl>
                                        <p:attrNameLst>
                                          <p:attrName>ppt_x</p:attrName>
                                        </p:attrNameLst>
                                      </p:cBhvr>
                                      <p:tavLst>
                                        <p:tav tm="0">
                                          <p:val>
                                            <p:strVal val="0-#ppt_w/2"/>
                                          </p:val>
                                        </p:tav>
                                        <p:tav tm="100000">
                                          <p:val>
                                            <p:strVal val="#ppt_x"/>
                                          </p:val>
                                        </p:tav>
                                      </p:tavLst>
                                    </p:anim>
                                    <p:anim calcmode="lin" valueType="num">
                                      <p:cBhvr additive="base">
                                        <p:cTn id="68" dur="4000" fill="hold"/>
                                        <p:tgtEl>
                                          <p:spTgt spid="28"/>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4000" fill="hold"/>
                                        <p:tgtEl>
                                          <p:spTgt spid="28"/>
                                        </p:tgtEl>
                                        <p:attrNameLst>
                                          <p:attrName>ppt_w</p:attrName>
                                        </p:attrNameLst>
                                      </p:cBhvr>
                                      <p:tavLst>
                                        <p:tav tm="0" fmla="#ppt_w*sin(2.5*pi*$)">
                                          <p:val>
                                            <p:fltVal val="0"/>
                                          </p:val>
                                        </p:tav>
                                        <p:tav tm="100000">
                                          <p:val>
                                            <p:fltVal val="1"/>
                                          </p:val>
                                        </p:tav>
                                      </p:tavLst>
                                    </p:anim>
                                    <p:anim calcmode="lin" valueType="num">
                                      <p:cBhvr>
                                        <p:cTn id="72" dur="4000" fill="hold"/>
                                        <p:tgtEl>
                                          <p:spTgt spid="28"/>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28"/>
                                        </p:tgtEl>
                                        <p:attrNameLst>
                                          <p:attrName>ppt_x</p:attrName>
                                        </p:attrNameLst>
                                      </p:cBhvr>
                                      <p:tavLst>
                                        <p:tav tm="0">
                                          <p:val>
                                            <p:strVal val="ppt_x"/>
                                          </p:val>
                                        </p:tav>
                                        <p:tav tm="100000">
                                          <p:val>
                                            <p:strVal val="1+ppt_w/2"/>
                                          </p:val>
                                        </p:tav>
                                      </p:tavLst>
                                    </p:anim>
                                    <p:anim calcmode="lin" valueType="num">
                                      <p:cBhvr additive="base">
                                        <p:cTn id="75" dur="4500"/>
                                        <p:tgtEl>
                                          <p:spTgt spid="28"/>
                                        </p:tgtEl>
                                        <p:attrNameLst>
                                          <p:attrName>ppt_y</p:attrName>
                                        </p:attrNameLst>
                                      </p:cBhvr>
                                      <p:tavLst>
                                        <p:tav tm="0">
                                          <p:val>
                                            <p:strVal val="ppt_y"/>
                                          </p:val>
                                        </p:tav>
                                        <p:tav tm="100000">
                                          <p:val>
                                            <p:strVal val="ppt_y"/>
                                          </p:val>
                                        </p:tav>
                                      </p:tavLst>
                                    </p:anim>
                                    <p:set>
                                      <p:cBhvr>
                                        <p:cTn id="76" dur="1" fill="hold">
                                          <p:stCondLst>
                                            <p:cond delay="4499"/>
                                          </p:stCondLst>
                                        </p:cTn>
                                        <p:tgtEl>
                                          <p:spTgt spid="28"/>
                                        </p:tgtEl>
                                        <p:attrNameLst>
                                          <p:attrName>style.visibility</p:attrName>
                                        </p:attrNameLst>
                                      </p:cBhvr>
                                      <p:to>
                                        <p:strVal val="hidden"/>
                                      </p:to>
                                    </p:set>
                                  </p:childTnLst>
                                </p:cTn>
                              </p:par>
                              <p:par>
                                <p:cTn id="77" presetID="2" presetClass="entr" presetSubtype="1"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4000" fill="hold"/>
                                        <p:tgtEl>
                                          <p:spTgt spid="6"/>
                                        </p:tgtEl>
                                        <p:attrNameLst>
                                          <p:attrName>ppt_x</p:attrName>
                                        </p:attrNameLst>
                                      </p:cBhvr>
                                      <p:tavLst>
                                        <p:tav tm="0">
                                          <p:val>
                                            <p:strVal val="#ppt_x"/>
                                          </p:val>
                                        </p:tav>
                                        <p:tav tm="100000">
                                          <p:val>
                                            <p:strVal val="#ppt_x"/>
                                          </p:val>
                                        </p:tav>
                                      </p:tavLst>
                                    </p:anim>
                                    <p:anim calcmode="lin" valueType="num">
                                      <p:cBhvr additive="base">
                                        <p:cTn id="80" dur="4000" fill="hold"/>
                                        <p:tgtEl>
                                          <p:spTgt spid="6"/>
                                        </p:tgtEl>
                                        <p:attrNameLst>
                                          <p:attrName>ppt_y</p:attrName>
                                        </p:attrNameLst>
                                      </p:cBhvr>
                                      <p:tavLst>
                                        <p:tav tm="0">
                                          <p:val>
                                            <p:strVal val="0-#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4000" fill="hold"/>
                                        <p:tgtEl>
                                          <p:spTgt spid="6"/>
                                        </p:tgtEl>
                                        <p:attrNameLst>
                                          <p:attrName>ppt_w</p:attrName>
                                        </p:attrNameLst>
                                      </p:cBhvr>
                                      <p:tavLst>
                                        <p:tav tm="0">
                                          <p:val>
                                            <p:strVal val="#ppt_w"/>
                                          </p:val>
                                        </p:tav>
                                        <p:tav tm="100000">
                                          <p:val>
                                            <p:strVal val="#ppt_w"/>
                                          </p:val>
                                        </p:tav>
                                      </p:tavLst>
                                    </p:anim>
                                    <p:anim calcmode="lin" valueType="num">
                                      <p:cBhvr>
                                        <p:cTn id="84" dur="4000" fill="hold"/>
                                        <p:tgtEl>
                                          <p:spTgt spid="6"/>
                                        </p:tgtEl>
                                        <p:attrNameLst>
                                          <p:attrName>ppt_h</p:attrName>
                                        </p:attrNameLst>
                                      </p:cBhvr>
                                      <p:tavLst>
                                        <p:tav tm="0" fmla="#ppt_h*sin(2.5*pi*$)">
                                          <p:val>
                                            <p:fltVal val="0"/>
                                          </p:val>
                                        </p:tav>
                                        <p:tav tm="100000">
                                          <p:val>
                                            <p:fltVal val="1"/>
                                          </p:val>
                                        </p:tav>
                                      </p:tavLst>
                                    </p:anim>
                                  </p:childTnLst>
                                </p:cTn>
                              </p:par>
                              <p:par>
                                <p:cTn id="85" presetID="2" presetClass="exit" presetSubtype="4" fill="hold" grpId="2" nodeType="withEffect">
                                  <p:stCondLst>
                                    <p:cond delay="0"/>
                                  </p:stCondLst>
                                  <p:childTnLst>
                                    <p:anim calcmode="lin" valueType="num">
                                      <p:cBhvr additive="base">
                                        <p:cTn id="86" dur="4500"/>
                                        <p:tgtEl>
                                          <p:spTgt spid="6"/>
                                        </p:tgtEl>
                                        <p:attrNameLst>
                                          <p:attrName>ppt_x</p:attrName>
                                        </p:attrNameLst>
                                      </p:cBhvr>
                                      <p:tavLst>
                                        <p:tav tm="0">
                                          <p:val>
                                            <p:strVal val="ppt_x"/>
                                          </p:val>
                                        </p:tav>
                                        <p:tav tm="100000">
                                          <p:val>
                                            <p:strVal val="ppt_x"/>
                                          </p:val>
                                        </p:tav>
                                      </p:tavLst>
                                    </p:anim>
                                    <p:anim calcmode="lin" valueType="num">
                                      <p:cBhvr additive="base">
                                        <p:cTn id="87" dur="4500"/>
                                        <p:tgtEl>
                                          <p:spTgt spid="6"/>
                                        </p:tgtEl>
                                        <p:attrNameLst>
                                          <p:attrName>ppt_y</p:attrName>
                                        </p:attrNameLst>
                                      </p:cBhvr>
                                      <p:tavLst>
                                        <p:tav tm="0">
                                          <p:val>
                                            <p:strVal val="ppt_y"/>
                                          </p:val>
                                        </p:tav>
                                        <p:tav tm="100000">
                                          <p:val>
                                            <p:strVal val="1+ppt_h/2"/>
                                          </p:val>
                                        </p:tav>
                                      </p:tavLst>
                                    </p:anim>
                                    <p:set>
                                      <p:cBhvr>
                                        <p:cTn id="88" dur="1" fill="hold">
                                          <p:stCondLst>
                                            <p:cond delay="4499"/>
                                          </p:stCondLst>
                                        </p:cTn>
                                        <p:tgtEl>
                                          <p:spTgt spid="6"/>
                                        </p:tgtEl>
                                        <p:attrNameLst>
                                          <p:attrName>style.visibility</p:attrName>
                                        </p:attrNameLst>
                                      </p:cBhvr>
                                      <p:to>
                                        <p:strVal val="hidden"/>
                                      </p:to>
                                    </p:set>
                                  </p:childTnLst>
                                </p:cTn>
                              </p:par>
                              <p:par>
                                <p:cTn id="89" presetID="2" presetClass="entr" presetSubtype="1"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additive="base">
                                        <p:cTn id="91" dur="4000" fill="hold"/>
                                        <p:tgtEl>
                                          <p:spTgt spid="5"/>
                                        </p:tgtEl>
                                        <p:attrNameLst>
                                          <p:attrName>ppt_x</p:attrName>
                                        </p:attrNameLst>
                                      </p:cBhvr>
                                      <p:tavLst>
                                        <p:tav tm="0">
                                          <p:val>
                                            <p:strVal val="#ppt_x"/>
                                          </p:val>
                                        </p:tav>
                                        <p:tav tm="100000">
                                          <p:val>
                                            <p:strVal val="#ppt_x"/>
                                          </p:val>
                                        </p:tav>
                                      </p:tavLst>
                                    </p:anim>
                                    <p:anim calcmode="lin" valueType="num">
                                      <p:cBhvr additive="base">
                                        <p:cTn id="92" dur="4000" fill="hold"/>
                                        <p:tgtEl>
                                          <p:spTgt spid="5"/>
                                        </p:tgtEl>
                                        <p:attrNameLst>
                                          <p:attrName>ppt_y</p:attrName>
                                        </p:attrNameLst>
                                      </p:cBhvr>
                                      <p:tavLst>
                                        <p:tav tm="0">
                                          <p:val>
                                            <p:strVal val="0-#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4000" fill="hold"/>
                                        <p:tgtEl>
                                          <p:spTgt spid="5"/>
                                        </p:tgtEl>
                                        <p:attrNameLst>
                                          <p:attrName>ppt_w</p:attrName>
                                        </p:attrNameLst>
                                      </p:cBhvr>
                                      <p:tavLst>
                                        <p:tav tm="0">
                                          <p:val>
                                            <p:strVal val="#ppt_w"/>
                                          </p:val>
                                        </p:tav>
                                        <p:tav tm="100000">
                                          <p:val>
                                            <p:strVal val="#ppt_w"/>
                                          </p:val>
                                        </p:tav>
                                      </p:tavLst>
                                    </p:anim>
                                    <p:anim calcmode="lin" valueType="num">
                                      <p:cBhvr>
                                        <p:cTn id="96" dur="4000" fill="hold"/>
                                        <p:tgtEl>
                                          <p:spTgt spid="5"/>
                                        </p:tgtEl>
                                        <p:attrNameLst>
                                          <p:attrName>ppt_h</p:attrName>
                                        </p:attrNameLst>
                                      </p:cBhvr>
                                      <p:tavLst>
                                        <p:tav tm="0" fmla="#ppt_h*sin(2.5*pi*$)">
                                          <p:val>
                                            <p:fltVal val="0"/>
                                          </p:val>
                                        </p:tav>
                                        <p:tav tm="100000">
                                          <p:val>
                                            <p:fltVal val="1"/>
                                          </p:val>
                                        </p:tav>
                                      </p:tavLst>
                                    </p:anim>
                                  </p:childTnLst>
                                </p:cTn>
                              </p:par>
                              <p:par>
                                <p:cTn id="97" presetID="2" presetClass="exit" presetSubtype="4" fill="hold" grpId="2" nodeType="withEffect">
                                  <p:stCondLst>
                                    <p:cond delay="0"/>
                                  </p:stCondLst>
                                  <p:childTnLst>
                                    <p:anim calcmode="lin" valueType="num">
                                      <p:cBhvr additive="base">
                                        <p:cTn id="98" dur="4500"/>
                                        <p:tgtEl>
                                          <p:spTgt spid="5"/>
                                        </p:tgtEl>
                                        <p:attrNameLst>
                                          <p:attrName>ppt_x</p:attrName>
                                        </p:attrNameLst>
                                      </p:cBhvr>
                                      <p:tavLst>
                                        <p:tav tm="0">
                                          <p:val>
                                            <p:strVal val="ppt_x"/>
                                          </p:val>
                                        </p:tav>
                                        <p:tav tm="100000">
                                          <p:val>
                                            <p:strVal val="ppt_x"/>
                                          </p:val>
                                        </p:tav>
                                      </p:tavLst>
                                    </p:anim>
                                    <p:anim calcmode="lin" valueType="num">
                                      <p:cBhvr additive="base">
                                        <p:cTn id="99" dur="4500"/>
                                        <p:tgtEl>
                                          <p:spTgt spid="5"/>
                                        </p:tgtEl>
                                        <p:attrNameLst>
                                          <p:attrName>ppt_y</p:attrName>
                                        </p:attrNameLst>
                                      </p:cBhvr>
                                      <p:tavLst>
                                        <p:tav tm="0">
                                          <p:val>
                                            <p:strVal val="ppt_y"/>
                                          </p:val>
                                        </p:tav>
                                        <p:tav tm="100000">
                                          <p:val>
                                            <p:strVal val="1+ppt_h/2"/>
                                          </p:val>
                                        </p:tav>
                                      </p:tavLst>
                                    </p:anim>
                                    <p:set>
                                      <p:cBhvr>
                                        <p:cTn id="100" dur="1" fill="hold">
                                          <p:stCondLst>
                                            <p:cond delay="4499"/>
                                          </p:stCondLst>
                                        </p:cTn>
                                        <p:tgtEl>
                                          <p:spTgt spid="5"/>
                                        </p:tgtEl>
                                        <p:attrNameLst>
                                          <p:attrName>style.visibility</p:attrName>
                                        </p:attrNameLst>
                                      </p:cBhvr>
                                      <p:to>
                                        <p:strVal val="hidden"/>
                                      </p:to>
                                    </p:set>
                                  </p:childTnLst>
                                </p:cTn>
                              </p:par>
                              <p:par>
                                <p:cTn id="101" presetID="2" presetClass="entr" presetSubtype="1" fill="hold" grpId="0" nodeType="withEffect">
                                  <p:stCondLst>
                                    <p:cond delay="0"/>
                                  </p:stCondLst>
                                  <p:childTnLst>
                                    <p:set>
                                      <p:cBhvr>
                                        <p:cTn id="102" dur="1" fill="hold">
                                          <p:stCondLst>
                                            <p:cond delay="0"/>
                                          </p:stCondLst>
                                        </p:cTn>
                                        <p:tgtEl>
                                          <p:spTgt spid="7"/>
                                        </p:tgtEl>
                                        <p:attrNameLst>
                                          <p:attrName>style.visibility</p:attrName>
                                        </p:attrNameLst>
                                      </p:cBhvr>
                                      <p:to>
                                        <p:strVal val="visible"/>
                                      </p:to>
                                    </p:set>
                                    <p:anim calcmode="lin" valueType="num">
                                      <p:cBhvr additive="base">
                                        <p:cTn id="103" dur="4000" fill="hold"/>
                                        <p:tgtEl>
                                          <p:spTgt spid="7"/>
                                        </p:tgtEl>
                                        <p:attrNameLst>
                                          <p:attrName>ppt_x</p:attrName>
                                        </p:attrNameLst>
                                      </p:cBhvr>
                                      <p:tavLst>
                                        <p:tav tm="0">
                                          <p:val>
                                            <p:strVal val="#ppt_x"/>
                                          </p:val>
                                        </p:tav>
                                        <p:tav tm="100000">
                                          <p:val>
                                            <p:strVal val="#ppt_x"/>
                                          </p:val>
                                        </p:tav>
                                      </p:tavLst>
                                    </p:anim>
                                    <p:anim calcmode="lin" valueType="num">
                                      <p:cBhvr additive="base">
                                        <p:cTn id="104" dur="4000" fill="hold"/>
                                        <p:tgtEl>
                                          <p:spTgt spid="7"/>
                                        </p:tgtEl>
                                        <p:attrNameLst>
                                          <p:attrName>ppt_y</p:attrName>
                                        </p:attrNameLst>
                                      </p:cBhvr>
                                      <p:tavLst>
                                        <p:tav tm="0">
                                          <p:val>
                                            <p:strVal val="0-#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7"/>
                                        </p:tgtEl>
                                        <p:attrNameLst>
                                          <p:attrName>style.visibility</p:attrName>
                                        </p:attrNameLst>
                                      </p:cBhvr>
                                      <p:to>
                                        <p:strVal val="visible"/>
                                      </p:to>
                                    </p:set>
                                    <p:anim calcmode="lin" valueType="num">
                                      <p:cBhvr>
                                        <p:cTn id="107" dur="4000" fill="hold"/>
                                        <p:tgtEl>
                                          <p:spTgt spid="7"/>
                                        </p:tgtEl>
                                        <p:attrNameLst>
                                          <p:attrName>ppt_w</p:attrName>
                                        </p:attrNameLst>
                                      </p:cBhvr>
                                      <p:tavLst>
                                        <p:tav tm="0">
                                          <p:val>
                                            <p:strVal val="#ppt_w"/>
                                          </p:val>
                                        </p:tav>
                                        <p:tav tm="100000">
                                          <p:val>
                                            <p:strVal val="#ppt_w"/>
                                          </p:val>
                                        </p:tav>
                                      </p:tavLst>
                                    </p:anim>
                                    <p:anim calcmode="lin" valueType="num">
                                      <p:cBhvr>
                                        <p:cTn id="108" dur="4000" fill="hold"/>
                                        <p:tgtEl>
                                          <p:spTgt spid="7"/>
                                        </p:tgtEl>
                                        <p:attrNameLst>
                                          <p:attrName>ppt_h</p:attrName>
                                        </p:attrNameLst>
                                      </p:cBhvr>
                                      <p:tavLst>
                                        <p:tav tm="0" fmla="#ppt_h*sin(2.5*pi*$)">
                                          <p:val>
                                            <p:fltVal val="0"/>
                                          </p:val>
                                        </p:tav>
                                        <p:tav tm="100000">
                                          <p:val>
                                            <p:fltVal val="1"/>
                                          </p:val>
                                        </p:tav>
                                      </p:tavLst>
                                    </p:anim>
                                  </p:childTnLst>
                                </p:cTn>
                              </p:par>
                              <p:par>
                                <p:cTn id="109" presetID="2" presetClass="exit" presetSubtype="4" fill="hold" grpId="2" nodeType="withEffect">
                                  <p:stCondLst>
                                    <p:cond delay="0"/>
                                  </p:stCondLst>
                                  <p:childTnLst>
                                    <p:anim calcmode="lin" valueType="num">
                                      <p:cBhvr additive="base">
                                        <p:cTn id="110" dur="4500"/>
                                        <p:tgtEl>
                                          <p:spTgt spid="7"/>
                                        </p:tgtEl>
                                        <p:attrNameLst>
                                          <p:attrName>ppt_x</p:attrName>
                                        </p:attrNameLst>
                                      </p:cBhvr>
                                      <p:tavLst>
                                        <p:tav tm="0">
                                          <p:val>
                                            <p:strVal val="ppt_x"/>
                                          </p:val>
                                        </p:tav>
                                        <p:tav tm="100000">
                                          <p:val>
                                            <p:strVal val="ppt_x"/>
                                          </p:val>
                                        </p:tav>
                                      </p:tavLst>
                                    </p:anim>
                                    <p:anim calcmode="lin" valueType="num">
                                      <p:cBhvr additive="base">
                                        <p:cTn id="111" dur="4500"/>
                                        <p:tgtEl>
                                          <p:spTgt spid="7"/>
                                        </p:tgtEl>
                                        <p:attrNameLst>
                                          <p:attrName>ppt_y</p:attrName>
                                        </p:attrNameLst>
                                      </p:cBhvr>
                                      <p:tavLst>
                                        <p:tav tm="0">
                                          <p:val>
                                            <p:strVal val="ppt_y"/>
                                          </p:val>
                                        </p:tav>
                                        <p:tav tm="100000">
                                          <p:val>
                                            <p:strVal val="1+ppt_h/2"/>
                                          </p:val>
                                        </p:tav>
                                      </p:tavLst>
                                    </p:anim>
                                    <p:set>
                                      <p:cBhvr>
                                        <p:cTn id="112" dur="1" fill="hold">
                                          <p:stCondLst>
                                            <p:cond delay="4499"/>
                                          </p:stCondLst>
                                        </p:cTn>
                                        <p:tgtEl>
                                          <p:spTgt spid="7"/>
                                        </p:tgtEl>
                                        <p:attrNameLst>
                                          <p:attrName>style.visibility</p:attrName>
                                        </p:attrNameLst>
                                      </p:cBhvr>
                                      <p:to>
                                        <p:strVal val="hidden"/>
                                      </p:to>
                                    </p:set>
                                  </p:childTnLst>
                                </p:cTn>
                              </p:par>
                              <p:par>
                                <p:cTn id="113" presetID="2" presetClass="entr" presetSubtype="1" fill="hold" grpId="0"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4000" fill="hold"/>
                                        <p:tgtEl>
                                          <p:spTgt spid="4"/>
                                        </p:tgtEl>
                                        <p:attrNameLst>
                                          <p:attrName>ppt_x</p:attrName>
                                        </p:attrNameLst>
                                      </p:cBhvr>
                                      <p:tavLst>
                                        <p:tav tm="0">
                                          <p:val>
                                            <p:strVal val="#ppt_x"/>
                                          </p:val>
                                        </p:tav>
                                        <p:tav tm="100000">
                                          <p:val>
                                            <p:strVal val="#ppt_x"/>
                                          </p:val>
                                        </p:tav>
                                      </p:tavLst>
                                    </p:anim>
                                    <p:anim calcmode="lin" valueType="num">
                                      <p:cBhvr additive="base">
                                        <p:cTn id="116" dur="4000" fill="hold"/>
                                        <p:tgtEl>
                                          <p:spTgt spid="4"/>
                                        </p:tgtEl>
                                        <p:attrNameLst>
                                          <p:attrName>ppt_y</p:attrName>
                                        </p:attrNameLst>
                                      </p:cBhvr>
                                      <p:tavLst>
                                        <p:tav tm="0">
                                          <p:val>
                                            <p:strVal val="0-#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4000" fill="hold"/>
                                        <p:tgtEl>
                                          <p:spTgt spid="4"/>
                                        </p:tgtEl>
                                        <p:attrNameLst>
                                          <p:attrName>ppt_w</p:attrName>
                                        </p:attrNameLst>
                                      </p:cBhvr>
                                      <p:tavLst>
                                        <p:tav tm="0">
                                          <p:val>
                                            <p:strVal val="#ppt_w"/>
                                          </p:val>
                                        </p:tav>
                                        <p:tav tm="100000">
                                          <p:val>
                                            <p:strVal val="#ppt_w"/>
                                          </p:val>
                                        </p:tav>
                                      </p:tavLst>
                                    </p:anim>
                                    <p:anim calcmode="lin" valueType="num">
                                      <p:cBhvr>
                                        <p:cTn id="120" dur="4000" fill="hold"/>
                                        <p:tgtEl>
                                          <p:spTgt spid="4"/>
                                        </p:tgtEl>
                                        <p:attrNameLst>
                                          <p:attrName>ppt_h</p:attrName>
                                        </p:attrNameLst>
                                      </p:cBhvr>
                                      <p:tavLst>
                                        <p:tav tm="0" fmla="#ppt_h*sin(2.5*pi*$)">
                                          <p:val>
                                            <p:fltVal val="0"/>
                                          </p:val>
                                        </p:tav>
                                        <p:tav tm="100000">
                                          <p:val>
                                            <p:fltVal val="1"/>
                                          </p:val>
                                        </p:tav>
                                      </p:tavLst>
                                    </p:anim>
                                  </p:childTnLst>
                                </p:cTn>
                              </p:par>
                              <p:par>
                                <p:cTn id="121" presetID="2" presetClass="exit" presetSubtype="4" fill="hold" grpId="2" nodeType="withEffect">
                                  <p:stCondLst>
                                    <p:cond delay="0"/>
                                  </p:stCondLst>
                                  <p:childTnLst>
                                    <p:anim calcmode="lin" valueType="num">
                                      <p:cBhvr additive="base">
                                        <p:cTn id="122" dur="4500"/>
                                        <p:tgtEl>
                                          <p:spTgt spid="4"/>
                                        </p:tgtEl>
                                        <p:attrNameLst>
                                          <p:attrName>ppt_x</p:attrName>
                                        </p:attrNameLst>
                                      </p:cBhvr>
                                      <p:tavLst>
                                        <p:tav tm="0">
                                          <p:val>
                                            <p:strVal val="ppt_x"/>
                                          </p:val>
                                        </p:tav>
                                        <p:tav tm="100000">
                                          <p:val>
                                            <p:strVal val="ppt_x"/>
                                          </p:val>
                                        </p:tav>
                                      </p:tavLst>
                                    </p:anim>
                                    <p:anim calcmode="lin" valueType="num">
                                      <p:cBhvr additive="base">
                                        <p:cTn id="123" dur="4500"/>
                                        <p:tgtEl>
                                          <p:spTgt spid="4"/>
                                        </p:tgtEl>
                                        <p:attrNameLst>
                                          <p:attrName>ppt_y</p:attrName>
                                        </p:attrNameLst>
                                      </p:cBhvr>
                                      <p:tavLst>
                                        <p:tav tm="0">
                                          <p:val>
                                            <p:strVal val="ppt_y"/>
                                          </p:val>
                                        </p:tav>
                                        <p:tav tm="100000">
                                          <p:val>
                                            <p:strVal val="1+ppt_h/2"/>
                                          </p:val>
                                        </p:tav>
                                      </p:tavLst>
                                    </p:anim>
                                    <p:set>
                                      <p:cBhvr>
                                        <p:cTn id="124" dur="1" fill="hold">
                                          <p:stCondLst>
                                            <p:cond delay="4499"/>
                                          </p:stCondLst>
                                        </p:cTn>
                                        <p:tgtEl>
                                          <p:spTgt spid="4"/>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3"/>
                                        </p:tgtEl>
                                        <p:attrNameLst>
                                          <p:attrName>style.visibility</p:attrName>
                                        </p:attrNameLst>
                                      </p:cBhvr>
                                      <p:to>
                                        <p:strVal val="visible"/>
                                      </p:to>
                                    </p:set>
                                    <p:anim calcmode="lin" valueType="num">
                                      <p:cBhvr additive="base">
                                        <p:cTn id="127" dur="4000" fill="hold"/>
                                        <p:tgtEl>
                                          <p:spTgt spid="3"/>
                                        </p:tgtEl>
                                        <p:attrNameLst>
                                          <p:attrName>ppt_x</p:attrName>
                                        </p:attrNameLst>
                                      </p:cBhvr>
                                      <p:tavLst>
                                        <p:tav tm="0">
                                          <p:val>
                                            <p:strVal val="#ppt_x"/>
                                          </p:val>
                                        </p:tav>
                                        <p:tav tm="100000">
                                          <p:val>
                                            <p:strVal val="#ppt_x"/>
                                          </p:val>
                                        </p:tav>
                                      </p:tavLst>
                                    </p:anim>
                                    <p:anim calcmode="lin" valueType="num">
                                      <p:cBhvr additive="base">
                                        <p:cTn id="128" dur="4000" fill="hold"/>
                                        <p:tgtEl>
                                          <p:spTgt spid="3"/>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
                                        </p:tgtEl>
                                        <p:attrNameLst>
                                          <p:attrName>style.visibility</p:attrName>
                                        </p:attrNameLst>
                                      </p:cBhvr>
                                      <p:to>
                                        <p:strVal val="visible"/>
                                      </p:to>
                                    </p:set>
                                    <p:anim calcmode="lin" valueType="num">
                                      <p:cBhvr>
                                        <p:cTn id="131" dur="4000" fill="hold"/>
                                        <p:tgtEl>
                                          <p:spTgt spid="3"/>
                                        </p:tgtEl>
                                        <p:attrNameLst>
                                          <p:attrName>ppt_w</p:attrName>
                                        </p:attrNameLst>
                                      </p:cBhvr>
                                      <p:tavLst>
                                        <p:tav tm="0">
                                          <p:val>
                                            <p:strVal val="#ppt_w"/>
                                          </p:val>
                                        </p:tav>
                                        <p:tav tm="100000">
                                          <p:val>
                                            <p:strVal val="#ppt_w"/>
                                          </p:val>
                                        </p:tav>
                                      </p:tavLst>
                                    </p:anim>
                                    <p:anim calcmode="lin" valueType="num">
                                      <p:cBhvr>
                                        <p:cTn id="132" dur="4000" fill="hold"/>
                                        <p:tgtEl>
                                          <p:spTgt spid="3"/>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3"/>
                                        </p:tgtEl>
                                        <p:attrNameLst>
                                          <p:attrName>ppt_x</p:attrName>
                                        </p:attrNameLst>
                                      </p:cBhvr>
                                      <p:tavLst>
                                        <p:tav tm="0">
                                          <p:val>
                                            <p:strVal val="ppt_x"/>
                                          </p:val>
                                        </p:tav>
                                        <p:tav tm="100000">
                                          <p:val>
                                            <p:strVal val="ppt_x"/>
                                          </p:val>
                                        </p:tav>
                                      </p:tavLst>
                                    </p:anim>
                                    <p:anim calcmode="lin" valueType="num">
                                      <p:cBhvr additive="base">
                                        <p:cTn id="135" dur="4500"/>
                                        <p:tgtEl>
                                          <p:spTgt spid="3"/>
                                        </p:tgtEl>
                                        <p:attrNameLst>
                                          <p:attrName>ppt_y</p:attrName>
                                        </p:attrNameLst>
                                      </p:cBhvr>
                                      <p:tavLst>
                                        <p:tav tm="0">
                                          <p:val>
                                            <p:strVal val="ppt_y"/>
                                          </p:val>
                                        </p:tav>
                                        <p:tav tm="100000">
                                          <p:val>
                                            <p:strVal val="1+ppt_h/2"/>
                                          </p:val>
                                        </p:tav>
                                      </p:tavLst>
                                    </p:anim>
                                    <p:set>
                                      <p:cBhvr>
                                        <p:cTn id="136" dur="1" fill="hold">
                                          <p:stCondLst>
                                            <p:cond delay="4499"/>
                                          </p:stCondLst>
                                        </p:cTn>
                                        <p:tgtEl>
                                          <p:spTgt spid="3"/>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additive="base">
                                        <p:cTn id="139" dur="4000" fill="hold"/>
                                        <p:tgtEl>
                                          <p:spTgt spid="2"/>
                                        </p:tgtEl>
                                        <p:attrNameLst>
                                          <p:attrName>ppt_x</p:attrName>
                                        </p:attrNameLst>
                                      </p:cBhvr>
                                      <p:tavLst>
                                        <p:tav tm="0">
                                          <p:val>
                                            <p:strVal val="#ppt_x"/>
                                          </p:val>
                                        </p:tav>
                                        <p:tav tm="100000">
                                          <p:val>
                                            <p:strVal val="#ppt_x"/>
                                          </p:val>
                                        </p:tav>
                                      </p:tavLst>
                                    </p:anim>
                                    <p:anim calcmode="lin" valueType="num">
                                      <p:cBhvr additive="base">
                                        <p:cTn id="140" dur="4000" fill="hold"/>
                                        <p:tgtEl>
                                          <p:spTgt spid="2"/>
                                        </p:tgtEl>
                                        <p:attrNameLst>
                                          <p:attrName>ppt_y</p:attrName>
                                        </p:attrNameLst>
                                      </p:cBhvr>
                                      <p:tavLst>
                                        <p:tav tm="0">
                                          <p:val>
                                            <p:strVal val="0-#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4000" fill="hold"/>
                                        <p:tgtEl>
                                          <p:spTgt spid="2"/>
                                        </p:tgtEl>
                                        <p:attrNameLst>
                                          <p:attrName>ppt_w</p:attrName>
                                        </p:attrNameLst>
                                      </p:cBhvr>
                                      <p:tavLst>
                                        <p:tav tm="0">
                                          <p:val>
                                            <p:strVal val="#ppt_w"/>
                                          </p:val>
                                        </p:tav>
                                        <p:tav tm="100000">
                                          <p:val>
                                            <p:strVal val="#ppt_w"/>
                                          </p:val>
                                        </p:tav>
                                      </p:tavLst>
                                    </p:anim>
                                    <p:anim calcmode="lin" valueType="num">
                                      <p:cBhvr>
                                        <p:cTn id="144" dur="4000" fill="hold"/>
                                        <p:tgtEl>
                                          <p:spTgt spid="2"/>
                                        </p:tgtEl>
                                        <p:attrNameLst>
                                          <p:attrName>ppt_h</p:attrName>
                                        </p:attrNameLst>
                                      </p:cBhvr>
                                      <p:tavLst>
                                        <p:tav tm="0" fmla="#ppt_h*sin(2.5*pi*$)">
                                          <p:val>
                                            <p:fltVal val="0"/>
                                          </p:val>
                                        </p:tav>
                                        <p:tav tm="100000">
                                          <p:val>
                                            <p:fltVal val="1"/>
                                          </p:val>
                                        </p:tav>
                                      </p:tavLst>
                                    </p:anim>
                                  </p:childTnLst>
                                </p:cTn>
                              </p:par>
                              <p:par>
                                <p:cTn id="145" presetID="2" presetClass="exit" presetSubtype="4" fill="hold" grpId="2" nodeType="withEffect">
                                  <p:stCondLst>
                                    <p:cond delay="0"/>
                                  </p:stCondLst>
                                  <p:childTnLst>
                                    <p:anim calcmode="lin" valueType="num">
                                      <p:cBhvr additive="base">
                                        <p:cTn id="146" dur="4500"/>
                                        <p:tgtEl>
                                          <p:spTgt spid="2"/>
                                        </p:tgtEl>
                                        <p:attrNameLst>
                                          <p:attrName>ppt_x</p:attrName>
                                        </p:attrNameLst>
                                      </p:cBhvr>
                                      <p:tavLst>
                                        <p:tav tm="0">
                                          <p:val>
                                            <p:strVal val="ppt_x"/>
                                          </p:val>
                                        </p:tav>
                                        <p:tav tm="100000">
                                          <p:val>
                                            <p:strVal val="ppt_x"/>
                                          </p:val>
                                        </p:tav>
                                      </p:tavLst>
                                    </p:anim>
                                    <p:anim calcmode="lin" valueType="num">
                                      <p:cBhvr additive="base">
                                        <p:cTn id="147" dur="4500"/>
                                        <p:tgtEl>
                                          <p:spTgt spid="2"/>
                                        </p:tgtEl>
                                        <p:attrNameLst>
                                          <p:attrName>ppt_y</p:attrName>
                                        </p:attrNameLst>
                                      </p:cBhvr>
                                      <p:tavLst>
                                        <p:tav tm="0">
                                          <p:val>
                                            <p:strVal val="ppt_y"/>
                                          </p:val>
                                        </p:tav>
                                        <p:tav tm="100000">
                                          <p:val>
                                            <p:strVal val="1+ppt_h/2"/>
                                          </p:val>
                                        </p:tav>
                                      </p:tavLst>
                                    </p:anim>
                                    <p:set>
                                      <p:cBhvr>
                                        <p:cTn id="148" dur="1" fill="hold">
                                          <p:stCondLst>
                                            <p:cond delay="4499"/>
                                          </p:stCondLst>
                                        </p:cTn>
                                        <p:tgtEl>
                                          <p:spTgt spid="2"/>
                                        </p:tgtEl>
                                        <p:attrNameLst>
                                          <p:attrName>style.visibility</p:attrName>
                                        </p:attrNameLst>
                                      </p:cBhvr>
                                      <p:to>
                                        <p:strVal val="hidden"/>
                                      </p:to>
                                    </p:set>
                                  </p:childTnLst>
                                </p:cTn>
                              </p:par>
                              <p:par>
                                <p:cTn id="149" presetID="2" presetClass="entr" presetSubtype="2" fill="hold" grpId="0"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4000" fill="hold"/>
                                        <p:tgtEl>
                                          <p:spTgt spid="21"/>
                                        </p:tgtEl>
                                        <p:attrNameLst>
                                          <p:attrName>ppt_x</p:attrName>
                                        </p:attrNameLst>
                                      </p:cBhvr>
                                      <p:tavLst>
                                        <p:tav tm="0">
                                          <p:val>
                                            <p:strVal val="1+#ppt_w/2"/>
                                          </p:val>
                                        </p:tav>
                                        <p:tav tm="100000">
                                          <p:val>
                                            <p:strVal val="#ppt_x"/>
                                          </p:val>
                                        </p:tav>
                                      </p:tavLst>
                                    </p:anim>
                                    <p:anim calcmode="lin" valueType="num">
                                      <p:cBhvr additive="base">
                                        <p:cTn id="152" dur="4000" fill="hold"/>
                                        <p:tgtEl>
                                          <p:spTgt spid="21"/>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p:cTn id="155" dur="4000" fill="hold"/>
                                        <p:tgtEl>
                                          <p:spTgt spid="21"/>
                                        </p:tgtEl>
                                        <p:attrNameLst>
                                          <p:attrName>ppt_w</p:attrName>
                                        </p:attrNameLst>
                                      </p:cBhvr>
                                      <p:tavLst>
                                        <p:tav tm="0" fmla="#ppt_w*sin(2.5*pi*$)">
                                          <p:val>
                                            <p:fltVal val="0"/>
                                          </p:val>
                                        </p:tav>
                                        <p:tav tm="100000">
                                          <p:val>
                                            <p:fltVal val="1"/>
                                          </p:val>
                                        </p:tav>
                                      </p:tavLst>
                                    </p:anim>
                                    <p:anim calcmode="lin" valueType="num">
                                      <p:cBhvr>
                                        <p:cTn id="156" dur="4000" fill="hold"/>
                                        <p:tgtEl>
                                          <p:spTgt spid="21"/>
                                        </p:tgtEl>
                                        <p:attrNameLst>
                                          <p:attrName>ppt_h</p:attrName>
                                        </p:attrNameLst>
                                      </p:cBhvr>
                                      <p:tavLst>
                                        <p:tav tm="0">
                                          <p:val>
                                            <p:strVal val="#ppt_h"/>
                                          </p:val>
                                        </p:tav>
                                        <p:tav tm="100000">
                                          <p:val>
                                            <p:strVal val="#ppt_h"/>
                                          </p:val>
                                        </p:tav>
                                      </p:tavLst>
                                    </p:anim>
                                  </p:childTnLst>
                                </p:cTn>
                              </p:par>
                              <p:par>
                                <p:cTn id="157" presetID="2" presetClass="exit" presetSubtype="8" fill="hold" grpId="2" nodeType="withEffect">
                                  <p:stCondLst>
                                    <p:cond delay="0"/>
                                  </p:stCondLst>
                                  <p:childTnLst>
                                    <p:anim calcmode="lin" valueType="num">
                                      <p:cBhvr additive="base">
                                        <p:cTn id="158" dur="4500"/>
                                        <p:tgtEl>
                                          <p:spTgt spid="21"/>
                                        </p:tgtEl>
                                        <p:attrNameLst>
                                          <p:attrName>ppt_x</p:attrName>
                                        </p:attrNameLst>
                                      </p:cBhvr>
                                      <p:tavLst>
                                        <p:tav tm="0">
                                          <p:val>
                                            <p:strVal val="ppt_x"/>
                                          </p:val>
                                        </p:tav>
                                        <p:tav tm="100000">
                                          <p:val>
                                            <p:strVal val="0-ppt_w/2"/>
                                          </p:val>
                                        </p:tav>
                                      </p:tavLst>
                                    </p:anim>
                                    <p:anim calcmode="lin" valueType="num">
                                      <p:cBhvr additive="base">
                                        <p:cTn id="159" dur="4500"/>
                                        <p:tgtEl>
                                          <p:spTgt spid="21"/>
                                        </p:tgtEl>
                                        <p:attrNameLst>
                                          <p:attrName>ppt_y</p:attrName>
                                        </p:attrNameLst>
                                      </p:cBhvr>
                                      <p:tavLst>
                                        <p:tav tm="0">
                                          <p:val>
                                            <p:strVal val="ppt_y"/>
                                          </p:val>
                                        </p:tav>
                                        <p:tav tm="100000">
                                          <p:val>
                                            <p:strVal val="ppt_y"/>
                                          </p:val>
                                        </p:tav>
                                      </p:tavLst>
                                    </p:anim>
                                    <p:set>
                                      <p:cBhvr>
                                        <p:cTn id="160" dur="1" fill="hold">
                                          <p:stCondLst>
                                            <p:cond delay="4499"/>
                                          </p:stCondLst>
                                        </p:cTn>
                                        <p:tgtEl>
                                          <p:spTgt spid="21"/>
                                        </p:tgtEl>
                                        <p:attrNameLst>
                                          <p:attrName>style.visibility</p:attrName>
                                        </p:attrNameLst>
                                      </p:cBhvr>
                                      <p:to>
                                        <p:strVal val="hidden"/>
                                      </p:to>
                                    </p:set>
                                  </p:childTnLst>
                                </p:cTn>
                              </p:par>
                              <p:par>
                                <p:cTn id="161" presetID="2" presetClass="entr" presetSubtype="2" fill="hold" grpId="0" nodeType="withEffect">
                                  <p:stCondLst>
                                    <p:cond delay="0"/>
                                  </p:stCondLst>
                                  <p:childTnLst>
                                    <p:set>
                                      <p:cBhvr>
                                        <p:cTn id="162" dur="1" fill="hold">
                                          <p:stCondLst>
                                            <p:cond delay="0"/>
                                          </p:stCondLst>
                                        </p:cTn>
                                        <p:tgtEl>
                                          <p:spTgt spid="20"/>
                                        </p:tgtEl>
                                        <p:attrNameLst>
                                          <p:attrName>style.visibility</p:attrName>
                                        </p:attrNameLst>
                                      </p:cBhvr>
                                      <p:to>
                                        <p:strVal val="visible"/>
                                      </p:to>
                                    </p:set>
                                    <p:anim calcmode="lin" valueType="num">
                                      <p:cBhvr additive="base">
                                        <p:cTn id="163" dur="4000" fill="hold"/>
                                        <p:tgtEl>
                                          <p:spTgt spid="20"/>
                                        </p:tgtEl>
                                        <p:attrNameLst>
                                          <p:attrName>ppt_x</p:attrName>
                                        </p:attrNameLst>
                                      </p:cBhvr>
                                      <p:tavLst>
                                        <p:tav tm="0">
                                          <p:val>
                                            <p:strVal val="1+#ppt_w/2"/>
                                          </p:val>
                                        </p:tav>
                                        <p:tav tm="100000">
                                          <p:val>
                                            <p:strVal val="#ppt_x"/>
                                          </p:val>
                                        </p:tav>
                                      </p:tavLst>
                                    </p:anim>
                                    <p:anim calcmode="lin" valueType="num">
                                      <p:cBhvr additive="base">
                                        <p:cTn id="164" dur="4000" fill="hold"/>
                                        <p:tgtEl>
                                          <p:spTgt spid="20"/>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20"/>
                                        </p:tgtEl>
                                        <p:attrNameLst>
                                          <p:attrName>style.visibility</p:attrName>
                                        </p:attrNameLst>
                                      </p:cBhvr>
                                      <p:to>
                                        <p:strVal val="visible"/>
                                      </p:to>
                                    </p:set>
                                    <p:anim calcmode="lin" valueType="num">
                                      <p:cBhvr>
                                        <p:cTn id="167" dur="4000" fill="hold"/>
                                        <p:tgtEl>
                                          <p:spTgt spid="20"/>
                                        </p:tgtEl>
                                        <p:attrNameLst>
                                          <p:attrName>ppt_w</p:attrName>
                                        </p:attrNameLst>
                                      </p:cBhvr>
                                      <p:tavLst>
                                        <p:tav tm="0" fmla="#ppt_w*sin(2.5*pi*$)">
                                          <p:val>
                                            <p:fltVal val="0"/>
                                          </p:val>
                                        </p:tav>
                                        <p:tav tm="100000">
                                          <p:val>
                                            <p:fltVal val="1"/>
                                          </p:val>
                                        </p:tav>
                                      </p:tavLst>
                                    </p:anim>
                                    <p:anim calcmode="lin" valueType="num">
                                      <p:cBhvr>
                                        <p:cTn id="168" dur="4000" fill="hold"/>
                                        <p:tgtEl>
                                          <p:spTgt spid="20"/>
                                        </p:tgtEl>
                                        <p:attrNameLst>
                                          <p:attrName>ppt_h</p:attrName>
                                        </p:attrNameLst>
                                      </p:cBhvr>
                                      <p:tavLst>
                                        <p:tav tm="0">
                                          <p:val>
                                            <p:strVal val="#ppt_h"/>
                                          </p:val>
                                        </p:tav>
                                        <p:tav tm="100000">
                                          <p:val>
                                            <p:strVal val="#ppt_h"/>
                                          </p:val>
                                        </p:tav>
                                      </p:tavLst>
                                    </p:anim>
                                  </p:childTnLst>
                                </p:cTn>
                              </p:par>
                              <p:par>
                                <p:cTn id="169" presetID="2" presetClass="exit" presetSubtype="8" fill="hold" grpId="2" nodeType="withEffect">
                                  <p:stCondLst>
                                    <p:cond delay="0"/>
                                  </p:stCondLst>
                                  <p:childTnLst>
                                    <p:anim calcmode="lin" valueType="num">
                                      <p:cBhvr additive="base">
                                        <p:cTn id="170" dur="4500"/>
                                        <p:tgtEl>
                                          <p:spTgt spid="20"/>
                                        </p:tgtEl>
                                        <p:attrNameLst>
                                          <p:attrName>ppt_x</p:attrName>
                                        </p:attrNameLst>
                                      </p:cBhvr>
                                      <p:tavLst>
                                        <p:tav tm="0">
                                          <p:val>
                                            <p:strVal val="ppt_x"/>
                                          </p:val>
                                        </p:tav>
                                        <p:tav tm="100000">
                                          <p:val>
                                            <p:strVal val="0-ppt_w/2"/>
                                          </p:val>
                                        </p:tav>
                                      </p:tavLst>
                                    </p:anim>
                                    <p:anim calcmode="lin" valueType="num">
                                      <p:cBhvr additive="base">
                                        <p:cTn id="171" dur="4500"/>
                                        <p:tgtEl>
                                          <p:spTgt spid="20"/>
                                        </p:tgtEl>
                                        <p:attrNameLst>
                                          <p:attrName>ppt_y</p:attrName>
                                        </p:attrNameLst>
                                      </p:cBhvr>
                                      <p:tavLst>
                                        <p:tav tm="0">
                                          <p:val>
                                            <p:strVal val="ppt_y"/>
                                          </p:val>
                                        </p:tav>
                                        <p:tav tm="100000">
                                          <p:val>
                                            <p:strVal val="ppt_y"/>
                                          </p:val>
                                        </p:tav>
                                      </p:tavLst>
                                    </p:anim>
                                    <p:set>
                                      <p:cBhvr>
                                        <p:cTn id="172" dur="1" fill="hold">
                                          <p:stCondLst>
                                            <p:cond delay="4499"/>
                                          </p:stCondLst>
                                        </p:cTn>
                                        <p:tgtEl>
                                          <p:spTgt spid="20"/>
                                        </p:tgtEl>
                                        <p:attrNameLst>
                                          <p:attrName>style.visibility</p:attrName>
                                        </p:attrNameLst>
                                      </p:cBhvr>
                                      <p:to>
                                        <p:strVal val="hidden"/>
                                      </p:to>
                                    </p:set>
                                  </p:childTnLst>
                                </p:cTn>
                              </p:par>
                              <p:par>
                                <p:cTn id="173" presetID="2" presetClass="entr" presetSubtype="2" fill="hold" grpId="0"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additive="base">
                                        <p:cTn id="175" dur="4000" fill="hold"/>
                                        <p:tgtEl>
                                          <p:spTgt spid="22"/>
                                        </p:tgtEl>
                                        <p:attrNameLst>
                                          <p:attrName>ppt_x</p:attrName>
                                        </p:attrNameLst>
                                      </p:cBhvr>
                                      <p:tavLst>
                                        <p:tav tm="0">
                                          <p:val>
                                            <p:strVal val="1+#ppt_w/2"/>
                                          </p:val>
                                        </p:tav>
                                        <p:tav tm="100000">
                                          <p:val>
                                            <p:strVal val="#ppt_x"/>
                                          </p:val>
                                        </p:tav>
                                      </p:tavLst>
                                    </p:anim>
                                    <p:anim calcmode="lin" valueType="num">
                                      <p:cBhvr additive="base">
                                        <p:cTn id="176" dur="4000" fill="hold"/>
                                        <p:tgtEl>
                                          <p:spTgt spid="22"/>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2"/>
                                        </p:tgtEl>
                                        <p:attrNameLst>
                                          <p:attrName>style.visibility</p:attrName>
                                        </p:attrNameLst>
                                      </p:cBhvr>
                                      <p:to>
                                        <p:strVal val="visible"/>
                                      </p:to>
                                    </p:set>
                                    <p:anim calcmode="lin" valueType="num">
                                      <p:cBhvr>
                                        <p:cTn id="179" dur="4000" fill="hold"/>
                                        <p:tgtEl>
                                          <p:spTgt spid="22"/>
                                        </p:tgtEl>
                                        <p:attrNameLst>
                                          <p:attrName>ppt_w</p:attrName>
                                        </p:attrNameLst>
                                      </p:cBhvr>
                                      <p:tavLst>
                                        <p:tav tm="0" fmla="#ppt_w*sin(2.5*pi*$)">
                                          <p:val>
                                            <p:fltVal val="0"/>
                                          </p:val>
                                        </p:tav>
                                        <p:tav tm="100000">
                                          <p:val>
                                            <p:fltVal val="1"/>
                                          </p:val>
                                        </p:tav>
                                      </p:tavLst>
                                    </p:anim>
                                    <p:anim calcmode="lin" valueType="num">
                                      <p:cBhvr>
                                        <p:cTn id="180" dur="4000" fill="hold"/>
                                        <p:tgtEl>
                                          <p:spTgt spid="22"/>
                                        </p:tgtEl>
                                        <p:attrNameLst>
                                          <p:attrName>ppt_h</p:attrName>
                                        </p:attrNameLst>
                                      </p:cBhvr>
                                      <p:tavLst>
                                        <p:tav tm="0">
                                          <p:val>
                                            <p:strVal val="#ppt_h"/>
                                          </p:val>
                                        </p:tav>
                                        <p:tav tm="100000">
                                          <p:val>
                                            <p:strVal val="#ppt_h"/>
                                          </p:val>
                                        </p:tav>
                                      </p:tavLst>
                                    </p:anim>
                                  </p:childTnLst>
                                </p:cTn>
                              </p:par>
                              <p:par>
                                <p:cTn id="181" presetID="2" presetClass="exit" presetSubtype="8" fill="hold" grpId="2" nodeType="withEffect">
                                  <p:stCondLst>
                                    <p:cond delay="0"/>
                                  </p:stCondLst>
                                  <p:childTnLst>
                                    <p:anim calcmode="lin" valueType="num">
                                      <p:cBhvr additive="base">
                                        <p:cTn id="182" dur="4500"/>
                                        <p:tgtEl>
                                          <p:spTgt spid="22"/>
                                        </p:tgtEl>
                                        <p:attrNameLst>
                                          <p:attrName>ppt_x</p:attrName>
                                        </p:attrNameLst>
                                      </p:cBhvr>
                                      <p:tavLst>
                                        <p:tav tm="0">
                                          <p:val>
                                            <p:strVal val="ppt_x"/>
                                          </p:val>
                                        </p:tav>
                                        <p:tav tm="100000">
                                          <p:val>
                                            <p:strVal val="0-ppt_w/2"/>
                                          </p:val>
                                        </p:tav>
                                      </p:tavLst>
                                    </p:anim>
                                    <p:anim calcmode="lin" valueType="num">
                                      <p:cBhvr additive="base">
                                        <p:cTn id="183" dur="4500"/>
                                        <p:tgtEl>
                                          <p:spTgt spid="22"/>
                                        </p:tgtEl>
                                        <p:attrNameLst>
                                          <p:attrName>ppt_y</p:attrName>
                                        </p:attrNameLst>
                                      </p:cBhvr>
                                      <p:tavLst>
                                        <p:tav tm="0">
                                          <p:val>
                                            <p:strVal val="ppt_y"/>
                                          </p:val>
                                        </p:tav>
                                        <p:tav tm="100000">
                                          <p:val>
                                            <p:strVal val="ppt_y"/>
                                          </p:val>
                                        </p:tav>
                                      </p:tavLst>
                                    </p:anim>
                                    <p:set>
                                      <p:cBhvr>
                                        <p:cTn id="184" dur="1" fill="hold">
                                          <p:stCondLst>
                                            <p:cond delay="4499"/>
                                          </p:stCondLst>
                                        </p:cTn>
                                        <p:tgtEl>
                                          <p:spTgt spid="22"/>
                                        </p:tgtEl>
                                        <p:attrNameLst>
                                          <p:attrName>style.visibility</p:attrName>
                                        </p:attrNameLst>
                                      </p:cBhvr>
                                      <p:to>
                                        <p:strVal val="hidden"/>
                                      </p:to>
                                    </p:set>
                                  </p:childTnLst>
                                </p:cTn>
                              </p:par>
                              <p:par>
                                <p:cTn id="185" presetID="2" presetClass="entr" presetSubtype="2" fill="hold" grpId="0" nodeType="withEffect">
                                  <p:stCondLst>
                                    <p:cond delay="0"/>
                                  </p:stCondLst>
                                  <p:childTnLst>
                                    <p:set>
                                      <p:cBhvr>
                                        <p:cTn id="186" dur="1" fill="hold">
                                          <p:stCondLst>
                                            <p:cond delay="0"/>
                                          </p:stCondLst>
                                        </p:cTn>
                                        <p:tgtEl>
                                          <p:spTgt spid="18"/>
                                        </p:tgtEl>
                                        <p:attrNameLst>
                                          <p:attrName>style.visibility</p:attrName>
                                        </p:attrNameLst>
                                      </p:cBhvr>
                                      <p:to>
                                        <p:strVal val="visible"/>
                                      </p:to>
                                    </p:set>
                                    <p:anim calcmode="lin" valueType="num">
                                      <p:cBhvr additive="base">
                                        <p:cTn id="187" dur="4000" fill="hold"/>
                                        <p:tgtEl>
                                          <p:spTgt spid="18"/>
                                        </p:tgtEl>
                                        <p:attrNameLst>
                                          <p:attrName>ppt_x</p:attrName>
                                        </p:attrNameLst>
                                      </p:cBhvr>
                                      <p:tavLst>
                                        <p:tav tm="0">
                                          <p:val>
                                            <p:strVal val="1+#ppt_w/2"/>
                                          </p:val>
                                        </p:tav>
                                        <p:tav tm="100000">
                                          <p:val>
                                            <p:strVal val="#ppt_x"/>
                                          </p:val>
                                        </p:tav>
                                      </p:tavLst>
                                    </p:anim>
                                    <p:anim calcmode="lin" valueType="num">
                                      <p:cBhvr additive="base">
                                        <p:cTn id="188" dur="4000" fill="hold"/>
                                        <p:tgtEl>
                                          <p:spTgt spid="18"/>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18"/>
                                        </p:tgtEl>
                                        <p:attrNameLst>
                                          <p:attrName>style.visibility</p:attrName>
                                        </p:attrNameLst>
                                      </p:cBhvr>
                                      <p:to>
                                        <p:strVal val="visible"/>
                                      </p:to>
                                    </p:set>
                                    <p:anim calcmode="lin" valueType="num">
                                      <p:cBhvr>
                                        <p:cTn id="191" dur="4000" fill="hold"/>
                                        <p:tgtEl>
                                          <p:spTgt spid="18"/>
                                        </p:tgtEl>
                                        <p:attrNameLst>
                                          <p:attrName>ppt_w</p:attrName>
                                        </p:attrNameLst>
                                      </p:cBhvr>
                                      <p:tavLst>
                                        <p:tav tm="0" fmla="#ppt_w*sin(2.5*pi*$)">
                                          <p:val>
                                            <p:fltVal val="0"/>
                                          </p:val>
                                        </p:tav>
                                        <p:tav tm="100000">
                                          <p:val>
                                            <p:fltVal val="1"/>
                                          </p:val>
                                        </p:tav>
                                      </p:tavLst>
                                    </p:anim>
                                    <p:anim calcmode="lin" valueType="num">
                                      <p:cBhvr>
                                        <p:cTn id="192" dur="4000" fill="hold"/>
                                        <p:tgtEl>
                                          <p:spTgt spid="18"/>
                                        </p:tgtEl>
                                        <p:attrNameLst>
                                          <p:attrName>ppt_h</p:attrName>
                                        </p:attrNameLst>
                                      </p:cBhvr>
                                      <p:tavLst>
                                        <p:tav tm="0">
                                          <p:val>
                                            <p:strVal val="#ppt_h"/>
                                          </p:val>
                                        </p:tav>
                                        <p:tav tm="100000">
                                          <p:val>
                                            <p:strVal val="#ppt_h"/>
                                          </p:val>
                                        </p:tav>
                                      </p:tavLst>
                                    </p:anim>
                                  </p:childTnLst>
                                </p:cTn>
                              </p:par>
                              <p:par>
                                <p:cTn id="193" presetID="2" presetClass="exit" presetSubtype="8" fill="hold" grpId="2" nodeType="withEffect">
                                  <p:stCondLst>
                                    <p:cond delay="0"/>
                                  </p:stCondLst>
                                  <p:childTnLst>
                                    <p:anim calcmode="lin" valueType="num">
                                      <p:cBhvr additive="base">
                                        <p:cTn id="194" dur="4500"/>
                                        <p:tgtEl>
                                          <p:spTgt spid="18"/>
                                        </p:tgtEl>
                                        <p:attrNameLst>
                                          <p:attrName>ppt_x</p:attrName>
                                        </p:attrNameLst>
                                      </p:cBhvr>
                                      <p:tavLst>
                                        <p:tav tm="0">
                                          <p:val>
                                            <p:strVal val="ppt_x"/>
                                          </p:val>
                                        </p:tav>
                                        <p:tav tm="100000">
                                          <p:val>
                                            <p:strVal val="0-ppt_w/2"/>
                                          </p:val>
                                        </p:tav>
                                      </p:tavLst>
                                    </p:anim>
                                    <p:anim calcmode="lin" valueType="num">
                                      <p:cBhvr additive="base">
                                        <p:cTn id="195" dur="4500"/>
                                        <p:tgtEl>
                                          <p:spTgt spid="18"/>
                                        </p:tgtEl>
                                        <p:attrNameLst>
                                          <p:attrName>ppt_y</p:attrName>
                                        </p:attrNameLst>
                                      </p:cBhvr>
                                      <p:tavLst>
                                        <p:tav tm="0">
                                          <p:val>
                                            <p:strVal val="ppt_y"/>
                                          </p:val>
                                        </p:tav>
                                        <p:tav tm="100000">
                                          <p:val>
                                            <p:strVal val="ppt_y"/>
                                          </p:val>
                                        </p:tav>
                                      </p:tavLst>
                                    </p:anim>
                                    <p:set>
                                      <p:cBhvr>
                                        <p:cTn id="196" dur="1" fill="hold">
                                          <p:stCondLst>
                                            <p:cond delay="4499"/>
                                          </p:stCondLst>
                                        </p:cTn>
                                        <p:tgtEl>
                                          <p:spTgt spid="18"/>
                                        </p:tgtEl>
                                        <p:attrNameLst>
                                          <p:attrName>style.visibility</p:attrName>
                                        </p:attrNameLst>
                                      </p:cBhvr>
                                      <p:to>
                                        <p:strVal val="hidden"/>
                                      </p:to>
                                    </p:set>
                                  </p:childTnLst>
                                </p:cTn>
                              </p:par>
                              <p:par>
                                <p:cTn id="197" presetID="2" presetClass="entr" presetSubtype="2" fill="hold" grpId="0" nodeType="with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additive="base">
                                        <p:cTn id="199" dur="4000" fill="hold"/>
                                        <p:tgtEl>
                                          <p:spTgt spid="17"/>
                                        </p:tgtEl>
                                        <p:attrNameLst>
                                          <p:attrName>ppt_x</p:attrName>
                                        </p:attrNameLst>
                                      </p:cBhvr>
                                      <p:tavLst>
                                        <p:tav tm="0">
                                          <p:val>
                                            <p:strVal val="1+#ppt_w/2"/>
                                          </p:val>
                                        </p:tav>
                                        <p:tav tm="100000">
                                          <p:val>
                                            <p:strVal val="#ppt_x"/>
                                          </p:val>
                                        </p:tav>
                                      </p:tavLst>
                                    </p:anim>
                                    <p:anim calcmode="lin" valueType="num">
                                      <p:cBhvr additive="base">
                                        <p:cTn id="200" dur="4000" fill="hold"/>
                                        <p:tgtEl>
                                          <p:spTgt spid="17"/>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7"/>
                                        </p:tgtEl>
                                        <p:attrNameLst>
                                          <p:attrName>style.visibility</p:attrName>
                                        </p:attrNameLst>
                                      </p:cBhvr>
                                      <p:to>
                                        <p:strVal val="visible"/>
                                      </p:to>
                                    </p:set>
                                    <p:anim calcmode="lin" valueType="num">
                                      <p:cBhvr>
                                        <p:cTn id="203" dur="4000" fill="hold"/>
                                        <p:tgtEl>
                                          <p:spTgt spid="17"/>
                                        </p:tgtEl>
                                        <p:attrNameLst>
                                          <p:attrName>ppt_w</p:attrName>
                                        </p:attrNameLst>
                                      </p:cBhvr>
                                      <p:tavLst>
                                        <p:tav tm="0" fmla="#ppt_w*sin(2.5*pi*$)">
                                          <p:val>
                                            <p:fltVal val="0"/>
                                          </p:val>
                                        </p:tav>
                                        <p:tav tm="100000">
                                          <p:val>
                                            <p:fltVal val="1"/>
                                          </p:val>
                                        </p:tav>
                                      </p:tavLst>
                                    </p:anim>
                                    <p:anim calcmode="lin" valueType="num">
                                      <p:cBhvr>
                                        <p:cTn id="204" dur="4000" fill="hold"/>
                                        <p:tgtEl>
                                          <p:spTgt spid="17"/>
                                        </p:tgtEl>
                                        <p:attrNameLst>
                                          <p:attrName>ppt_h</p:attrName>
                                        </p:attrNameLst>
                                      </p:cBhvr>
                                      <p:tavLst>
                                        <p:tav tm="0">
                                          <p:val>
                                            <p:strVal val="#ppt_h"/>
                                          </p:val>
                                        </p:tav>
                                        <p:tav tm="100000">
                                          <p:val>
                                            <p:strVal val="#ppt_h"/>
                                          </p:val>
                                        </p:tav>
                                      </p:tavLst>
                                    </p:anim>
                                  </p:childTnLst>
                                </p:cTn>
                              </p:par>
                              <p:par>
                                <p:cTn id="205" presetID="2" presetClass="exit" presetSubtype="8" fill="hold" grpId="2" nodeType="withEffect">
                                  <p:stCondLst>
                                    <p:cond delay="0"/>
                                  </p:stCondLst>
                                  <p:childTnLst>
                                    <p:anim calcmode="lin" valueType="num">
                                      <p:cBhvr additive="base">
                                        <p:cTn id="206" dur="4500"/>
                                        <p:tgtEl>
                                          <p:spTgt spid="17"/>
                                        </p:tgtEl>
                                        <p:attrNameLst>
                                          <p:attrName>ppt_x</p:attrName>
                                        </p:attrNameLst>
                                      </p:cBhvr>
                                      <p:tavLst>
                                        <p:tav tm="0">
                                          <p:val>
                                            <p:strVal val="ppt_x"/>
                                          </p:val>
                                        </p:tav>
                                        <p:tav tm="100000">
                                          <p:val>
                                            <p:strVal val="0-ppt_w/2"/>
                                          </p:val>
                                        </p:tav>
                                      </p:tavLst>
                                    </p:anim>
                                    <p:anim calcmode="lin" valueType="num">
                                      <p:cBhvr additive="base">
                                        <p:cTn id="207" dur="4500"/>
                                        <p:tgtEl>
                                          <p:spTgt spid="17"/>
                                        </p:tgtEl>
                                        <p:attrNameLst>
                                          <p:attrName>ppt_y</p:attrName>
                                        </p:attrNameLst>
                                      </p:cBhvr>
                                      <p:tavLst>
                                        <p:tav tm="0">
                                          <p:val>
                                            <p:strVal val="ppt_y"/>
                                          </p:val>
                                        </p:tav>
                                        <p:tav tm="100000">
                                          <p:val>
                                            <p:strVal val="ppt_y"/>
                                          </p:val>
                                        </p:tav>
                                      </p:tavLst>
                                    </p:anim>
                                    <p:set>
                                      <p:cBhvr>
                                        <p:cTn id="208" dur="1" fill="hold">
                                          <p:stCondLst>
                                            <p:cond delay="4499"/>
                                          </p:stCondLst>
                                        </p:cTn>
                                        <p:tgtEl>
                                          <p:spTgt spid="17"/>
                                        </p:tgtEl>
                                        <p:attrNameLst>
                                          <p:attrName>style.visibility</p:attrName>
                                        </p:attrNameLst>
                                      </p:cBhvr>
                                      <p:to>
                                        <p:strVal val="hidden"/>
                                      </p:to>
                                    </p:set>
                                  </p:childTnLst>
                                </p:cTn>
                              </p:par>
                              <p:par>
                                <p:cTn id="209" presetID="2" presetClass="entr" presetSubtype="2" fill="hold" grpId="0" nodeType="withEffect">
                                  <p:stCondLst>
                                    <p:cond delay="0"/>
                                  </p:stCondLst>
                                  <p:childTnLst>
                                    <p:set>
                                      <p:cBhvr>
                                        <p:cTn id="210" dur="1" fill="hold">
                                          <p:stCondLst>
                                            <p:cond delay="0"/>
                                          </p:stCondLst>
                                        </p:cTn>
                                        <p:tgtEl>
                                          <p:spTgt spid="19"/>
                                        </p:tgtEl>
                                        <p:attrNameLst>
                                          <p:attrName>style.visibility</p:attrName>
                                        </p:attrNameLst>
                                      </p:cBhvr>
                                      <p:to>
                                        <p:strVal val="visible"/>
                                      </p:to>
                                    </p:set>
                                    <p:anim calcmode="lin" valueType="num">
                                      <p:cBhvr additive="base">
                                        <p:cTn id="211" dur="4000" fill="hold"/>
                                        <p:tgtEl>
                                          <p:spTgt spid="19"/>
                                        </p:tgtEl>
                                        <p:attrNameLst>
                                          <p:attrName>ppt_x</p:attrName>
                                        </p:attrNameLst>
                                      </p:cBhvr>
                                      <p:tavLst>
                                        <p:tav tm="0">
                                          <p:val>
                                            <p:strVal val="1+#ppt_w/2"/>
                                          </p:val>
                                        </p:tav>
                                        <p:tav tm="100000">
                                          <p:val>
                                            <p:strVal val="#ppt_x"/>
                                          </p:val>
                                        </p:tav>
                                      </p:tavLst>
                                    </p:anim>
                                    <p:anim calcmode="lin" valueType="num">
                                      <p:cBhvr additive="base">
                                        <p:cTn id="212" dur="4000" fill="hold"/>
                                        <p:tgtEl>
                                          <p:spTgt spid="19"/>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19"/>
                                        </p:tgtEl>
                                        <p:attrNameLst>
                                          <p:attrName>style.visibility</p:attrName>
                                        </p:attrNameLst>
                                      </p:cBhvr>
                                      <p:to>
                                        <p:strVal val="visible"/>
                                      </p:to>
                                    </p:set>
                                    <p:anim calcmode="lin" valueType="num">
                                      <p:cBhvr>
                                        <p:cTn id="215" dur="4000" fill="hold"/>
                                        <p:tgtEl>
                                          <p:spTgt spid="19"/>
                                        </p:tgtEl>
                                        <p:attrNameLst>
                                          <p:attrName>ppt_w</p:attrName>
                                        </p:attrNameLst>
                                      </p:cBhvr>
                                      <p:tavLst>
                                        <p:tav tm="0" fmla="#ppt_w*sin(2.5*pi*$)">
                                          <p:val>
                                            <p:fltVal val="0"/>
                                          </p:val>
                                        </p:tav>
                                        <p:tav tm="100000">
                                          <p:val>
                                            <p:fltVal val="1"/>
                                          </p:val>
                                        </p:tav>
                                      </p:tavLst>
                                    </p:anim>
                                    <p:anim calcmode="lin" valueType="num">
                                      <p:cBhvr>
                                        <p:cTn id="216" dur="4000" fill="hold"/>
                                        <p:tgtEl>
                                          <p:spTgt spid="19"/>
                                        </p:tgtEl>
                                        <p:attrNameLst>
                                          <p:attrName>ppt_h</p:attrName>
                                        </p:attrNameLst>
                                      </p:cBhvr>
                                      <p:tavLst>
                                        <p:tav tm="0">
                                          <p:val>
                                            <p:strVal val="#ppt_h"/>
                                          </p:val>
                                        </p:tav>
                                        <p:tav tm="100000">
                                          <p:val>
                                            <p:strVal val="#ppt_h"/>
                                          </p:val>
                                        </p:tav>
                                      </p:tavLst>
                                    </p:anim>
                                  </p:childTnLst>
                                </p:cTn>
                              </p:par>
                              <p:par>
                                <p:cTn id="217" presetID="2" presetClass="exit" presetSubtype="8" fill="hold" grpId="2" nodeType="withEffect">
                                  <p:stCondLst>
                                    <p:cond delay="0"/>
                                  </p:stCondLst>
                                  <p:childTnLst>
                                    <p:anim calcmode="lin" valueType="num">
                                      <p:cBhvr additive="base">
                                        <p:cTn id="218" dur="4500"/>
                                        <p:tgtEl>
                                          <p:spTgt spid="19"/>
                                        </p:tgtEl>
                                        <p:attrNameLst>
                                          <p:attrName>ppt_x</p:attrName>
                                        </p:attrNameLst>
                                      </p:cBhvr>
                                      <p:tavLst>
                                        <p:tav tm="0">
                                          <p:val>
                                            <p:strVal val="ppt_x"/>
                                          </p:val>
                                        </p:tav>
                                        <p:tav tm="100000">
                                          <p:val>
                                            <p:strVal val="0-ppt_w/2"/>
                                          </p:val>
                                        </p:tav>
                                      </p:tavLst>
                                    </p:anim>
                                    <p:anim calcmode="lin" valueType="num">
                                      <p:cBhvr additive="base">
                                        <p:cTn id="219" dur="4500"/>
                                        <p:tgtEl>
                                          <p:spTgt spid="19"/>
                                        </p:tgtEl>
                                        <p:attrNameLst>
                                          <p:attrName>ppt_y</p:attrName>
                                        </p:attrNameLst>
                                      </p:cBhvr>
                                      <p:tavLst>
                                        <p:tav tm="0">
                                          <p:val>
                                            <p:strVal val="ppt_y"/>
                                          </p:val>
                                        </p:tav>
                                        <p:tav tm="100000">
                                          <p:val>
                                            <p:strVal val="ppt_y"/>
                                          </p:val>
                                        </p:tav>
                                      </p:tavLst>
                                    </p:anim>
                                    <p:set>
                                      <p:cBhvr>
                                        <p:cTn id="220" dur="1" fill="hold">
                                          <p:stCondLst>
                                            <p:cond delay="4499"/>
                                          </p:stCondLst>
                                        </p:cTn>
                                        <p:tgtEl>
                                          <p:spTgt spid="19"/>
                                        </p:tgtEl>
                                        <p:attrNameLst>
                                          <p:attrName>style.visibility</p:attrName>
                                        </p:attrNameLst>
                                      </p:cBhvr>
                                      <p:to>
                                        <p:strVal val="hidden"/>
                                      </p:to>
                                    </p:set>
                                  </p:childTnLst>
                                </p:cTn>
                              </p:par>
                              <p:par>
                                <p:cTn id="221" presetID="2" presetClass="entr" presetSubtype="4" fill="hold" grpId="0"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additive="base">
                                        <p:cTn id="223" dur="4000" fill="hold"/>
                                        <p:tgtEl>
                                          <p:spTgt spid="15"/>
                                        </p:tgtEl>
                                        <p:attrNameLst>
                                          <p:attrName>ppt_x</p:attrName>
                                        </p:attrNameLst>
                                      </p:cBhvr>
                                      <p:tavLst>
                                        <p:tav tm="0">
                                          <p:val>
                                            <p:strVal val="#ppt_x"/>
                                          </p:val>
                                        </p:tav>
                                        <p:tav tm="100000">
                                          <p:val>
                                            <p:strVal val="#ppt_x"/>
                                          </p:val>
                                        </p:tav>
                                      </p:tavLst>
                                    </p:anim>
                                    <p:anim calcmode="lin" valueType="num">
                                      <p:cBhvr additive="base">
                                        <p:cTn id="224" dur="4000" fill="hold"/>
                                        <p:tgtEl>
                                          <p:spTgt spid="15"/>
                                        </p:tgtEl>
                                        <p:attrNameLst>
                                          <p:attrName>ppt_y</p:attrName>
                                        </p:attrNameLst>
                                      </p:cBhvr>
                                      <p:tavLst>
                                        <p:tav tm="0">
                                          <p:val>
                                            <p:strVal val="1+#ppt_h/2"/>
                                          </p:val>
                                        </p:tav>
                                        <p:tav tm="100000">
                                          <p:val>
                                            <p:strVal val="#ppt_y"/>
                                          </p:val>
                                        </p:tav>
                                      </p:tavLst>
                                    </p:anim>
                                  </p:childTnLst>
                                </p:cTn>
                              </p:par>
                              <p:par>
                                <p:cTn id="225" presetID="19" presetClass="entr" presetSubtype="5"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4000" fill="hold"/>
                                        <p:tgtEl>
                                          <p:spTgt spid="15"/>
                                        </p:tgtEl>
                                        <p:attrNameLst>
                                          <p:attrName>ppt_w</p:attrName>
                                        </p:attrNameLst>
                                      </p:cBhvr>
                                      <p:tavLst>
                                        <p:tav tm="0">
                                          <p:val>
                                            <p:strVal val="#ppt_w"/>
                                          </p:val>
                                        </p:tav>
                                        <p:tav tm="100000">
                                          <p:val>
                                            <p:strVal val="#ppt_w"/>
                                          </p:val>
                                        </p:tav>
                                      </p:tavLst>
                                    </p:anim>
                                    <p:anim calcmode="lin" valueType="num">
                                      <p:cBhvr>
                                        <p:cTn id="228" dur="4000" fill="hold"/>
                                        <p:tgtEl>
                                          <p:spTgt spid="15"/>
                                        </p:tgtEl>
                                        <p:attrNameLst>
                                          <p:attrName>ppt_h</p:attrName>
                                        </p:attrNameLst>
                                      </p:cBhvr>
                                      <p:tavLst>
                                        <p:tav tm="0" fmla="#ppt_h*sin(2.5*pi*$)">
                                          <p:val>
                                            <p:fltVal val="0"/>
                                          </p:val>
                                        </p:tav>
                                        <p:tav tm="100000">
                                          <p:val>
                                            <p:fltVal val="1"/>
                                          </p:val>
                                        </p:tav>
                                      </p:tavLst>
                                    </p:anim>
                                  </p:childTnLst>
                                </p:cTn>
                              </p:par>
                              <p:par>
                                <p:cTn id="229" presetID="2" presetClass="exit" presetSubtype="1" fill="hold" grpId="2" nodeType="withEffect">
                                  <p:stCondLst>
                                    <p:cond delay="0"/>
                                  </p:stCondLst>
                                  <p:childTnLst>
                                    <p:anim calcmode="lin" valueType="num">
                                      <p:cBhvr additive="base">
                                        <p:cTn id="230" dur="4500"/>
                                        <p:tgtEl>
                                          <p:spTgt spid="15"/>
                                        </p:tgtEl>
                                        <p:attrNameLst>
                                          <p:attrName>ppt_x</p:attrName>
                                        </p:attrNameLst>
                                      </p:cBhvr>
                                      <p:tavLst>
                                        <p:tav tm="0">
                                          <p:val>
                                            <p:strVal val="ppt_x"/>
                                          </p:val>
                                        </p:tav>
                                        <p:tav tm="100000">
                                          <p:val>
                                            <p:strVal val="ppt_x"/>
                                          </p:val>
                                        </p:tav>
                                      </p:tavLst>
                                    </p:anim>
                                    <p:anim calcmode="lin" valueType="num">
                                      <p:cBhvr additive="base">
                                        <p:cTn id="231" dur="4500"/>
                                        <p:tgtEl>
                                          <p:spTgt spid="15"/>
                                        </p:tgtEl>
                                        <p:attrNameLst>
                                          <p:attrName>ppt_y</p:attrName>
                                        </p:attrNameLst>
                                      </p:cBhvr>
                                      <p:tavLst>
                                        <p:tav tm="0">
                                          <p:val>
                                            <p:strVal val="ppt_y"/>
                                          </p:val>
                                        </p:tav>
                                        <p:tav tm="100000">
                                          <p:val>
                                            <p:strVal val="0-ppt_h/2"/>
                                          </p:val>
                                        </p:tav>
                                      </p:tavLst>
                                    </p:anim>
                                    <p:set>
                                      <p:cBhvr>
                                        <p:cTn id="232" dur="1" fill="hold">
                                          <p:stCondLst>
                                            <p:cond delay="4499"/>
                                          </p:stCondLst>
                                        </p:cTn>
                                        <p:tgtEl>
                                          <p:spTgt spid="15"/>
                                        </p:tgtEl>
                                        <p:attrNameLst>
                                          <p:attrName>style.visibility</p:attrName>
                                        </p:attrNameLst>
                                      </p:cBhvr>
                                      <p:to>
                                        <p:strVal val="hidden"/>
                                      </p:to>
                                    </p:set>
                                  </p:childTnLst>
                                </p:cTn>
                              </p:par>
                              <p:par>
                                <p:cTn id="233" presetID="2" presetClass="entr" presetSubtype="4" fill="hold" grpId="0" nodeType="withEffect">
                                  <p:stCondLst>
                                    <p:cond delay="0"/>
                                  </p:stCondLst>
                                  <p:childTnLst>
                                    <p:set>
                                      <p:cBhvr>
                                        <p:cTn id="234" dur="1" fill="hold">
                                          <p:stCondLst>
                                            <p:cond delay="0"/>
                                          </p:stCondLst>
                                        </p:cTn>
                                        <p:tgtEl>
                                          <p:spTgt spid="14"/>
                                        </p:tgtEl>
                                        <p:attrNameLst>
                                          <p:attrName>style.visibility</p:attrName>
                                        </p:attrNameLst>
                                      </p:cBhvr>
                                      <p:to>
                                        <p:strVal val="visible"/>
                                      </p:to>
                                    </p:set>
                                    <p:anim calcmode="lin" valueType="num">
                                      <p:cBhvr additive="base">
                                        <p:cTn id="235" dur="4000" fill="hold"/>
                                        <p:tgtEl>
                                          <p:spTgt spid="14"/>
                                        </p:tgtEl>
                                        <p:attrNameLst>
                                          <p:attrName>ppt_x</p:attrName>
                                        </p:attrNameLst>
                                      </p:cBhvr>
                                      <p:tavLst>
                                        <p:tav tm="0">
                                          <p:val>
                                            <p:strVal val="#ppt_x"/>
                                          </p:val>
                                        </p:tav>
                                        <p:tav tm="100000">
                                          <p:val>
                                            <p:strVal val="#ppt_x"/>
                                          </p:val>
                                        </p:tav>
                                      </p:tavLst>
                                    </p:anim>
                                    <p:anim calcmode="lin" valueType="num">
                                      <p:cBhvr additive="base">
                                        <p:cTn id="236" dur="4000" fill="hold"/>
                                        <p:tgtEl>
                                          <p:spTgt spid="14"/>
                                        </p:tgtEl>
                                        <p:attrNameLst>
                                          <p:attrName>ppt_y</p:attrName>
                                        </p:attrNameLst>
                                      </p:cBhvr>
                                      <p:tavLst>
                                        <p:tav tm="0">
                                          <p:val>
                                            <p:strVal val="1+#ppt_h/2"/>
                                          </p:val>
                                        </p:tav>
                                        <p:tav tm="100000">
                                          <p:val>
                                            <p:strVal val="#ppt_y"/>
                                          </p:val>
                                        </p:tav>
                                      </p:tavLst>
                                    </p:anim>
                                  </p:childTnLst>
                                </p:cTn>
                              </p:par>
                              <p:par>
                                <p:cTn id="237" presetID="19" presetClass="entr" presetSubtype="5" fill="hold" grpId="1" nodeType="withEffect">
                                  <p:stCondLst>
                                    <p:cond delay="0"/>
                                  </p:stCondLst>
                                  <p:childTnLst>
                                    <p:set>
                                      <p:cBhvr>
                                        <p:cTn id="238" dur="1" fill="hold">
                                          <p:stCondLst>
                                            <p:cond delay="0"/>
                                          </p:stCondLst>
                                        </p:cTn>
                                        <p:tgtEl>
                                          <p:spTgt spid="14"/>
                                        </p:tgtEl>
                                        <p:attrNameLst>
                                          <p:attrName>style.visibility</p:attrName>
                                        </p:attrNameLst>
                                      </p:cBhvr>
                                      <p:to>
                                        <p:strVal val="visible"/>
                                      </p:to>
                                    </p:set>
                                    <p:anim calcmode="lin" valueType="num">
                                      <p:cBhvr>
                                        <p:cTn id="239" dur="4000" fill="hold"/>
                                        <p:tgtEl>
                                          <p:spTgt spid="14"/>
                                        </p:tgtEl>
                                        <p:attrNameLst>
                                          <p:attrName>ppt_w</p:attrName>
                                        </p:attrNameLst>
                                      </p:cBhvr>
                                      <p:tavLst>
                                        <p:tav tm="0">
                                          <p:val>
                                            <p:strVal val="#ppt_w"/>
                                          </p:val>
                                        </p:tav>
                                        <p:tav tm="100000">
                                          <p:val>
                                            <p:strVal val="#ppt_w"/>
                                          </p:val>
                                        </p:tav>
                                      </p:tavLst>
                                    </p:anim>
                                    <p:anim calcmode="lin" valueType="num">
                                      <p:cBhvr>
                                        <p:cTn id="240" dur="4000" fill="hold"/>
                                        <p:tgtEl>
                                          <p:spTgt spid="14"/>
                                        </p:tgtEl>
                                        <p:attrNameLst>
                                          <p:attrName>ppt_h</p:attrName>
                                        </p:attrNameLst>
                                      </p:cBhvr>
                                      <p:tavLst>
                                        <p:tav tm="0" fmla="#ppt_h*sin(2.5*pi*$)">
                                          <p:val>
                                            <p:fltVal val="0"/>
                                          </p:val>
                                        </p:tav>
                                        <p:tav tm="100000">
                                          <p:val>
                                            <p:fltVal val="1"/>
                                          </p:val>
                                        </p:tav>
                                      </p:tavLst>
                                    </p:anim>
                                  </p:childTnLst>
                                </p:cTn>
                              </p:par>
                              <p:par>
                                <p:cTn id="241" presetID="2" presetClass="exit" presetSubtype="1" fill="hold" grpId="2" nodeType="withEffect">
                                  <p:stCondLst>
                                    <p:cond delay="0"/>
                                  </p:stCondLst>
                                  <p:childTnLst>
                                    <p:anim calcmode="lin" valueType="num">
                                      <p:cBhvr additive="base">
                                        <p:cTn id="242" dur="4500"/>
                                        <p:tgtEl>
                                          <p:spTgt spid="14"/>
                                        </p:tgtEl>
                                        <p:attrNameLst>
                                          <p:attrName>ppt_x</p:attrName>
                                        </p:attrNameLst>
                                      </p:cBhvr>
                                      <p:tavLst>
                                        <p:tav tm="0">
                                          <p:val>
                                            <p:strVal val="ppt_x"/>
                                          </p:val>
                                        </p:tav>
                                        <p:tav tm="100000">
                                          <p:val>
                                            <p:strVal val="ppt_x"/>
                                          </p:val>
                                        </p:tav>
                                      </p:tavLst>
                                    </p:anim>
                                    <p:anim calcmode="lin" valueType="num">
                                      <p:cBhvr additive="base">
                                        <p:cTn id="243" dur="4500"/>
                                        <p:tgtEl>
                                          <p:spTgt spid="14"/>
                                        </p:tgtEl>
                                        <p:attrNameLst>
                                          <p:attrName>ppt_y</p:attrName>
                                        </p:attrNameLst>
                                      </p:cBhvr>
                                      <p:tavLst>
                                        <p:tav tm="0">
                                          <p:val>
                                            <p:strVal val="ppt_y"/>
                                          </p:val>
                                        </p:tav>
                                        <p:tav tm="100000">
                                          <p:val>
                                            <p:strVal val="0-ppt_h/2"/>
                                          </p:val>
                                        </p:tav>
                                      </p:tavLst>
                                    </p:anim>
                                    <p:set>
                                      <p:cBhvr>
                                        <p:cTn id="244" dur="1" fill="hold">
                                          <p:stCondLst>
                                            <p:cond delay="4499"/>
                                          </p:stCondLst>
                                        </p:cTn>
                                        <p:tgtEl>
                                          <p:spTgt spid="14"/>
                                        </p:tgtEl>
                                        <p:attrNameLst>
                                          <p:attrName>style.visibility</p:attrName>
                                        </p:attrNameLst>
                                      </p:cBhvr>
                                      <p:to>
                                        <p:strVal val="hidden"/>
                                      </p:to>
                                    </p:set>
                                  </p:childTnLst>
                                </p:cTn>
                              </p:par>
                              <p:par>
                                <p:cTn id="245" presetID="2" presetClass="entr" presetSubtype="4" fill="hold" grpId="0" nodeType="withEffect">
                                  <p:stCondLst>
                                    <p:cond delay="0"/>
                                  </p:stCondLst>
                                  <p:childTnLst>
                                    <p:set>
                                      <p:cBhvr>
                                        <p:cTn id="246" dur="1" fill="hold">
                                          <p:stCondLst>
                                            <p:cond delay="0"/>
                                          </p:stCondLst>
                                        </p:cTn>
                                        <p:tgtEl>
                                          <p:spTgt spid="13"/>
                                        </p:tgtEl>
                                        <p:attrNameLst>
                                          <p:attrName>style.visibility</p:attrName>
                                        </p:attrNameLst>
                                      </p:cBhvr>
                                      <p:to>
                                        <p:strVal val="visible"/>
                                      </p:to>
                                    </p:set>
                                    <p:anim calcmode="lin" valueType="num">
                                      <p:cBhvr additive="base">
                                        <p:cTn id="247" dur="4000" fill="hold"/>
                                        <p:tgtEl>
                                          <p:spTgt spid="13"/>
                                        </p:tgtEl>
                                        <p:attrNameLst>
                                          <p:attrName>ppt_x</p:attrName>
                                        </p:attrNameLst>
                                      </p:cBhvr>
                                      <p:tavLst>
                                        <p:tav tm="0">
                                          <p:val>
                                            <p:strVal val="#ppt_x"/>
                                          </p:val>
                                        </p:tav>
                                        <p:tav tm="100000">
                                          <p:val>
                                            <p:strVal val="#ppt_x"/>
                                          </p:val>
                                        </p:tav>
                                      </p:tavLst>
                                    </p:anim>
                                    <p:anim calcmode="lin" valueType="num">
                                      <p:cBhvr additive="base">
                                        <p:cTn id="248" dur="4000" fill="hold"/>
                                        <p:tgtEl>
                                          <p:spTgt spid="13"/>
                                        </p:tgtEl>
                                        <p:attrNameLst>
                                          <p:attrName>ppt_y</p:attrName>
                                        </p:attrNameLst>
                                      </p:cBhvr>
                                      <p:tavLst>
                                        <p:tav tm="0">
                                          <p:val>
                                            <p:strVal val="1+#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13"/>
                                        </p:tgtEl>
                                        <p:attrNameLst>
                                          <p:attrName>style.visibility</p:attrName>
                                        </p:attrNameLst>
                                      </p:cBhvr>
                                      <p:to>
                                        <p:strVal val="visible"/>
                                      </p:to>
                                    </p:set>
                                    <p:anim calcmode="lin" valueType="num">
                                      <p:cBhvr>
                                        <p:cTn id="251" dur="4000" fill="hold"/>
                                        <p:tgtEl>
                                          <p:spTgt spid="13"/>
                                        </p:tgtEl>
                                        <p:attrNameLst>
                                          <p:attrName>ppt_w</p:attrName>
                                        </p:attrNameLst>
                                      </p:cBhvr>
                                      <p:tavLst>
                                        <p:tav tm="0">
                                          <p:val>
                                            <p:strVal val="#ppt_w"/>
                                          </p:val>
                                        </p:tav>
                                        <p:tav tm="100000">
                                          <p:val>
                                            <p:strVal val="#ppt_w"/>
                                          </p:val>
                                        </p:tav>
                                      </p:tavLst>
                                    </p:anim>
                                    <p:anim calcmode="lin" valueType="num">
                                      <p:cBhvr>
                                        <p:cTn id="252" dur="4000" fill="hold"/>
                                        <p:tgtEl>
                                          <p:spTgt spid="13"/>
                                        </p:tgtEl>
                                        <p:attrNameLst>
                                          <p:attrName>ppt_h</p:attrName>
                                        </p:attrNameLst>
                                      </p:cBhvr>
                                      <p:tavLst>
                                        <p:tav tm="0" fmla="#ppt_h*sin(2.5*pi*$)">
                                          <p:val>
                                            <p:fltVal val="0"/>
                                          </p:val>
                                        </p:tav>
                                        <p:tav tm="100000">
                                          <p:val>
                                            <p:fltVal val="1"/>
                                          </p:val>
                                        </p:tav>
                                      </p:tavLst>
                                    </p:anim>
                                  </p:childTnLst>
                                </p:cTn>
                              </p:par>
                              <p:par>
                                <p:cTn id="253" presetID="2" presetClass="exit" presetSubtype="1" fill="hold" grpId="2" nodeType="withEffect">
                                  <p:stCondLst>
                                    <p:cond delay="0"/>
                                  </p:stCondLst>
                                  <p:childTnLst>
                                    <p:anim calcmode="lin" valueType="num">
                                      <p:cBhvr additive="base">
                                        <p:cTn id="254" dur="4500"/>
                                        <p:tgtEl>
                                          <p:spTgt spid="13"/>
                                        </p:tgtEl>
                                        <p:attrNameLst>
                                          <p:attrName>ppt_x</p:attrName>
                                        </p:attrNameLst>
                                      </p:cBhvr>
                                      <p:tavLst>
                                        <p:tav tm="0">
                                          <p:val>
                                            <p:strVal val="ppt_x"/>
                                          </p:val>
                                        </p:tav>
                                        <p:tav tm="100000">
                                          <p:val>
                                            <p:strVal val="ppt_x"/>
                                          </p:val>
                                        </p:tav>
                                      </p:tavLst>
                                    </p:anim>
                                    <p:anim calcmode="lin" valueType="num">
                                      <p:cBhvr additive="base">
                                        <p:cTn id="255" dur="4500"/>
                                        <p:tgtEl>
                                          <p:spTgt spid="13"/>
                                        </p:tgtEl>
                                        <p:attrNameLst>
                                          <p:attrName>ppt_y</p:attrName>
                                        </p:attrNameLst>
                                      </p:cBhvr>
                                      <p:tavLst>
                                        <p:tav tm="0">
                                          <p:val>
                                            <p:strVal val="ppt_y"/>
                                          </p:val>
                                        </p:tav>
                                        <p:tav tm="100000">
                                          <p:val>
                                            <p:strVal val="0-ppt_h/2"/>
                                          </p:val>
                                        </p:tav>
                                      </p:tavLst>
                                    </p:anim>
                                    <p:set>
                                      <p:cBhvr>
                                        <p:cTn id="256" dur="1" fill="hold">
                                          <p:stCondLst>
                                            <p:cond delay="4499"/>
                                          </p:stCondLst>
                                        </p:cTn>
                                        <p:tgtEl>
                                          <p:spTgt spid="13"/>
                                        </p:tgtEl>
                                        <p:attrNameLst>
                                          <p:attrName>style.visibility</p:attrName>
                                        </p:attrNameLst>
                                      </p:cBhvr>
                                      <p:to>
                                        <p:strVal val="hidden"/>
                                      </p:to>
                                    </p:set>
                                  </p:childTnLst>
                                </p:cTn>
                              </p:par>
                              <p:par>
                                <p:cTn id="257" presetID="2" presetClass="entr" presetSubtype="4" fill="hold" grpId="0" nodeType="withEffect">
                                  <p:stCondLst>
                                    <p:cond delay="0"/>
                                  </p:stCondLst>
                                  <p:childTnLst>
                                    <p:set>
                                      <p:cBhvr>
                                        <p:cTn id="258" dur="1" fill="hold">
                                          <p:stCondLst>
                                            <p:cond delay="0"/>
                                          </p:stCondLst>
                                        </p:cTn>
                                        <p:tgtEl>
                                          <p:spTgt spid="12"/>
                                        </p:tgtEl>
                                        <p:attrNameLst>
                                          <p:attrName>style.visibility</p:attrName>
                                        </p:attrNameLst>
                                      </p:cBhvr>
                                      <p:to>
                                        <p:strVal val="visible"/>
                                      </p:to>
                                    </p:set>
                                    <p:anim calcmode="lin" valueType="num">
                                      <p:cBhvr additive="base">
                                        <p:cTn id="259" dur="4000" fill="hold"/>
                                        <p:tgtEl>
                                          <p:spTgt spid="12"/>
                                        </p:tgtEl>
                                        <p:attrNameLst>
                                          <p:attrName>ppt_x</p:attrName>
                                        </p:attrNameLst>
                                      </p:cBhvr>
                                      <p:tavLst>
                                        <p:tav tm="0">
                                          <p:val>
                                            <p:strVal val="#ppt_x"/>
                                          </p:val>
                                        </p:tav>
                                        <p:tav tm="100000">
                                          <p:val>
                                            <p:strVal val="#ppt_x"/>
                                          </p:val>
                                        </p:tav>
                                      </p:tavLst>
                                    </p:anim>
                                    <p:anim calcmode="lin" valueType="num">
                                      <p:cBhvr additive="base">
                                        <p:cTn id="260" dur="4000" fill="hold"/>
                                        <p:tgtEl>
                                          <p:spTgt spid="12"/>
                                        </p:tgtEl>
                                        <p:attrNameLst>
                                          <p:attrName>ppt_y</p:attrName>
                                        </p:attrNameLst>
                                      </p:cBhvr>
                                      <p:tavLst>
                                        <p:tav tm="0">
                                          <p:val>
                                            <p:strVal val="1+#ppt_h/2"/>
                                          </p:val>
                                        </p:tav>
                                        <p:tav tm="100000">
                                          <p:val>
                                            <p:strVal val="#ppt_y"/>
                                          </p:val>
                                        </p:tav>
                                      </p:tavLst>
                                    </p:anim>
                                  </p:childTnLst>
                                </p:cTn>
                              </p:par>
                              <p:par>
                                <p:cTn id="261" presetID="19" presetClass="entr" presetSubtype="5" fill="hold" grpId="1"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p:cTn id="263" dur="4000" fill="hold"/>
                                        <p:tgtEl>
                                          <p:spTgt spid="12"/>
                                        </p:tgtEl>
                                        <p:attrNameLst>
                                          <p:attrName>ppt_w</p:attrName>
                                        </p:attrNameLst>
                                      </p:cBhvr>
                                      <p:tavLst>
                                        <p:tav tm="0">
                                          <p:val>
                                            <p:strVal val="#ppt_w"/>
                                          </p:val>
                                        </p:tav>
                                        <p:tav tm="100000">
                                          <p:val>
                                            <p:strVal val="#ppt_w"/>
                                          </p:val>
                                        </p:tav>
                                      </p:tavLst>
                                    </p:anim>
                                    <p:anim calcmode="lin" valueType="num">
                                      <p:cBhvr>
                                        <p:cTn id="264" dur="4000" fill="hold"/>
                                        <p:tgtEl>
                                          <p:spTgt spid="12"/>
                                        </p:tgtEl>
                                        <p:attrNameLst>
                                          <p:attrName>ppt_h</p:attrName>
                                        </p:attrNameLst>
                                      </p:cBhvr>
                                      <p:tavLst>
                                        <p:tav tm="0" fmla="#ppt_h*sin(2.5*pi*$)">
                                          <p:val>
                                            <p:fltVal val="0"/>
                                          </p:val>
                                        </p:tav>
                                        <p:tav tm="100000">
                                          <p:val>
                                            <p:fltVal val="1"/>
                                          </p:val>
                                        </p:tav>
                                      </p:tavLst>
                                    </p:anim>
                                  </p:childTnLst>
                                </p:cTn>
                              </p:par>
                              <p:par>
                                <p:cTn id="265" presetID="2" presetClass="exit" presetSubtype="1" fill="hold" grpId="2" nodeType="withEffect">
                                  <p:stCondLst>
                                    <p:cond delay="0"/>
                                  </p:stCondLst>
                                  <p:childTnLst>
                                    <p:anim calcmode="lin" valueType="num">
                                      <p:cBhvr additive="base">
                                        <p:cTn id="266" dur="4500"/>
                                        <p:tgtEl>
                                          <p:spTgt spid="12"/>
                                        </p:tgtEl>
                                        <p:attrNameLst>
                                          <p:attrName>ppt_x</p:attrName>
                                        </p:attrNameLst>
                                      </p:cBhvr>
                                      <p:tavLst>
                                        <p:tav tm="0">
                                          <p:val>
                                            <p:strVal val="ppt_x"/>
                                          </p:val>
                                        </p:tav>
                                        <p:tav tm="100000">
                                          <p:val>
                                            <p:strVal val="ppt_x"/>
                                          </p:val>
                                        </p:tav>
                                      </p:tavLst>
                                    </p:anim>
                                    <p:anim calcmode="lin" valueType="num">
                                      <p:cBhvr additive="base">
                                        <p:cTn id="267" dur="4500"/>
                                        <p:tgtEl>
                                          <p:spTgt spid="12"/>
                                        </p:tgtEl>
                                        <p:attrNameLst>
                                          <p:attrName>ppt_y</p:attrName>
                                        </p:attrNameLst>
                                      </p:cBhvr>
                                      <p:tavLst>
                                        <p:tav tm="0">
                                          <p:val>
                                            <p:strVal val="ppt_y"/>
                                          </p:val>
                                        </p:tav>
                                        <p:tav tm="100000">
                                          <p:val>
                                            <p:strVal val="0-ppt_h/2"/>
                                          </p:val>
                                        </p:tav>
                                      </p:tavLst>
                                    </p:anim>
                                    <p:set>
                                      <p:cBhvr>
                                        <p:cTn id="268" dur="1" fill="hold">
                                          <p:stCondLst>
                                            <p:cond delay="4499"/>
                                          </p:stCondLst>
                                        </p:cTn>
                                        <p:tgtEl>
                                          <p:spTgt spid="12"/>
                                        </p:tgtEl>
                                        <p:attrNameLst>
                                          <p:attrName>style.visibility</p:attrName>
                                        </p:attrNameLst>
                                      </p:cBhvr>
                                      <p:to>
                                        <p:strVal val="hidden"/>
                                      </p:to>
                                    </p:set>
                                  </p:childTnLst>
                                </p:cTn>
                              </p:par>
                              <p:par>
                                <p:cTn id="269" presetID="2" presetClass="entr" presetSubtype="4" fill="hold" grpId="0" nodeType="withEffect">
                                  <p:stCondLst>
                                    <p:cond delay="0"/>
                                  </p:stCondLst>
                                  <p:childTnLst>
                                    <p:set>
                                      <p:cBhvr>
                                        <p:cTn id="270" dur="1" fill="hold">
                                          <p:stCondLst>
                                            <p:cond delay="0"/>
                                          </p:stCondLst>
                                        </p:cTn>
                                        <p:tgtEl>
                                          <p:spTgt spid="10"/>
                                        </p:tgtEl>
                                        <p:attrNameLst>
                                          <p:attrName>style.visibility</p:attrName>
                                        </p:attrNameLst>
                                      </p:cBhvr>
                                      <p:to>
                                        <p:strVal val="visible"/>
                                      </p:to>
                                    </p:set>
                                    <p:anim calcmode="lin" valueType="num">
                                      <p:cBhvr additive="base">
                                        <p:cTn id="271" dur="4000" fill="hold"/>
                                        <p:tgtEl>
                                          <p:spTgt spid="10"/>
                                        </p:tgtEl>
                                        <p:attrNameLst>
                                          <p:attrName>ppt_x</p:attrName>
                                        </p:attrNameLst>
                                      </p:cBhvr>
                                      <p:tavLst>
                                        <p:tav tm="0">
                                          <p:val>
                                            <p:strVal val="#ppt_x"/>
                                          </p:val>
                                        </p:tav>
                                        <p:tav tm="100000">
                                          <p:val>
                                            <p:strVal val="#ppt_x"/>
                                          </p:val>
                                        </p:tav>
                                      </p:tavLst>
                                    </p:anim>
                                    <p:anim calcmode="lin" valueType="num">
                                      <p:cBhvr additive="base">
                                        <p:cTn id="272" dur="4000" fill="hold"/>
                                        <p:tgtEl>
                                          <p:spTgt spid="10"/>
                                        </p:tgtEl>
                                        <p:attrNameLst>
                                          <p:attrName>ppt_y</p:attrName>
                                        </p:attrNameLst>
                                      </p:cBhvr>
                                      <p:tavLst>
                                        <p:tav tm="0">
                                          <p:val>
                                            <p:strVal val="1+#ppt_h/2"/>
                                          </p:val>
                                        </p:tav>
                                        <p:tav tm="100000">
                                          <p:val>
                                            <p:strVal val="#ppt_y"/>
                                          </p:val>
                                        </p:tav>
                                      </p:tavLst>
                                    </p:anim>
                                  </p:childTnLst>
                                </p:cTn>
                              </p:par>
                              <p:par>
                                <p:cTn id="273" presetID="19" presetClass="entr" presetSubtype="5" fill="hold" grpId="1" nodeType="withEffect">
                                  <p:stCondLst>
                                    <p:cond delay="0"/>
                                  </p:stCondLst>
                                  <p:childTnLst>
                                    <p:set>
                                      <p:cBhvr>
                                        <p:cTn id="274" dur="1" fill="hold">
                                          <p:stCondLst>
                                            <p:cond delay="0"/>
                                          </p:stCondLst>
                                        </p:cTn>
                                        <p:tgtEl>
                                          <p:spTgt spid="10"/>
                                        </p:tgtEl>
                                        <p:attrNameLst>
                                          <p:attrName>style.visibility</p:attrName>
                                        </p:attrNameLst>
                                      </p:cBhvr>
                                      <p:to>
                                        <p:strVal val="visible"/>
                                      </p:to>
                                    </p:set>
                                    <p:anim calcmode="lin" valueType="num">
                                      <p:cBhvr>
                                        <p:cTn id="275" dur="4000" fill="hold"/>
                                        <p:tgtEl>
                                          <p:spTgt spid="10"/>
                                        </p:tgtEl>
                                        <p:attrNameLst>
                                          <p:attrName>ppt_w</p:attrName>
                                        </p:attrNameLst>
                                      </p:cBhvr>
                                      <p:tavLst>
                                        <p:tav tm="0">
                                          <p:val>
                                            <p:strVal val="#ppt_w"/>
                                          </p:val>
                                        </p:tav>
                                        <p:tav tm="100000">
                                          <p:val>
                                            <p:strVal val="#ppt_w"/>
                                          </p:val>
                                        </p:tav>
                                      </p:tavLst>
                                    </p:anim>
                                    <p:anim calcmode="lin" valueType="num">
                                      <p:cBhvr>
                                        <p:cTn id="276" dur="4000" fill="hold"/>
                                        <p:tgtEl>
                                          <p:spTgt spid="10"/>
                                        </p:tgtEl>
                                        <p:attrNameLst>
                                          <p:attrName>ppt_h</p:attrName>
                                        </p:attrNameLst>
                                      </p:cBhvr>
                                      <p:tavLst>
                                        <p:tav tm="0" fmla="#ppt_h*sin(2.5*pi*$)">
                                          <p:val>
                                            <p:fltVal val="0"/>
                                          </p:val>
                                        </p:tav>
                                        <p:tav tm="100000">
                                          <p:val>
                                            <p:fltVal val="1"/>
                                          </p:val>
                                        </p:tav>
                                      </p:tavLst>
                                    </p:anim>
                                  </p:childTnLst>
                                </p:cTn>
                              </p:par>
                              <p:par>
                                <p:cTn id="277" presetID="2" presetClass="exit" presetSubtype="1" fill="hold" grpId="2" nodeType="withEffect">
                                  <p:stCondLst>
                                    <p:cond delay="0"/>
                                  </p:stCondLst>
                                  <p:childTnLst>
                                    <p:anim calcmode="lin" valueType="num">
                                      <p:cBhvr additive="base">
                                        <p:cTn id="278" dur="4500"/>
                                        <p:tgtEl>
                                          <p:spTgt spid="10"/>
                                        </p:tgtEl>
                                        <p:attrNameLst>
                                          <p:attrName>ppt_x</p:attrName>
                                        </p:attrNameLst>
                                      </p:cBhvr>
                                      <p:tavLst>
                                        <p:tav tm="0">
                                          <p:val>
                                            <p:strVal val="ppt_x"/>
                                          </p:val>
                                        </p:tav>
                                        <p:tav tm="100000">
                                          <p:val>
                                            <p:strVal val="ppt_x"/>
                                          </p:val>
                                        </p:tav>
                                      </p:tavLst>
                                    </p:anim>
                                    <p:anim calcmode="lin" valueType="num">
                                      <p:cBhvr additive="base">
                                        <p:cTn id="279" dur="4500"/>
                                        <p:tgtEl>
                                          <p:spTgt spid="10"/>
                                        </p:tgtEl>
                                        <p:attrNameLst>
                                          <p:attrName>ppt_y</p:attrName>
                                        </p:attrNameLst>
                                      </p:cBhvr>
                                      <p:tavLst>
                                        <p:tav tm="0">
                                          <p:val>
                                            <p:strVal val="ppt_y"/>
                                          </p:val>
                                        </p:tav>
                                        <p:tav tm="100000">
                                          <p:val>
                                            <p:strVal val="0-ppt_h/2"/>
                                          </p:val>
                                        </p:tav>
                                      </p:tavLst>
                                    </p:anim>
                                    <p:set>
                                      <p:cBhvr>
                                        <p:cTn id="280" dur="1" fill="hold">
                                          <p:stCondLst>
                                            <p:cond delay="4499"/>
                                          </p:stCondLst>
                                        </p:cTn>
                                        <p:tgtEl>
                                          <p:spTgt spid="10"/>
                                        </p:tgtEl>
                                        <p:attrNameLst>
                                          <p:attrName>style.visibility</p:attrName>
                                        </p:attrNameLst>
                                      </p:cBhvr>
                                      <p:to>
                                        <p:strVal val="hidden"/>
                                      </p:to>
                                    </p:set>
                                  </p:childTnLst>
                                </p:cTn>
                              </p:par>
                              <p:par>
                                <p:cTn id="281" presetID="2" presetClass="entr" presetSubtype="4" fill="hold" grpId="0" nodeType="withEffect">
                                  <p:stCondLst>
                                    <p:cond delay="0"/>
                                  </p:stCondLst>
                                  <p:childTnLst>
                                    <p:set>
                                      <p:cBhvr>
                                        <p:cTn id="282" dur="1" fill="hold">
                                          <p:stCondLst>
                                            <p:cond delay="0"/>
                                          </p:stCondLst>
                                        </p:cTn>
                                        <p:tgtEl>
                                          <p:spTgt spid="11"/>
                                        </p:tgtEl>
                                        <p:attrNameLst>
                                          <p:attrName>style.visibility</p:attrName>
                                        </p:attrNameLst>
                                      </p:cBhvr>
                                      <p:to>
                                        <p:strVal val="visible"/>
                                      </p:to>
                                    </p:set>
                                    <p:anim calcmode="lin" valueType="num">
                                      <p:cBhvr additive="base">
                                        <p:cTn id="283" dur="4000" fill="hold"/>
                                        <p:tgtEl>
                                          <p:spTgt spid="11"/>
                                        </p:tgtEl>
                                        <p:attrNameLst>
                                          <p:attrName>ppt_x</p:attrName>
                                        </p:attrNameLst>
                                      </p:cBhvr>
                                      <p:tavLst>
                                        <p:tav tm="0">
                                          <p:val>
                                            <p:strVal val="#ppt_x"/>
                                          </p:val>
                                        </p:tav>
                                        <p:tav tm="100000">
                                          <p:val>
                                            <p:strVal val="#ppt_x"/>
                                          </p:val>
                                        </p:tav>
                                      </p:tavLst>
                                    </p:anim>
                                    <p:anim calcmode="lin" valueType="num">
                                      <p:cBhvr additive="base">
                                        <p:cTn id="284" dur="4000" fill="hold"/>
                                        <p:tgtEl>
                                          <p:spTgt spid="11"/>
                                        </p:tgtEl>
                                        <p:attrNameLst>
                                          <p:attrName>ppt_y</p:attrName>
                                        </p:attrNameLst>
                                      </p:cBhvr>
                                      <p:tavLst>
                                        <p:tav tm="0">
                                          <p:val>
                                            <p:strVal val="1+#ppt_h/2"/>
                                          </p:val>
                                        </p:tav>
                                        <p:tav tm="100000">
                                          <p:val>
                                            <p:strVal val="#ppt_y"/>
                                          </p:val>
                                        </p:tav>
                                      </p:tavLst>
                                    </p:anim>
                                  </p:childTnLst>
                                </p:cTn>
                              </p:par>
                              <p:par>
                                <p:cTn id="285" presetID="19"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 calcmode="lin" valueType="num">
                                      <p:cBhvr>
                                        <p:cTn id="287" dur="4000" fill="hold"/>
                                        <p:tgtEl>
                                          <p:spTgt spid="11"/>
                                        </p:tgtEl>
                                        <p:attrNameLst>
                                          <p:attrName>ppt_w</p:attrName>
                                        </p:attrNameLst>
                                      </p:cBhvr>
                                      <p:tavLst>
                                        <p:tav tm="0">
                                          <p:val>
                                            <p:strVal val="#ppt_w"/>
                                          </p:val>
                                        </p:tav>
                                        <p:tav tm="100000">
                                          <p:val>
                                            <p:strVal val="#ppt_w"/>
                                          </p:val>
                                        </p:tav>
                                      </p:tavLst>
                                    </p:anim>
                                    <p:anim calcmode="lin" valueType="num">
                                      <p:cBhvr>
                                        <p:cTn id="288" dur="4000" fill="hold"/>
                                        <p:tgtEl>
                                          <p:spTgt spid="11"/>
                                        </p:tgtEl>
                                        <p:attrNameLst>
                                          <p:attrName>ppt_h</p:attrName>
                                        </p:attrNameLst>
                                      </p:cBhvr>
                                      <p:tavLst>
                                        <p:tav tm="0" fmla="#ppt_h*sin(2.5*pi*$)">
                                          <p:val>
                                            <p:fltVal val="0"/>
                                          </p:val>
                                        </p:tav>
                                        <p:tav tm="100000">
                                          <p:val>
                                            <p:fltVal val="1"/>
                                          </p:val>
                                        </p:tav>
                                      </p:tavLst>
                                    </p:anim>
                                  </p:childTnLst>
                                </p:cTn>
                              </p:par>
                              <p:par>
                                <p:cTn id="289" presetID="2" presetClass="exit" presetSubtype="1" fill="hold" grpId="2" nodeType="withEffect">
                                  <p:stCondLst>
                                    <p:cond delay="0"/>
                                  </p:stCondLst>
                                  <p:childTnLst>
                                    <p:anim calcmode="lin" valueType="num">
                                      <p:cBhvr additive="base">
                                        <p:cTn id="290" dur="4500"/>
                                        <p:tgtEl>
                                          <p:spTgt spid="11"/>
                                        </p:tgtEl>
                                        <p:attrNameLst>
                                          <p:attrName>ppt_x</p:attrName>
                                        </p:attrNameLst>
                                      </p:cBhvr>
                                      <p:tavLst>
                                        <p:tav tm="0">
                                          <p:val>
                                            <p:strVal val="ppt_x"/>
                                          </p:val>
                                        </p:tav>
                                        <p:tav tm="100000">
                                          <p:val>
                                            <p:strVal val="ppt_x"/>
                                          </p:val>
                                        </p:tav>
                                      </p:tavLst>
                                    </p:anim>
                                    <p:anim calcmode="lin" valueType="num">
                                      <p:cBhvr additive="base">
                                        <p:cTn id="291" dur="4500"/>
                                        <p:tgtEl>
                                          <p:spTgt spid="11"/>
                                        </p:tgtEl>
                                        <p:attrNameLst>
                                          <p:attrName>ppt_y</p:attrName>
                                        </p:attrNameLst>
                                      </p:cBhvr>
                                      <p:tavLst>
                                        <p:tav tm="0">
                                          <p:val>
                                            <p:strVal val="ppt_y"/>
                                          </p:val>
                                        </p:tav>
                                        <p:tav tm="100000">
                                          <p:val>
                                            <p:strVal val="0-ppt_h/2"/>
                                          </p:val>
                                        </p:tav>
                                      </p:tavLst>
                                    </p:anim>
                                    <p:set>
                                      <p:cBhvr>
                                        <p:cTn id="292" dur="1" fill="hold">
                                          <p:stCondLst>
                                            <p:cond delay="4499"/>
                                          </p:stCondLst>
                                        </p:cTn>
                                        <p:tgtEl>
                                          <p:spTgt spid="11"/>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38"/>
                                        </p:tgtEl>
                                        <p:attrNameLst>
                                          <p:attrName>style.visibility</p:attrName>
                                        </p:attrNameLst>
                                      </p:cBhvr>
                                      <p:to>
                                        <p:strVal val="visible"/>
                                      </p:to>
                                    </p:set>
                                    <p:anim calcmode="lin" valueType="num">
                                      <p:cBhvr>
                                        <p:cTn id="295" dur="4500" fill="hold"/>
                                        <p:tgtEl>
                                          <p:spTgt spid="38"/>
                                        </p:tgtEl>
                                        <p:attrNameLst>
                                          <p:attrName>ppt_w</p:attrName>
                                        </p:attrNameLst>
                                      </p:cBhvr>
                                      <p:tavLst>
                                        <p:tav tm="0">
                                          <p:val>
                                            <p:strVal val="2/3*#ppt_w"/>
                                          </p:val>
                                        </p:tav>
                                        <p:tav tm="100000">
                                          <p:val>
                                            <p:strVal val="#ppt_w"/>
                                          </p:val>
                                        </p:tav>
                                      </p:tavLst>
                                    </p:anim>
                                    <p:anim calcmode="lin" valueType="num">
                                      <p:cBhvr>
                                        <p:cTn id="296" dur="4500" fill="hold"/>
                                        <p:tgtEl>
                                          <p:spTgt spid="38"/>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38"/>
                                        </p:tgtEl>
                                        <p:attrNameLst>
                                          <p:attrName>style.visibility</p:attrName>
                                        </p:attrNameLst>
                                      </p:cBhvr>
                                      <p:to>
                                        <p:strVal val="visible"/>
                                      </p:to>
                                    </p:set>
                                    <p:animEffect transition="in" filter="box(out)">
                                      <p:cBhvr>
                                        <p:cTn id="299" dur="4500"/>
                                        <p:tgtEl>
                                          <p:spTgt spid="38"/>
                                        </p:tgtEl>
                                      </p:cBhvr>
                                    </p:animEffect>
                                  </p:childTnLst>
                                </p:cTn>
                              </p:par>
                              <p:par>
                                <p:cTn id="300" presetID="9" presetClass="emph" presetSubtype="0" nodeType="withEffect">
                                  <p:stCondLst>
                                    <p:cond delay="0"/>
                                  </p:stCondLst>
                                  <p:childTnLst>
                                    <p:set>
                                      <p:cBhvr rctx="PPT">
                                        <p:cTn id="301" dur="indefinite"/>
                                        <p:tgtEl>
                                          <p:spTgt spid="30"/>
                                        </p:tgtEl>
                                        <p:attrNameLst>
                                          <p:attrName>style.opacity</p:attrName>
                                        </p:attrNameLst>
                                      </p:cBhvr>
                                      <p:to>
                                        <p:strVal val="0"/>
                                      </p:to>
                                    </p:set>
                                    <p:animEffect filter="image" prLst="opacity: 0">
                                      <p:cBhvr rctx="IE">
                                        <p:cTn id="302" dur="indefinite"/>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200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484" y="12576"/>
            <a:ext cx="9144000" cy="5143500"/>
          </a:xfrm>
          <a:prstGeom prst="rect">
            <a:avLst/>
          </a:prstGeom>
          <a:noFill/>
          <a:ln>
            <a:noFill/>
          </a:ln>
        </p:spPr>
      </p:pic>
      <p:grpSp>
        <p:nvGrpSpPr>
          <p:cNvPr id="52" name="51 Grupo"/>
          <p:cNvGrpSpPr/>
          <p:nvPr/>
        </p:nvGrpSpPr>
        <p:grpSpPr>
          <a:xfrm flipH="1">
            <a:off x="0" y="108000"/>
            <a:ext cx="5220072" cy="2348680"/>
            <a:chOff x="687287" y="334628"/>
            <a:chExt cx="3284370" cy="2348680"/>
          </a:xfrm>
          <a:gradFill>
            <a:gsLst>
              <a:gs pos="17088">
                <a:srgbClr val="DCE11F"/>
              </a:gs>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11" name="10 Grupo"/>
            <p:cNvGrpSpPr/>
            <p:nvPr/>
          </p:nvGrpSpPr>
          <p:grpSpPr>
            <a:xfrm rot="19783762">
              <a:off x="687287" y="334628"/>
              <a:ext cx="1919657" cy="523308"/>
              <a:chOff x="2011447" y="-36000"/>
              <a:chExt cx="5136861" cy="1311747"/>
            </a:xfrm>
            <a:grpFill/>
          </p:grpSpPr>
          <p:sp>
            <p:nvSpPr>
              <p:cNvPr id="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9783762">
              <a:off x="972627" y="715653"/>
              <a:ext cx="1919657" cy="523308"/>
              <a:chOff x="2011447" y="-36000"/>
              <a:chExt cx="5136861" cy="1311747"/>
            </a:xfrm>
            <a:grpFill/>
          </p:grpSpPr>
          <p:sp>
            <p:nvSpPr>
              <p:cNvPr id="1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19783762">
              <a:off x="1224000" y="1075693"/>
              <a:ext cx="1919657" cy="523308"/>
              <a:chOff x="2011447" y="-36000"/>
              <a:chExt cx="5136861" cy="1311747"/>
            </a:xfrm>
            <a:grpFill/>
          </p:grpSpPr>
          <p:sp>
            <p:nvSpPr>
              <p:cNvPr id="2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rot="19783762">
              <a:off x="1476684" y="1435734"/>
              <a:ext cx="1919657" cy="523308"/>
              <a:chOff x="2011447" y="-36000"/>
              <a:chExt cx="5136861" cy="1311747"/>
            </a:xfrm>
            <a:grpFill/>
          </p:grpSpPr>
          <p:sp>
            <p:nvSpPr>
              <p:cNvPr id="2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 name="35 Grupo"/>
            <p:cNvGrpSpPr/>
            <p:nvPr/>
          </p:nvGrpSpPr>
          <p:grpSpPr>
            <a:xfrm rot="19783762">
              <a:off x="1764715" y="1795775"/>
              <a:ext cx="1919657" cy="523308"/>
              <a:chOff x="2011447" y="-36000"/>
              <a:chExt cx="5136861" cy="1311747"/>
            </a:xfrm>
            <a:grpFill/>
          </p:grpSpPr>
          <p:sp>
            <p:nvSpPr>
              <p:cNvPr id="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19783762">
              <a:off x="2052000" y="2160000"/>
              <a:ext cx="1919657" cy="523308"/>
              <a:chOff x="2011447" y="-36000"/>
              <a:chExt cx="5136861" cy="1311747"/>
            </a:xfrm>
            <a:grpFill/>
          </p:grpSpPr>
          <p:sp>
            <p:nvSpPr>
              <p:cNvPr id="4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3" name="52 Grupo"/>
          <p:cNvGrpSpPr/>
          <p:nvPr/>
        </p:nvGrpSpPr>
        <p:grpSpPr>
          <a:xfrm>
            <a:off x="3923928" y="123478"/>
            <a:ext cx="5220072" cy="2348680"/>
            <a:chOff x="687287" y="334628"/>
            <a:chExt cx="3284370" cy="2348680"/>
          </a:xfrm>
          <a:gradFill>
            <a:gsLst>
              <a:gs pos="17088">
                <a:srgbClr val="DCE11F"/>
              </a:gs>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54" name="53 Grupo"/>
            <p:cNvGrpSpPr/>
            <p:nvPr/>
          </p:nvGrpSpPr>
          <p:grpSpPr>
            <a:xfrm rot="19783762">
              <a:off x="687287" y="334628"/>
              <a:ext cx="1919657" cy="523308"/>
              <a:chOff x="2011447" y="-36000"/>
              <a:chExt cx="5136861" cy="1311747"/>
            </a:xfrm>
            <a:grpFill/>
          </p:grpSpPr>
          <p:sp>
            <p:nvSpPr>
              <p:cNvPr id="9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9783762">
              <a:off x="972627" y="715653"/>
              <a:ext cx="1919657" cy="523308"/>
              <a:chOff x="2011447" y="-36000"/>
              <a:chExt cx="5136861" cy="1311747"/>
            </a:xfrm>
            <a:grpFill/>
          </p:grpSpPr>
          <p:sp>
            <p:nvSpPr>
              <p:cNvPr id="8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9783762">
              <a:off x="1224000" y="1075693"/>
              <a:ext cx="1919657" cy="523308"/>
              <a:chOff x="2011447" y="-36000"/>
              <a:chExt cx="5136861" cy="1311747"/>
            </a:xfrm>
            <a:grpFill/>
          </p:grpSpPr>
          <p:sp>
            <p:nvSpPr>
              <p:cNvPr id="8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rot="19783762">
              <a:off x="1476684" y="1435734"/>
              <a:ext cx="1919657" cy="523308"/>
              <a:chOff x="2011447" y="-36000"/>
              <a:chExt cx="5136861" cy="1311747"/>
            </a:xfrm>
            <a:grpFill/>
          </p:grpSpPr>
          <p:sp>
            <p:nvSpPr>
              <p:cNvPr id="7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19783762">
              <a:off x="1764715" y="1795775"/>
              <a:ext cx="1919657" cy="523308"/>
              <a:chOff x="2011447" y="-36000"/>
              <a:chExt cx="5136861" cy="1311747"/>
            </a:xfrm>
            <a:grpFill/>
          </p:grpSpPr>
          <p:sp>
            <p:nvSpPr>
              <p:cNvPr id="6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rot="19783762">
              <a:off x="2052000" y="2160000"/>
              <a:ext cx="1919657" cy="523308"/>
              <a:chOff x="2011447" y="-36000"/>
              <a:chExt cx="5136861" cy="1311747"/>
            </a:xfrm>
            <a:grpFill/>
          </p:grpSpPr>
          <p:sp>
            <p:nvSpPr>
              <p:cNvPr id="6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2" name="101 Grupo"/>
          <p:cNvGrpSpPr/>
          <p:nvPr/>
        </p:nvGrpSpPr>
        <p:grpSpPr>
          <a:xfrm rot="10800000" flipH="1">
            <a:off x="3887936" y="2664000"/>
            <a:ext cx="5220072" cy="2348680"/>
            <a:chOff x="687287" y="334628"/>
            <a:chExt cx="3284370" cy="2348680"/>
          </a:xfrm>
          <a:gradFill>
            <a:gsLst>
              <a:gs pos="17088">
                <a:srgbClr val="DCE11F"/>
              </a:gs>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103" name="102 Grupo"/>
            <p:cNvGrpSpPr/>
            <p:nvPr/>
          </p:nvGrpSpPr>
          <p:grpSpPr>
            <a:xfrm rot="19783762">
              <a:off x="687287" y="334628"/>
              <a:ext cx="1919657" cy="523308"/>
              <a:chOff x="2011447" y="-36000"/>
              <a:chExt cx="5136861" cy="1311747"/>
            </a:xfrm>
            <a:grpFill/>
          </p:grpSpPr>
          <p:sp>
            <p:nvSpPr>
              <p:cNvPr id="14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4" name="103 Grupo"/>
            <p:cNvGrpSpPr/>
            <p:nvPr/>
          </p:nvGrpSpPr>
          <p:grpSpPr>
            <a:xfrm rot="19783762">
              <a:off x="972627" y="715653"/>
              <a:ext cx="1919657" cy="523308"/>
              <a:chOff x="2011447" y="-36000"/>
              <a:chExt cx="5136861" cy="1311747"/>
            </a:xfrm>
            <a:grpFill/>
          </p:grpSpPr>
          <p:sp>
            <p:nvSpPr>
              <p:cNvPr id="1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104 Grupo"/>
            <p:cNvGrpSpPr/>
            <p:nvPr/>
          </p:nvGrpSpPr>
          <p:grpSpPr>
            <a:xfrm rot="19783762">
              <a:off x="1224000" y="1075693"/>
              <a:ext cx="1919657" cy="523308"/>
              <a:chOff x="2011447" y="-36000"/>
              <a:chExt cx="5136861" cy="1311747"/>
            </a:xfrm>
            <a:grpFill/>
          </p:grpSpPr>
          <p:sp>
            <p:nvSpPr>
              <p:cNvPr id="13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783762">
              <a:off x="1476684" y="1435734"/>
              <a:ext cx="1919657" cy="523308"/>
              <a:chOff x="2011447" y="-36000"/>
              <a:chExt cx="5136861" cy="1311747"/>
            </a:xfrm>
            <a:grpFill/>
          </p:grpSpPr>
          <p:sp>
            <p:nvSpPr>
              <p:cNvPr id="12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9783762">
              <a:off x="1764715" y="1795775"/>
              <a:ext cx="1919657" cy="523308"/>
              <a:chOff x="2011447" y="-36000"/>
              <a:chExt cx="5136861" cy="1311747"/>
            </a:xfrm>
            <a:grpFill/>
          </p:grpSpPr>
          <p:sp>
            <p:nvSpPr>
              <p:cNvPr id="11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8" name="107 Grupo"/>
            <p:cNvGrpSpPr/>
            <p:nvPr/>
          </p:nvGrpSpPr>
          <p:grpSpPr>
            <a:xfrm rot="19783762">
              <a:off x="2052000" y="2160000"/>
              <a:ext cx="1919657" cy="523308"/>
              <a:chOff x="2011447" y="-36000"/>
              <a:chExt cx="5136861" cy="1311747"/>
            </a:xfrm>
            <a:grpFill/>
          </p:grpSpPr>
          <p:sp>
            <p:nvSpPr>
              <p:cNvPr id="10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1" name="150 Grupo"/>
          <p:cNvGrpSpPr/>
          <p:nvPr/>
        </p:nvGrpSpPr>
        <p:grpSpPr>
          <a:xfrm rot="10800000">
            <a:off x="-376" y="2664000"/>
            <a:ext cx="5220072" cy="2348680"/>
            <a:chOff x="687287" y="334628"/>
            <a:chExt cx="3284370" cy="2348680"/>
          </a:xfrm>
          <a:gradFill>
            <a:gsLst>
              <a:gs pos="17088">
                <a:srgbClr val="DCE11F"/>
              </a:gs>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152" name="151 Grupo"/>
            <p:cNvGrpSpPr/>
            <p:nvPr/>
          </p:nvGrpSpPr>
          <p:grpSpPr>
            <a:xfrm rot="19783762">
              <a:off x="687287" y="334628"/>
              <a:ext cx="1919657" cy="523308"/>
              <a:chOff x="2011447" y="-36000"/>
              <a:chExt cx="5136861" cy="1311747"/>
            </a:xfrm>
            <a:grpFill/>
          </p:grpSpPr>
          <p:sp>
            <p:nvSpPr>
              <p:cNvPr id="19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3" name="152 Grupo"/>
            <p:cNvGrpSpPr/>
            <p:nvPr/>
          </p:nvGrpSpPr>
          <p:grpSpPr>
            <a:xfrm rot="19783762">
              <a:off x="972627" y="715653"/>
              <a:ext cx="1919657" cy="523308"/>
              <a:chOff x="2011447" y="-36000"/>
              <a:chExt cx="5136861" cy="1311747"/>
            </a:xfrm>
            <a:grpFill/>
          </p:grpSpPr>
          <p:sp>
            <p:nvSpPr>
              <p:cNvPr id="18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783762">
              <a:off x="1224000" y="1075693"/>
              <a:ext cx="1919657" cy="523308"/>
              <a:chOff x="2011447" y="-36000"/>
              <a:chExt cx="5136861" cy="1311747"/>
            </a:xfrm>
            <a:grpFill/>
          </p:grpSpPr>
          <p:sp>
            <p:nvSpPr>
              <p:cNvPr id="17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9783762">
              <a:off x="1476684" y="1435734"/>
              <a:ext cx="1919657" cy="523308"/>
              <a:chOff x="2011447" y="-36000"/>
              <a:chExt cx="5136861" cy="1311747"/>
            </a:xfrm>
            <a:grpFill/>
          </p:grpSpPr>
          <p:sp>
            <p:nvSpPr>
              <p:cNvPr id="17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6" name="155 Grupo"/>
            <p:cNvGrpSpPr/>
            <p:nvPr/>
          </p:nvGrpSpPr>
          <p:grpSpPr>
            <a:xfrm rot="19783762">
              <a:off x="1764715" y="1795775"/>
              <a:ext cx="1919657" cy="523308"/>
              <a:chOff x="2011447" y="-36000"/>
              <a:chExt cx="5136861" cy="1311747"/>
            </a:xfrm>
            <a:grpFill/>
          </p:grpSpPr>
          <p:sp>
            <p:nvSpPr>
              <p:cNvPr id="16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7" name="156 Grupo"/>
            <p:cNvGrpSpPr/>
            <p:nvPr/>
          </p:nvGrpSpPr>
          <p:grpSpPr>
            <a:xfrm rot="19783762">
              <a:off x="2052000" y="2160000"/>
              <a:ext cx="1919657" cy="523308"/>
              <a:chOff x="2011447" y="-36000"/>
              <a:chExt cx="5136861" cy="1311747"/>
            </a:xfrm>
            <a:grpFill/>
          </p:grpSpPr>
          <p:sp>
            <p:nvSpPr>
              <p:cNvPr id="15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200" name="199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2970" y="-380578"/>
            <a:ext cx="9144000" cy="5904656"/>
          </a:xfrm>
          <a:prstGeom prst="rect">
            <a:avLst/>
          </a:prstGeom>
          <a:noFill/>
          <a:ln>
            <a:noFill/>
          </a:ln>
        </p:spPr>
      </p:pic>
    </p:spTree>
    <p:extLst>
      <p:ext uri="{BB962C8B-B14F-4D97-AF65-F5344CB8AC3E}">
        <p14:creationId xmlns:p14="http://schemas.microsoft.com/office/powerpoint/2010/main" val="424617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3000" fill="hold"/>
                                        <p:tgtEl>
                                          <p:spTgt spid="52"/>
                                        </p:tgtEl>
                                        <p:attrNameLst>
                                          <p:attrName>ppt_x</p:attrName>
                                        </p:attrNameLst>
                                      </p:cBhvr>
                                      <p:tavLst>
                                        <p:tav tm="0">
                                          <p:val>
                                            <p:strVal val="1+#ppt_w/2"/>
                                          </p:val>
                                        </p:tav>
                                        <p:tav tm="100000">
                                          <p:val>
                                            <p:strVal val="#ppt_x"/>
                                          </p:val>
                                        </p:tav>
                                      </p:tavLst>
                                    </p:anim>
                                    <p:anim calcmode="lin" valueType="num">
                                      <p:cBhvr additive="base">
                                        <p:cTn id="8" dur="3000" fill="hold"/>
                                        <p:tgtEl>
                                          <p:spTgt spid="52"/>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3000" fill="hold"/>
                                        <p:tgtEl>
                                          <p:spTgt spid="53"/>
                                        </p:tgtEl>
                                        <p:attrNameLst>
                                          <p:attrName>ppt_x</p:attrName>
                                        </p:attrNameLst>
                                      </p:cBhvr>
                                      <p:tavLst>
                                        <p:tav tm="0">
                                          <p:val>
                                            <p:strVal val="0-#ppt_w/2"/>
                                          </p:val>
                                        </p:tav>
                                        <p:tav tm="100000">
                                          <p:val>
                                            <p:strVal val="#ppt_x"/>
                                          </p:val>
                                        </p:tav>
                                      </p:tavLst>
                                    </p:anim>
                                    <p:anim calcmode="lin" valueType="num">
                                      <p:cBhvr additive="base">
                                        <p:cTn id="12" dur="3000" fill="hold"/>
                                        <p:tgtEl>
                                          <p:spTgt spid="53"/>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151"/>
                                        </p:tgtEl>
                                        <p:attrNameLst>
                                          <p:attrName>style.visibility</p:attrName>
                                        </p:attrNameLst>
                                      </p:cBhvr>
                                      <p:to>
                                        <p:strVal val="visible"/>
                                      </p:to>
                                    </p:set>
                                    <p:anim calcmode="lin" valueType="num">
                                      <p:cBhvr additive="base">
                                        <p:cTn id="15" dur="3000" fill="hold"/>
                                        <p:tgtEl>
                                          <p:spTgt spid="151"/>
                                        </p:tgtEl>
                                        <p:attrNameLst>
                                          <p:attrName>ppt_x</p:attrName>
                                        </p:attrNameLst>
                                      </p:cBhvr>
                                      <p:tavLst>
                                        <p:tav tm="0">
                                          <p:val>
                                            <p:strVal val="1+#ppt_w/2"/>
                                          </p:val>
                                        </p:tav>
                                        <p:tav tm="100000">
                                          <p:val>
                                            <p:strVal val="#ppt_x"/>
                                          </p:val>
                                        </p:tav>
                                      </p:tavLst>
                                    </p:anim>
                                    <p:anim calcmode="lin" valueType="num">
                                      <p:cBhvr additive="base">
                                        <p:cTn id="16" dur="3000" fill="hold"/>
                                        <p:tgtEl>
                                          <p:spTgt spid="151"/>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2"/>
                                        </p:tgtEl>
                                        <p:attrNameLst>
                                          <p:attrName>style.visibility</p:attrName>
                                        </p:attrNameLst>
                                      </p:cBhvr>
                                      <p:to>
                                        <p:strVal val="visible"/>
                                      </p:to>
                                    </p:set>
                                    <p:anim calcmode="lin" valueType="num">
                                      <p:cBhvr additive="base">
                                        <p:cTn id="19" dur="3000" fill="hold"/>
                                        <p:tgtEl>
                                          <p:spTgt spid="102"/>
                                        </p:tgtEl>
                                        <p:attrNameLst>
                                          <p:attrName>ppt_x</p:attrName>
                                        </p:attrNameLst>
                                      </p:cBhvr>
                                      <p:tavLst>
                                        <p:tav tm="0">
                                          <p:val>
                                            <p:strVal val="0-#ppt_w/2"/>
                                          </p:val>
                                        </p:tav>
                                        <p:tav tm="100000">
                                          <p:val>
                                            <p:strVal val="#ppt_x"/>
                                          </p:val>
                                        </p:tav>
                                      </p:tavLst>
                                    </p:anim>
                                    <p:anim calcmode="lin" valueType="num">
                                      <p:cBhvr additive="base">
                                        <p:cTn id="20" dur="3000" fill="hold"/>
                                        <p:tgtEl>
                                          <p:spTgt spid="102"/>
                                        </p:tgtEl>
                                        <p:attrNameLst>
                                          <p:attrName>ppt_y</p:attrName>
                                        </p:attrNameLst>
                                      </p:cBhvr>
                                      <p:tavLst>
                                        <p:tav tm="0">
                                          <p:val>
                                            <p:strVal val="0-#ppt_h/2"/>
                                          </p:val>
                                        </p:tav>
                                        <p:tav tm="100000">
                                          <p:val>
                                            <p:strVal val="#ppt_y"/>
                                          </p:val>
                                        </p:tav>
                                      </p:tavLst>
                                    </p:anim>
                                  </p:childTnLst>
                                </p:cTn>
                              </p:par>
                              <p:par>
                                <p:cTn id="21" presetID="2" presetClass="exit" presetSubtype="6" fill="hold" nodeType="withEffect">
                                  <p:stCondLst>
                                    <p:cond delay="0"/>
                                  </p:stCondLst>
                                  <p:childTnLst>
                                    <p:anim calcmode="lin" valueType="num">
                                      <p:cBhvr additive="base">
                                        <p:cTn id="22" dur="4500"/>
                                        <p:tgtEl>
                                          <p:spTgt spid="52"/>
                                        </p:tgtEl>
                                        <p:attrNameLst>
                                          <p:attrName>ppt_x</p:attrName>
                                        </p:attrNameLst>
                                      </p:cBhvr>
                                      <p:tavLst>
                                        <p:tav tm="0">
                                          <p:val>
                                            <p:strVal val="ppt_x"/>
                                          </p:val>
                                        </p:tav>
                                        <p:tav tm="100000">
                                          <p:val>
                                            <p:strVal val="1+ppt_w/2"/>
                                          </p:val>
                                        </p:tav>
                                      </p:tavLst>
                                    </p:anim>
                                    <p:anim calcmode="lin" valueType="num">
                                      <p:cBhvr additive="base">
                                        <p:cTn id="23" dur="4500"/>
                                        <p:tgtEl>
                                          <p:spTgt spid="52"/>
                                        </p:tgtEl>
                                        <p:attrNameLst>
                                          <p:attrName>ppt_y</p:attrName>
                                        </p:attrNameLst>
                                      </p:cBhvr>
                                      <p:tavLst>
                                        <p:tav tm="0">
                                          <p:val>
                                            <p:strVal val="ppt_y"/>
                                          </p:val>
                                        </p:tav>
                                        <p:tav tm="100000">
                                          <p:val>
                                            <p:strVal val="1+ppt_h/2"/>
                                          </p:val>
                                        </p:tav>
                                      </p:tavLst>
                                    </p:anim>
                                    <p:set>
                                      <p:cBhvr>
                                        <p:cTn id="24" dur="1" fill="hold">
                                          <p:stCondLst>
                                            <p:cond delay="4499"/>
                                          </p:stCondLst>
                                        </p:cTn>
                                        <p:tgtEl>
                                          <p:spTgt spid="52"/>
                                        </p:tgtEl>
                                        <p:attrNameLst>
                                          <p:attrName>style.visibility</p:attrName>
                                        </p:attrNameLst>
                                      </p:cBhvr>
                                      <p:to>
                                        <p:strVal val="hidden"/>
                                      </p:to>
                                    </p:set>
                                  </p:childTnLst>
                                </p:cTn>
                              </p:par>
                              <p:par>
                                <p:cTn id="25" presetID="2" presetClass="exit" presetSubtype="12" fill="hold" nodeType="withEffect">
                                  <p:stCondLst>
                                    <p:cond delay="0"/>
                                  </p:stCondLst>
                                  <p:childTnLst>
                                    <p:anim calcmode="lin" valueType="num">
                                      <p:cBhvr additive="base">
                                        <p:cTn id="26" dur="4500"/>
                                        <p:tgtEl>
                                          <p:spTgt spid="53"/>
                                        </p:tgtEl>
                                        <p:attrNameLst>
                                          <p:attrName>ppt_x</p:attrName>
                                        </p:attrNameLst>
                                      </p:cBhvr>
                                      <p:tavLst>
                                        <p:tav tm="0">
                                          <p:val>
                                            <p:strVal val="ppt_x"/>
                                          </p:val>
                                        </p:tav>
                                        <p:tav tm="100000">
                                          <p:val>
                                            <p:strVal val="0-ppt_w/2"/>
                                          </p:val>
                                        </p:tav>
                                      </p:tavLst>
                                    </p:anim>
                                    <p:anim calcmode="lin" valueType="num">
                                      <p:cBhvr additive="base">
                                        <p:cTn id="27" dur="4500"/>
                                        <p:tgtEl>
                                          <p:spTgt spid="53"/>
                                        </p:tgtEl>
                                        <p:attrNameLst>
                                          <p:attrName>ppt_y</p:attrName>
                                        </p:attrNameLst>
                                      </p:cBhvr>
                                      <p:tavLst>
                                        <p:tav tm="0">
                                          <p:val>
                                            <p:strVal val="ppt_y"/>
                                          </p:val>
                                        </p:tav>
                                        <p:tav tm="100000">
                                          <p:val>
                                            <p:strVal val="1+ppt_h/2"/>
                                          </p:val>
                                        </p:tav>
                                      </p:tavLst>
                                    </p:anim>
                                    <p:set>
                                      <p:cBhvr>
                                        <p:cTn id="28" dur="1" fill="hold">
                                          <p:stCondLst>
                                            <p:cond delay="4499"/>
                                          </p:stCondLst>
                                        </p:cTn>
                                        <p:tgtEl>
                                          <p:spTgt spid="53"/>
                                        </p:tgtEl>
                                        <p:attrNameLst>
                                          <p:attrName>style.visibility</p:attrName>
                                        </p:attrNameLst>
                                      </p:cBhvr>
                                      <p:to>
                                        <p:strVal val="hidden"/>
                                      </p:to>
                                    </p:set>
                                  </p:childTnLst>
                                </p:cTn>
                              </p:par>
                              <p:par>
                                <p:cTn id="29" presetID="2" presetClass="exit" presetSubtype="3" fill="hold" nodeType="withEffect">
                                  <p:stCondLst>
                                    <p:cond delay="0"/>
                                  </p:stCondLst>
                                  <p:childTnLst>
                                    <p:anim calcmode="lin" valueType="num">
                                      <p:cBhvr additive="base">
                                        <p:cTn id="30" dur="4500"/>
                                        <p:tgtEl>
                                          <p:spTgt spid="151"/>
                                        </p:tgtEl>
                                        <p:attrNameLst>
                                          <p:attrName>ppt_x</p:attrName>
                                        </p:attrNameLst>
                                      </p:cBhvr>
                                      <p:tavLst>
                                        <p:tav tm="0">
                                          <p:val>
                                            <p:strVal val="ppt_x"/>
                                          </p:val>
                                        </p:tav>
                                        <p:tav tm="100000">
                                          <p:val>
                                            <p:strVal val="1+ppt_w/2"/>
                                          </p:val>
                                        </p:tav>
                                      </p:tavLst>
                                    </p:anim>
                                    <p:anim calcmode="lin" valueType="num">
                                      <p:cBhvr additive="base">
                                        <p:cTn id="31" dur="4500"/>
                                        <p:tgtEl>
                                          <p:spTgt spid="151"/>
                                        </p:tgtEl>
                                        <p:attrNameLst>
                                          <p:attrName>ppt_y</p:attrName>
                                        </p:attrNameLst>
                                      </p:cBhvr>
                                      <p:tavLst>
                                        <p:tav tm="0">
                                          <p:val>
                                            <p:strVal val="ppt_y"/>
                                          </p:val>
                                        </p:tav>
                                        <p:tav tm="100000">
                                          <p:val>
                                            <p:strVal val="0-ppt_h/2"/>
                                          </p:val>
                                        </p:tav>
                                      </p:tavLst>
                                    </p:anim>
                                    <p:set>
                                      <p:cBhvr>
                                        <p:cTn id="32" dur="1" fill="hold">
                                          <p:stCondLst>
                                            <p:cond delay="4499"/>
                                          </p:stCondLst>
                                        </p:cTn>
                                        <p:tgtEl>
                                          <p:spTgt spid="15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4500"/>
                                        <p:tgtEl>
                                          <p:spTgt spid="102"/>
                                        </p:tgtEl>
                                        <p:attrNameLst>
                                          <p:attrName>ppt_x</p:attrName>
                                        </p:attrNameLst>
                                      </p:cBhvr>
                                      <p:tavLst>
                                        <p:tav tm="0">
                                          <p:val>
                                            <p:strVal val="ppt_x"/>
                                          </p:val>
                                        </p:tav>
                                        <p:tav tm="100000">
                                          <p:val>
                                            <p:strVal val="0-ppt_w/2"/>
                                          </p:val>
                                        </p:tav>
                                      </p:tavLst>
                                    </p:anim>
                                    <p:anim calcmode="lin" valueType="num">
                                      <p:cBhvr additive="base">
                                        <p:cTn id="35" dur="4500"/>
                                        <p:tgtEl>
                                          <p:spTgt spid="102"/>
                                        </p:tgtEl>
                                        <p:attrNameLst>
                                          <p:attrName>ppt_y</p:attrName>
                                        </p:attrNameLst>
                                      </p:cBhvr>
                                      <p:tavLst>
                                        <p:tav tm="0">
                                          <p:val>
                                            <p:strVal val="ppt_y"/>
                                          </p:val>
                                        </p:tav>
                                        <p:tav tm="100000">
                                          <p:val>
                                            <p:strVal val="0-ppt_h/2"/>
                                          </p:val>
                                        </p:tav>
                                      </p:tavLst>
                                    </p:anim>
                                    <p:set>
                                      <p:cBhvr>
                                        <p:cTn id="36" dur="1" fill="hold">
                                          <p:stCondLst>
                                            <p:cond delay="4499"/>
                                          </p:stCondLst>
                                        </p:cTn>
                                        <p:tgtEl>
                                          <p:spTgt spid="102"/>
                                        </p:tgtEl>
                                        <p:attrNameLst>
                                          <p:attrName>style.visibility</p:attrName>
                                        </p:attrNameLst>
                                      </p:cBhvr>
                                      <p:to>
                                        <p:strVal val="hidden"/>
                                      </p:to>
                                    </p:set>
                                  </p:childTnLst>
                                </p:cTn>
                              </p:par>
                              <p:par>
                                <p:cTn id="37" presetID="23" presetClass="entr" presetSubtype="288" fill="hold" nodeType="withEffect">
                                  <p:stCondLst>
                                    <p:cond delay="1000"/>
                                  </p:stCondLst>
                                  <p:childTnLst>
                                    <p:set>
                                      <p:cBhvr>
                                        <p:cTn id="38" dur="1" fill="hold">
                                          <p:stCondLst>
                                            <p:cond delay="0"/>
                                          </p:stCondLst>
                                        </p:cTn>
                                        <p:tgtEl>
                                          <p:spTgt spid="201"/>
                                        </p:tgtEl>
                                        <p:attrNameLst>
                                          <p:attrName>style.visibility</p:attrName>
                                        </p:attrNameLst>
                                      </p:cBhvr>
                                      <p:to>
                                        <p:strVal val="visible"/>
                                      </p:to>
                                    </p:set>
                                    <p:anim calcmode="lin" valueType="num">
                                      <p:cBhvr>
                                        <p:cTn id="39" dur="2750" fill="hold"/>
                                        <p:tgtEl>
                                          <p:spTgt spid="201"/>
                                        </p:tgtEl>
                                        <p:attrNameLst>
                                          <p:attrName>ppt_w</p:attrName>
                                        </p:attrNameLst>
                                      </p:cBhvr>
                                      <p:tavLst>
                                        <p:tav tm="0">
                                          <p:val>
                                            <p:strVal val="4/3*#ppt_w"/>
                                          </p:val>
                                        </p:tav>
                                        <p:tav tm="100000">
                                          <p:val>
                                            <p:strVal val="#ppt_w"/>
                                          </p:val>
                                        </p:tav>
                                      </p:tavLst>
                                    </p:anim>
                                    <p:anim calcmode="lin" valueType="num">
                                      <p:cBhvr>
                                        <p:cTn id="40" dur="2750" fill="hold"/>
                                        <p:tgtEl>
                                          <p:spTgt spid="201"/>
                                        </p:tgtEl>
                                        <p:attrNameLst>
                                          <p:attrName>ppt_h</p:attrName>
                                        </p:attrNameLst>
                                      </p:cBhvr>
                                      <p:tavLst>
                                        <p:tav tm="0">
                                          <p:val>
                                            <p:strVal val="4/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201"/>
                                        </p:tgtEl>
                                        <p:attrNameLst>
                                          <p:attrName>style.visibility</p:attrName>
                                        </p:attrNameLst>
                                      </p:cBhvr>
                                      <p:to>
                                        <p:strVal val="visible"/>
                                      </p:to>
                                    </p:set>
                                    <p:animEffect transition="in" filter="diamond(out)">
                                      <p:cBhvr>
                                        <p:cTn id="43" dur="2750"/>
                                        <p:tgtEl>
                                          <p:spTgt spid="201"/>
                                        </p:tgtEl>
                                      </p:cBhvr>
                                    </p:animEffect>
                                  </p:childTnLst>
                                </p:cTn>
                              </p:par>
                              <p:par>
                                <p:cTn id="44" presetID="9" presetClass="emph" presetSubtype="0" nodeType="withEffect">
                                  <p:stCondLst>
                                    <p:cond delay="0"/>
                                  </p:stCondLst>
                                  <p:childTnLst>
                                    <p:set>
                                      <p:cBhvr rctx="PPT">
                                        <p:cTn id="45" dur="indefinite"/>
                                        <p:tgtEl>
                                          <p:spTgt spid="200"/>
                                        </p:tgtEl>
                                        <p:attrNameLst>
                                          <p:attrName>style.opacity</p:attrName>
                                        </p:attrNameLst>
                                      </p:cBhvr>
                                      <p:to>
                                        <p:strVal val="0"/>
                                      </p:to>
                                    </p:set>
                                    <p:animEffect filter="image" prLst="opacity: 0">
                                      <p:cBhvr rctx="IE">
                                        <p:cTn id="46" dur="indefinite"/>
                                        <p:tgtEl>
                                          <p:spTgt spid="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40 Imagen" descr="Diapositiva26"/>
          <p:cNvPicPr>
            <a:picLocks noGrp="1" noChangeAspect="1"/>
          </p:cNvPicPr>
          <p:nvPr isPhoto="1"/>
        </p:nvPicPr>
        <p:blipFill rotWithShape="1">
          <a:blip r:embed="rId2">
            <a:lum/>
            <a:extLst>
              <a:ext uri="{28A0092B-C50C-407E-A947-70E740481C1C}">
                <a14:useLocalDpi xmlns:a14="http://schemas.microsoft.com/office/drawing/2010/main" val="0"/>
              </a:ext>
            </a:extLst>
          </a:blip>
          <a:srcRect t="-93704" b="-1"/>
          <a:stretch/>
        </p:blipFill>
        <p:spPr>
          <a:xfrm>
            <a:off x="0" y="-4819650"/>
            <a:ext cx="9144000" cy="9963150"/>
          </a:xfrm>
          <a:prstGeom prst="rect">
            <a:avLst/>
          </a:prstGeom>
          <a:noFill/>
          <a:ln>
            <a:noFill/>
          </a:ln>
        </p:spPr>
      </p:pic>
      <p:sp>
        <p:nvSpPr>
          <p:cNvPr id="24" name="23 Rombo"/>
          <p:cNvSpPr/>
          <p:nvPr/>
        </p:nvSpPr>
        <p:spPr>
          <a:xfrm rot="5400000">
            <a:off x="9449970" y="-2047349"/>
            <a:ext cx="1304134" cy="2765466"/>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5400000">
            <a:off x="9089937" y="-1571817"/>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5400000">
            <a:off x="8701368" y="-1111239"/>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5400000">
            <a:off x="8333969" y="-635712"/>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5400000">
            <a:off x="7973969" y="-247143"/>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5400000">
            <a:off x="7613937" y="228384"/>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5400000">
            <a:off x="7225368" y="688961"/>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5400000">
            <a:off x="6857969" y="1164488"/>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5400000">
            <a:off x="6490674" y="1697073"/>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5400000">
            <a:off x="6130642" y="2172600"/>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5400000">
            <a:off x="5742073" y="2633177"/>
            <a:ext cx="1304133"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5400000">
            <a:off x="5374671" y="3108703"/>
            <a:ext cx="1304135" cy="2765465"/>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rot="16200000" flipH="1">
            <a:off x="-1646108" y="-2098559"/>
            <a:ext cx="1304134" cy="2837474"/>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rot="16200000" flipH="1">
            <a:off x="-1286072" y="-1623031"/>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rot="16200000" flipH="1">
            <a:off x="-897503" y="-1162453"/>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6200000" flipH="1">
            <a:off x="-530104" y="-686924"/>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6200000" flipH="1">
            <a:off x="-170104" y="-298355"/>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6200000" flipH="1">
            <a:off x="189928" y="177172"/>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6200000" flipH="1">
            <a:off x="578498" y="637749"/>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6200000" flipH="1">
            <a:off x="945897" y="1113276"/>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6200000" flipH="1">
            <a:off x="1313192" y="1645861"/>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rot="16200000" flipH="1">
            <a:off x="1673224" y="2121388"/>
            <a:ext cx="1304134"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16200000" flipH="1">
            <a:off x="2061792" y="2581966"/>
            <a:ext cx="1304135"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16200000" flipH="1">
            <a:off x="2429191" y="3057493"/>
            <a:ext cx="1304135" cy="2837473"/>
          </a:xfrm>
          <a:prstGeom prst="diamond">
            <a:avLst/>
          </a:prstGeom>
          <a:gradFill flip="none" rotWithShape="1">
            <a:gsLst>
              <a:gs pos="14000">
                <a:schemeClr val="tx2">
                  <a:lumMod val="10000"/>
                </a:schemeClr>
              </a:gs>
              <a:gs pos="70000">
                <a:srgbClr val="FFFF00">
                  <a:alpha val="66000"/>
                </a:srgbClr>
              </a:gs>
              <a:gs pos="3000">
                <a:srgbClr val="FFC000"/>
              </a:gs>
              <a:gs pos="10000">
                <a:srgbClr val="FFC000">
                  <a:alpha val="0"/>
                </a:srgbClr>
              </a:gs>
              <a:gs pos="45000">
                <a:srgbClr val="FFEDE4">
                  <a:alpha val="0"/>
                </a:srgbClr>
              </a:gs>
              <a:gs pos="16000">
                <a:srgbClr val="FFEBFA">
                  <a:alpha val="0"/>
                </a:srgbClr>
              </a:gs>
            </a:gsLst>
            <a:path path="circle">
              <a:fillToRect l="50000" t="50000" r="50000" b="50000"/>
            </a:path>
            <a:tileRect/>
          </a:gradFill>
          <a:ln>
            <a:gradFill>
              <a:gsLst>
                <a:gs pos="0">
                  <a:srgbClr val="DDEBCF"/>
                </a:gs>
                <a:gs pos="50000">
                  <a:srgbClr val="FFC000"/>
                </a:gs>
                <a:gs pos="100000">
                  <a:srgbClr val="156B13"/>
                </a:gs>
              </a:gsLst>
              <a:lin ang="5400000" scaled="0"/>
            </a:gradFill>
          </a:ln>
          <a:effectLst>
            <a:reflection blurRad="6350" stA="50000" endA="300" endPos="90000" dir="5400000" sy="-100000" algn="bl" rotWithShape="0"/>
          </a:effectLst>
          <a:scene3d>
            <a:camera prst="orthographicFront"/>
            <a:lightRig rig="morning"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8" name="27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550944" y="-1460698"/>
            <a:ext cx="14107720" cy="7560840"/>
          </a:xfrm>
          <a:prstGeom prst="rect">
            <a:avLst/>
          </a:prstGeom>
          <a:noFill/>
          <a:ln>
            <a:noFill/>
          </a:ln>
        </p:spPr>
      </p:pic>
    </p:spTree>
    <p:extLst>
      <p:ext uri="{BB962C8B-B14F-4D97-AF65-F5344CB8AC3E}">
        <p14:creationId xmlns:p14="http://schemas.microsoft.com/office/powerpoint/2010/main" val="2486309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4500" fill="hold"/>
                                        <p:tgtEl>
                                          <p:spTgt spid="29"/>
                                        </p:tgtEl>
                                        <p:attrNameLst>
                                          <p:attrName>ppt_w</p:attrName>
                                        </p:attrNameLst>
                                      </p:cBhvr>
                                      <p:tavLst>
                                        <p:tav tm="0">
                                          <p:val>
                                            <p:strVal val="#ppt_w"/>
                                          </p:val>
                                        </p:tav>
                                        <p:tav tm="100000">
                                          <p:val>
                                            <p:strVal val="#ppt_w"/>
                                          </p:val>
                                        </p:tav>
                                      </p:tavLst>
                                    </p:anim>
                                    <p:anim calcmode="lin" valueType="num">
                                      <p:cBhvr>
                                        <p:cTn id="8" dur="4500" fill="hold"/>
                                        <p:tgtEl>
                                          <p:spTgt spid="29"/>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9"/>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9"/>
                                        </p:tgtEl>
                                        <p:attrNameLst>
                                          <p:attrName>ppt_x</p:attrName>
                                        </p:attrNameLst>
                                      </p:cBhvr>
                                      <p:tavLst>
                                        <p:tav tm="0">
                                          <p:val>
                                            <p:strVal val="ppt_x"/>
                                          </p:val>
                                        </p:tav>
                                        <p:tav tm="100000">
                                          <p:val>
                                            <p:strVal val="1+ppt_w/2"/>
                                          </p:val>
                                        </p:tav>
                                      </p:tavLst>
                                    </p:anim>
                                    <p:anim calcmode="lin" valueType="num">
                                      <p:cBhvr additive="base">
                                        <p:cTn id="13" dur="4500"/>
                                        <p:tgtEl>
                                          <p:spTgt spid="29"/>
                                        </p:tgtEl>
                                        <p:attrNameLst>
                                          <p:attrName>ppt_y</p:attrName>
                                        </p:attrNameLst>
                                      </p:cBhvr>
                                      <p:tavLst>
                                        <p:tav tm="0">
                                          <p:val>
                                            <p:strVal val="ppt_y"/>
                                          </p:val>
                                        </p:tav>
                                        <p:tav tm="100000">
                                          <p:val>
                                            <p:strVal val="1+ppt_h/2"/>
                                          </p:val>
                                        </p:tav>
                                      </p:tavLst>
                                    </p:anim>
                                    <p:set>
                                      <p:cBhvr>
                                        <p:cTn id="14" dur="1" fill="hold">
                                          <p:stCondLst>
                                            <p:cond delay="4499"/>
                                          </p:stCondLst>
                                        </p:cTn>
                                        <p:tgtEl>
                                          <p:spTgt spid="29"/>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500" fill="hold"/>
                                        <p:tgtEl>
                                          <p:spTgt spid="30"/>
                                        </p:tgtEl>
                                        <p:attrNameLst>
                                          <p:attrName>ppt_w</p:attrName>
                                        </p:attrNameLst>
                                      </p:cBhvr>
                                      <p:tavLst>
                                        <p:tav tm="0">
                                          <p:val>
                                            <p:strVal val="#ppt_w"/>
                                          </p:val>
                                        </p:tav>
                                        <p:tav tm="100000">
                                          <p:val>
                                            <p:strVal val="#ppt_w"/>
                                          </p:val>
                                        </p:tav>
                                      </p:tavLst>
                                    </p:anim>
                                    <p:anim calcmode="lin" valueType="num">
                                      <p:cBhvr>
                                        <p:cTn id="18" dur="4500" fill="hold"/>
                                        <p:tgtEl>
                                          <p:spTgt spid="30"/>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0"/>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0"/>
                                        </p:tgtEl>
                                        <p:attrNameLst>
                                          <p:attrName>ppt_x</p:attrName>
                                        </p:attrNameLst>
                                      </p:cBhvr>
                                      <p:tavLst>
                                        <p:tav tm="0">
                                          <p:val>
                                            <p:strVal val="ppt_x"/>
                                          </p:val>
                                        </p:tav>
                                        <p:tav tm="100000">
                                          <p:val>
                                            <p:strVal val="1+ppt_w/2"/>
                                          </p:val>
                                        </p:tav>
                                      </p:tavLst>
                                    </p:anim>
                                    <p:anim calcmode="lin" valueType="num">
                                      <p:cBhvr additive="base">
                                        <p:cTn id="23" dur="4500"/>
                                        <p:tgtEl>
                                          <p:spTgt spid="30"/>
                                        </p:tgtEl>
                                        <p:attrNameLst>
                                          <p:attrName>ppt_y</p:attrName>
                                        </p:attrNameLst>
                                      </p:cBhvr>
                                      <p:tavLst>
                                        <p:tav tm="0">
                                          <p:val>
                                            <p:strVal val="ppt_y"/>
                                          </p:val>
                                        </p:tav>
                                        <p:tav tm="100000">
                                          <p:val>
                                            <p:strVal val="1+ppt_h/2"/>
                                          </p:val>
                                        </p:tav>
                                      </p:tavLst>
                                    </p:anim>
                                    <p:set>
                                      <p:cBhvr>
                                        <p:cTn id="24" dur="1" fill="hold">
                                          <p:stCondLst>
                                            <p:cond delay="4499"/>
                                          </p:stCondLst>
                                        </p:cTn>
                                        <p:tgtEl>
                                          <p:spTgt spid="30"/>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4500" fill="hold"/>
                                        <p:tgtEl>
                                          <p:spTgt spid="31"/>
                                        </p:tgtEl>
                                        <p:attrNameLst>
                                          <p:attrName>ppt_w</p:attrName>
                                        </p:attrNameLst>
                                      </p:cBhvr>
                                      <p:tavLst>
                                        <p:tav tm="0">
                                          <p:val>
                                            <p:strVal val="#ppt_w"/>
                                          </p:val>
                                        </p:tav>
                                        <p:tav tm="100000">
                                          <p:val>
                                            <p:strVal val="#ppt_w"/>
                                          </p:val>
                                        </p:tav>
                                      </p:tavLst>
                                    </p:anim>
                                    <p:anim calcmode="lin" valueType="num">
                                      <p:cBhvr>
                                        <p:cTn id="28" dur="4500" fill="hold"/>
                                        <p:tgtEl>
                                          <p:spTgt spid="31"/>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31"/>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31"/>
                                        </p:tgtEl>
                                        <p:attrNameLst>
                                          <p:attrName>ppt_x</p:attrName>
                                        </p:attrNameLst>
                                      </p:cBhvr>
                                      <p:tavLst>
                                        <p:tav tm="0">
                                          <p:val>
                                            <p:strVal val="ppt_x"/>
                                          </p:val>
                                        </p:tav>
                                        <p:tav tm="100000">
                                          <p:val>
                                            <p:strVal val="1+ppt_w/2"/>
                                          </p:val>
                                        </p:tav>
                                      </p:tavLst>
                                    </p:anim>
                                    <p:anim calcmode="lin" valueType="num">
                                      <p:cBhvr additive="base">
                                        <p:cTn id="33" dur="4500"/>
                                        <p:tgtEl>
                                          <p:spTgt spid="31"/>
                                        </p:tgtEl>
                                        <p:attrNameLst>
                                          <p:attrName>ppt_y</p:attrName>
                                        </p:attrNameLst>
                                      </p:cBhvr>
                                      <p:tavLst>
                                        <p:tav tm="0">
                                          <p:val>
                                            <p:strVal val="ppt_y"/>
                                          </p:val>
                                        </p:tav>
                                        <p:tav tm="100000">
                                          <p:val>
                                            <p:strVal val="1+ppt_h/2"/>
                                          </p:val>
                                        </p:tav>
                                      </p:tavLst>
                                    </p:anim>
                                    <p:set>
                                      <p:cBhvr>
                                        <p:cTn id="34" dur="1" fill="hold">
                                          <p:stCondLst>
                                            <p:cond delay="4499"/>
                                          </p:stCondLst>
                                        </p:cTn>
                                        <p:tgtEl>
                                          <p:spTgt spid="31"/>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4500" fill="hold"/>
                                        <p:tgtEl>
                                          <p:spTgt spid="32"/>
                                        </p:tgtEl>
                                        <p:attrNameLst>
                                          <p:attrName>ppt_w</p:attrName>
                                        </p:attrNameLst>
                                      </p:cBhvr>
                                      <p:tavLst>
                                        <p:tav tm="0">
                                          <p:val>
                                            <p:strVal val="#ppt_w"/>
                                          </p:val>
                                        </p:tav>
                                        <p:tav tm="100000">
                                          <p:val>
                                            <p:strVal val="#ppt_w"/>
                                          </p:val>
                                        </p:tav>
                                      </p:tavLst>
                                    </p:anim>
                                    <p:anim calcmode="lin" valueType="num">
                                      <p:cBhvr>
                                        <p:cTn id="38" dur="4500" fill="hold"/>
                                        <p:tgtEl>
                                          <p:spTgt spid="3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32"/>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32"/>
                                        </p:tgtEl>
                                        <p:attrNameLst>
                                          <p:attrName>ppt_x</p:attrName>
                                        </p:attrNameLst>
                                      </p:cBhvr>
                                      <p:tavLst>
                                        <p:tav tm="0">
                                          <p:val>
                                            <p:strVal val="ppt_x"/>
                                          </p:val>
                                        </p:tav>
                                        <p:tav tm="100000">
                                          <p:val>
                                            <p:strVal val="1+ppt_w/2"/>
                                          </p:val>
                                        </p:tav>
                                      </p:tavLst>
                                    </p:anim>
                                    <p:anim calcmode="lin" valueType="num">
                                      <p:cBhvr additive="base">
                                        <p:cTn id="43" dur="4500"/>
                                        <p:tgtEl>
                                          <p:spTgt spid="32"/>
                                        </p:tgtEl>
                                        <p:attrNameLst>
                                          <p:attrName>ppt_y</p:attrName>
                                        </p:attrNameLst>
                                      </p:cBhvr>
                                      <p:tavLst>
                                        <p:tav tm="0">
                                          <p:val>
                                            <p:strVal val="ppt_y"/>
                                          </p:val>
                                        </p:tav>
                                        <p:tav tm="100000">
                                          <p:val>
                                            <p:strVal val="1+ppt_h/2"/>
                                          </p:val>
                                        </p:tav>
                                      </p:tavLst>
                                    </p:anim>
                                    <p:set>
                                      <p:cBhvr>
                                        <p:cTn id="44" dur="1" fill="hold">
                                          <p:stCondLst>
                                            <p:cond delay="4499"/>
                                          </p:stCondLst>
                                        </p:cTn>
                                        <p:tgtEl>
                                          <p:spTgt spid="32"/>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4500" fill="hold"/>
                                        <p:tgtEl>
                                          <p:spTgt spid="33"/>
                                        </p:tgtEl>
                                        <p:attrNameLst>
                                          <p:attrName>ppt_w</p:attrName>
                                        </p:attrNameLst>
                                      </p:cBhvr>
                                      <p:tavLst>
                                        <p:tav tm="0">
                                          <p:val>
                                            <p:strVal val="#ppt_w"/>
                                          </p:val>
                                        </p:tav>
                                        <p:tav tm="100000">
                                          <p:val>
                                            <p:strVal val="#ppt_w"/>
                                          </p:val>
                                        </p:tav>
                                      </p:tavLst>
                                    </p:anim>
                                    <p:anim calcmode="lin" valueType="num">
                                      <p:cBhvr>
                                        <p:cTn id="48" dur="4500" fill="hold"/>
                                        <p:tgtEl>
                                          <p:spTgt spid="33"/>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33"/>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33"/>
                                        </p:tgtEl>
                                        <p:attrNameLst>
                                          <p:attrName>ppt_x</p:attrName>
                                        </p:attrNameLst>
                                      </p:cBhvr>
                                      <p:tavLst>
                                        <p:tav tm="0">
                                          <p:val>
                                            <p:strVal val="ppt_x"/>
                                          </p:val>
                                        </p:tav>
                                        <p:tav tm="100000">
                                          <p:val>
                                            <p:strVal val="1+ppt_w/2"/>
                                          </p:val>
                                        </p:tav>
                                      </p:tavLst>
                                    </p:anim>
                                    <p:anim calcmode="lin" valueType="num">
                                      <p:cBhvr additive="base">
                                        <p:cTn id="53" dur="4500"/>
                                        <p:tgtEl>
                                          <p:spTgt spid="33"/>
                                        </p:tgtEl>
                                        <p:attrNameLst>
                                          <p:attrName>ppt_y</p:attrName>
                                        </p:attrNameLst>
                                      </p:cBhvr>
                                      <p:tavLst>
                                        <p:tav tm="0">
                                          <p:val>
                                            <p:strVal val="ppt_y"/>
                                          </p:val>
                                        </p:tav>
                                        <p:tav tm="100000">
                                          <p:val>
                                            <p:strVal val="1+ppt_h/2"/>
                                          </p:val>
                                        </p:tav>
                                      </p:tavLst>
                                    </p:anim>
                                    <p:set>
                                      <p:cBhvr>
                                        <p:cTn id="54" dur="1" fill="hold">
                                          <p:stCondLst>
                                            <p:cond delay="4499"/>
                                          </p:stCondLst>
                                        </p:cTn>
                                        <p:tgtEl>
                                          <p:spTgt spid="33"/>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4500" fill="hold"/>
                                        <p:tgtEl>
                                          <p:spTgt spid="34"/>
                                        </p:tgtEl>
                                        <p:attrNameLst>
                                          <p:attrName>ppt_w</p:attrName>
                                        </p:attrNameLst>
                                      </p:cBhvr>
                                      <p:tavLst>
                                        <p:tav tm="0">
                                          <p:val>
                                            <p:strVal val="#ppt_w"/>
                                          </p:val>
                                        </p:tav>
                                        <p:tav tm="100000">
                                          <p:val>
                                            <p:strVal val="#ppt_w"/>
                                          </p:val>
                                        </p:tav>
                                      </p:tavLst>
                                    </p:anim>
                                    <p:anim calcmode="lin" valueType="num">
                                      <p:cBhvr>
                                        <p:cTn id="58" dur="4500" fill="hold"/>
                                        <p:tgtEl>
                                          <p:spTgt spid="34"/>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34"/>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34"/>
                                        </p:tgtEl>
                                        <p:attrNameLst>
                                          <p:attrName>ppt_x</p:attrName>
                                        </p:attrNameLst>
                                      </p:cBhvr>
                                      <p:tavLst>
                                        <p:tav tm="0">
                                          <p:val>
                                            <p:strVal val="ppt_x"/>
                                          </p:val>
                                        </p:tav>
                                        <p:tav tm="100000">
                                          <p:val>
                                            <p:strVal val="1+ppt_w/2"/>
                                          </p:val>
                                        </p:tav>
                                      </p:tavLst>
                                    </p:anim>
                                    <p:anim calcmode="lin" valueType="num">
                                      <p:cBhvr additive="base">
                                        <p:cTn id="63" dur="4500"/>
                                        <p:tgtEl>
                                          <p:spTgt spid="34"/>
                                        </p:tgtEl>
                                        <p:attrNameLst>
                                          <p:attrName>ppt_y</p:attrName>
                                        </p:attrNameLst>
                                      </p:cBhvr>
                                      <p:tavLst>
                                        <p:tav tm="0">
                                          <p:val>
                                            <p:strVal val="ppt_y"/>
                                          </p:val>
                                        </p:tav>
                                        <p:tav tm="100000">
                                          <p:val>
                                            <p:strVal val="1+ppt_h/2"/>
                                          </p:val>
                                        </p:tav>
                                      </p:tavLst>
                                    </p:anim>
                                    <p:set>
                                      <p:cBhvr>
                                        <p:cTn id="64" dur="1" fill="hold">
                                          <p:stCondLst>
                                            <p:cond delay="4499"/>
                                          </p:stCondLst>
                                        </p:cTn>
                                        <p:tgtEl>
                                          <p:spTgt spid="34"/>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4500" fill="hold"/>
                                        <p:tgtEl>
                                          <p:spTgt spid="35"/>
                                        </p:tgtEl>
                                        <p:attrNameLst>
                                          <p:attrName>ppt_w</p:attrName>
                                        </p:attrNameLst>
                                      </p:cBhvr>
                                      <p:tavLst>
                                        <p:tav tm="0">
                                          <p:val>
                                            <p:strVal val="#ppt_w"/>
                                          </p:val>
                                        </p:tav>
                                        <p:tav tm="100000">
                                          <p:val>
                                            <p:strVal val="#ppt_w"/>
                                          </p:val>
                                        </p:tav>
                                      </p:tavLst>
                                    </p:anim>
                                    <p:anim calcmode="lin" valueType="num">
                                      <p:cBhvr>
                                        <p:cTn id="68" dur="4500" fill="hold"/>
                                        <p:tgtEl>
                                          <p:spTgt spid="35"/>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35"/>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35"/>
                                        </p:tgtEl>
                                        <p:attrNameLst>
                                          <p:attrName>ppt_x</p:attrName>
                                        </p:attrNameLst>
                                      </p:cBhvr>
                                      <p:tavLst>
                                        <p:tav tm="0">
                                          <p:val>
                                            <p:strVal val="ppt_x"/>
                                          </p:val>
                                        </p:tav>
                                        <p:tav tm="100000">
                                          <p:val>
                                            <p:strVal val="1+ppt_w/2"/>
                                          </p:val>
                                        </p:tav>
                                      </p:tavLst>
                                    </p:anim>
                                    <p:anim calcmode="lin" valueType="num">
                                      <p:cBhvr additive="base">
                                        <p:cTn id="73" dur="4500"/>
                                        <p:tgtEl>
                                          <p:spTgt spid="35"/>
                                        </p:tgtEl>
                                        <p:attrNameLst>
                                          <p:attrName>ppt_y</p:attrName>
                                        </p:attrNameLst>
                                      </p:cBhvr>
                                      <p:tavLst>
                                        <p:tav tm="0">
                                          <p:val>
                                            <p:strVal val="ppt_y"/>
                                          </p:val>
                                        </p:tav>
                                        <p:tav tm="100000">
                                          <p:val>
                                            <p:strVal val="1+ppt_h/2"/>
                                          </p:val>
                                        </p:tav>
                                      </p:tavLst>
                                    </p:anim>
                                    <p:set>
                                      <p:cBhvr>
                                        <p:cTn id="74" dur="1" fill="hold">
                                          <p:stCondLst>
                                            <p:cond delay="4499"/>
                                          </p:stCondLst>
                                        </p:cTn>
                                        <p:tgtEl>
                                          <p:spTgt spid="35"/>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4500" fill="hold"/>
                                        <p:tgtEl>
                                          <p:spTgt spid="36"/>
                                        </p:tgtEl>
                                        <p:attrNameLst>
                                          <p:attrName>ppt_w</p:attrName>
                                        </p:attrNameLst>
                                      </p:cBhvr>
                                      <p:tavLst>
                                        <p:tav tm="0">
                                          <p:val>
                                            <p:strVal val="#ppt_w"/>
                                          </p:val>
                                        </p:tav>
                                        <p:tav tm="100000">
                                          <p:val>
                                            <p:strVal val="#ppt_w"/>
                                          </p:val>
                                        </p:tav>
                                      </p:tavLst>
                                    </p:anim>
                                    <p:anim calcmode="lin" valueType="num">
                                      <p:cBhvr>
                                        <p:cTn id="78" dur="4500" fill="hold"/>
                                        <p:tgtEl>
                                          <p:spTgt spid="3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36"/>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36"/>
                                        </p:tgtEl>
                                        <p:attrNameLst>
                                          <p:attrName>ppt_x</p:attrName>
                                        </p:attrNameLst>
                                      </p:cBhvr>
                                      <p:tavLst>
                                        <p:tav tm="0">
                                          <p:val>
                                            <p:strVal val="ppt_x"/>
                                          </p:val>
                                        </p:tav>
                                        <p:tav tm="100000">
                                          <p:val>
                                            <p:strVal val="1+ppt_w/2"/>
                                          </p:val>
                                        </p:tav>
                                      </p:tavLst>
                                    </p:anim>
                                    <p:anim calcmode="lin" valueType="num">
                                      <p:cBhvr additive="base">
                                        <p:cTn id="83" dur="4500"/>
                                        <p:tgtEl>
                                          <p:spTgt spid="36"/>
                                        </p:tgtEl>
                                        <p:attrNameLst>
                                          <p:attrName>ppt_y</p:attrName>
                                        </p:attrNameLst>
                                      </p:cBhvr>
                                      <p:tavLst>
                                        <p:tav tm="0">
                                          <p:val>
                                            <p:strVal val="ppt_y"/>
                                          </p:val>
                                        </p:tav>
                                        <p:tav tm="100000">
                                          <p:val>
                                            <p:strVal val="1+ppt_h/2"/>
                                          </p:val>
                                        </p:tav>
                                      </p:tavLst>
                                    </p:anim>
                                    <p:set>
                                      <p:cBhvr>
                                        <p:cTn id="84" dur="1" fill="hold">
                                          <p:stCondLst>
                                            <p:cond delay="4499"/>
                                          </p:stCondLst>
                                        </p:cTn>
                                        <p:tgtEl>
                                          <p:spTgt spid="36"/>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37"/>
                                        </p:tgtEl>
                                        <p:attrNameLst>
                                          <p:attrName>style.visibility</p:attrName>
                                        </p:attrNameLst>
                                      </p:cBhvr>
                                      <p:to>
                                        <p:strVal val="visible"/>
                                      </p:to>
                                    </p:set>
                                    <p:anim calcmode="lin" valueType="num">
                                      <p:cBhvr>
                                        <p:cTn id="87" dur="4500" fill="hold"/>
                                        <p:tgtEl>
                                          <p:spTgt spid="37"/>
                                        </p:tgtEl>
                                        <p:attrNameLst>
                                          <p:attrName>ppt_w</p:attrName>
                                        </p:attrNameLst>
                                      </p:cBhvr>
                                      <p:tavLst>
                                        <p:tav tm="0">
                                          <p:val>
                                            <p:strVal val="#ppt_w"/>
                                          </p:val>
                                        </p:tav>
                                        <p:tav tm="100000">
                                          <p:val>
                                            <p:strVal val="#ppt_w"/>
                                          </p:val>
                                        </p:tav>
                                      </p:tavLst>
                                    </p:anim>
                                    <p:anim calcmode="lin" valueType="num">
                                      <p:cBhvr>
                                        <p:cTn id="88" dur="4500" fill="hold"/>
                                        <p:tgtEl>
                                          <p:spTgt spid="37"/>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37"/>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37"/>
                                        </p:tgtEl>
                                        <p:attrNameLst>
                                          <p:attrName>ppt_x</p:attrName>
                                        </p:attrNameLst>
                                      </p:cBhvr>
                                      <p:tavLst>
                                        <p:tav tm="0">
                                          <p:val>
                                            <p:strVal val="ppt_x"/>
                                          </p:val>
                                        </p:tav>
                                        <p:tav tm="100000">
                                          <p:val>
                                            <p:strVal val="1+ppt_w/2"/>
                                          </p:val>
                                        </p:tav>
                                      </p:tavLst>
                                    </p:anim>
                                    <p:anim calcmode="lin" valueType="num">
                                      <p:cBhvr additive="base">
                                        <p:cTn id="93" dur="4500"/>
                                        <p:tgtEl>
                                          <p:spTgt spid="37"/>
                                        </p:tgtEl>
                                        <p:attrNameLst>
                                          <p:attrName>ppt_y</p:attrName>
                                        </p:attrNameLst>
                                      </p:cBhvr>
                                      <p:tavLst>
                                        <p:tav tm="0">
                                          <p:val>
                                            <p:strVal val="ppt_y"/>
                                          </p:val>
                                        </p:tav>
                                        <p:tav tm="100000">
                                          <p:val>
                                            <p:strVal val="1+ppt_h/2"/>
                                          </p:val>
                                        </p:tav>
                                      </p:tavLst>
                                    </p:anim>
                                    <p:set>
                                      <p:cBhvr>
                                        <p:cTn id="94" dur="1" fill="hold">
                                          <p:stCondLst>
                                            <p:cond delay="4499"/>
                                          </p:stCondLst>
                                        </p:cTn>
                                        <p:tgtEl>
                                          <p:spTgt spid="37"/>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p:cTn id="97" dur="4500" fill="hold"/>
                                        <p:tgtEl>
                                          <p:spTgt spid="38"/>
                                        </p:tgtEl>
                                        <p:attrNameLst>
                                          <p:attrName>ppt_w</p:attrName>
                                        </p:attrNameLst>
                                      </p:cBhvr>
                                      <p:tavLst>
                                        <p:tav tm="0">
                                          <p:val>
                                            <p:strVal val="#ppt_w"/>
                                          </p:val>
                                        </p:tav>
                                        <p:tav tm="100000">
                                          <p:val>
                                            <p:strVal val="#ppt_w"/>
                                          </p:val>
                                        </p:tav>
                                      </p:tavLst>
                                    </p:anim>
                                    <p:anim calcmode="lin" valueType="num">
                                      <p:cBhvr>
                                        <p:cTn id="98" dur="4500" fill="hold"/>
                                        <p:tgtEl>
                                          <p:spTgt spid="38"/>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38"/>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500"/>
                                        <p:tgtEl>
                                          <p:spTgt spid="38"/>
                                        </p:tgtEl>
                                        <p:attrNameLst>
                                          <p:attrName>ppt_x</p:attrName>
                                        </p:attrNameLst>
                                      </p:cBhvr>
                                      <p:tavLst>
                                        <p:tav tm="0">
                                          <p:val>
                                            <p:strVal val="ppt_x"/>
                                          </p:val>
                                        </p:tav>
                                        <p:tav tm="100000">
                                          <p:val>
                                            <p:strVal val="1+ppt_w/2"/>
                                          </p:val>
                                        </p:tav>
                                      </p:tavLst>
                                    </p:anim>
                                    <p:anim calcmode="lin" valueType="num">
                                      <p:cBhvr additive="base">
                                        <p:cTn id="103" dur="4500"/>
                                        <p:tgtEl>
                                          <p:spTgt spid="38"/>
                                        </p:tgtEl>
                                        <p:attrNameLst>
                                          <p:attrName>ppt_y</p:attrName>
                                        </p:attrNameLst>
                                      </p:cBhvr>
                                      <p:tavLst>
                                        <p:tav tm="0">
                                          <p:val>
                                            <p:strVal val="ppt_y"/>
                                          </p:val>
                                        </p:tav>
                                        <p:tav tm="100000">
                                          <p:val>
                                            <p:strVal val="1+ppt_h/2"/>
                                          </p:val>
                                        </p:tav>
                                      </p:tavLst>
                                    </p:anim>
                                    <p:set>
                                      <p:cBhvr>
                                        <p:cTn id="104" dur="1" fill="hold">
                                          <p:stCondLst>
                                            <p:cond delay="4499"/>
                                          </p:stCondLst>
                                        </p:cTn>
                                        <p:tgtEl>
                                          <p:spTgt spid="38"/>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4500" fill="hold"/>
                                        <p:tgtEl>
                                          <p:spTgt spid="39"/>
                                        </p:tgtEl>
                                        <p:attrNameLst>
                                          <p:attrName>ppt_w</p:attrName>
                                        </p:attrNameLst>
                                      </p:cBhvr>
                                      <p:tavLst>
                                        <p:tav tm="0">
                                          <p:val>
                                            <p:strVal val="#ppt_w"/>
                                          </p:val>
                                        </p:tav>
                                        <p:tav tm="100000">
                                          <p:val>
                                            <p:strVal val="#ppt_w"/>
                                          </p:val>
                                        </p:tav>
                                      </p:tavLst>
                                    </p:anim>
                                    <p:anim calcmode="lin" valueType="num">
                                      <p:cBhvr>
                                        <p:cTn id="108" dur="4500" fill="hold"/>
                                        <p:tgtEl>
                                          <p:spTgt spid="39"/>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39"/>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500"/>
                                        <p:tgtEl>
                                          <p:spTgt spid="39"/>
                                        </p:tgtEl>
                                        <p:attrNameLst>
                                          <p:attrName>ppt_x</p:attrName>
                                        </p:attrNameLst>
                                      </p:cBhvr>
                                      <p:tavLst>
                                        <p:tav tm="0">
                                          <p:val>
                                            <p:strVal val="ppt_x"/>
                                          </p:val>
                                        </p:tav>
                                        <p:tav tm="100000">
                                          <p:val>
                                            <p:strVal val="1+ppt_w/2"/>
                                          </p:val>
                                        </p:tav>
                                      </p:tavLst>
                                    </p:anim>
                                    <p:anim calcmode="lin" valueType="num">
                                      <p:cBhvr additive="base">
                                        <p:cTn id="113" dur="4500"/>
                                        <p:tgtEl>
                                          <p:spTgt spid="39"/>
                                        </p:tgtEl>
                                        <p:attrNameLst>
                                          <p:attrName>ppt_y</p:attrName>
                                        </p:attrNameLst>
                                      </p:cBhvr>
                                      <p:tavLst>
                                        <p:tav tm="0">
                                          <p:val>
                                            <p:strVal val="ppt_y"/>
                                          </p:val>
                                        </p:tav>
                                        <p:tav tm="100000">
                                          <p:val>
                                            <p:strVal val="1+ppt_h/2"/>
                                          </p:val>
                                        </p:tav>
                                      </p:tavLst>
                                    </p:anim>
                                    <p:set>
                                      <p:cBhvr>
                                        <p:cTn id="114" dur="1" fill="hold">
                                          <p:stCondLst>
                                            <p:cond delay="4499"/>
                                          </p:stCondLst>
                                        </p:cTn>
                                        <p:tgtEl>
                                          <p:spTgt spid="39"/>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 calcmode="lin" valueType="num">
                                      <p:cBhvr>
                                        <p:cTn id="117" dur="4500" fill="hold"/>
                                        <p:tgtEl>
                                          <p:spTgt spid="40"/>
                                        </p:tgtEl>
                                        <p:attrNameLst>
                                          <p:attrName>ppt_w</p:attrName>
                                        </p:attrNameLst>
                                      </p:cBhvr>
                                      <p:tavLst>
                                        <p:tav tm="0">
                                          <p:val>
                                            <p:strVal val="#ppt_w"/>
                                          </p:val>
                                        </p:tav>
                                        <p:tav tm="100000">
                                          <p:val>
                                            <p:strVal val="#ppt_w"/>
                                          </p:val>
                                        </p:tav>
                                      </p:tavLst>
                                    </p:anim>
                                    <p:anim calcmode="lin" valueType="num">
                                      <p:cBhvr>
                                        <p:cTn id="118" dur="4500" fill="hold"/>
                                        <p:tgtEl>
                                          <p:spTgt spid="40"/>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40"/>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500"/>
                                        <p:tgtEl>
                                          <p:spTgt spid="40"/>
                                        </p:tgtEl>
                                        <p:attrNameLst>
                                          <p:attrName>ppt_x</p:attrName>
                                        </p:attrNameLst>
                                      </p:cBhvr>
                                      <p:tavLst>
                                        <p:tav tm="0">
                                          <p:val>
                                            <p:strVal val="ppt_x"/>
                                          </p:val>
                                        </p:tav>
                                        <p:tav tm="100000">
                                          <p:val>
                                            <p:strVal val="1+ppt_w/2"/>
                                          </p:val>
                                        </p:tav>
                                      </p:tavLst>
                                    </p:anim>
                                    <p:anim calcmode="lin" valueType="num">
                                      <p:cBhvr additive="base">
                                        <p:cTn id="123" dur="4500"/>
                                        <p:tgtEl>
                                          <p:spTgt spid="40"/>
                                        </p:tgtEl>
                                        <p:attrNameLst>
                                          <p:attrName>ppt_y</p:attrName>
                                        </p:attrNameLst>
                                      </p:cBhvr>
                                      <p:tavLst>
                                        <p:tav tm="0">
                                          <p:val>
                                            <p:strVal val="ppt_y"/>
                                          </p:val>
                                        </p:tav>
                                        <p:tav tm="100000">
                                          <p:val>
                                            <p:strVal val="1+ppt_h/2"/>
                                          </p:val>
                                        </p:tav>
                                      </p:tavLst>
                                    </p:anim>
                                    <p:set>
                                      <p:cBhvr>
                                        <p:cTn id="124" dur="1" fill="hold">
                                          <p:stCondLst>
                                            <p:cond delay="4499"/>
                                          </p:stCondLst>
                                        </p:cTn>
                                        <p:tgtEl>
                                          <p:spTgt spid="40"/>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4500" fill="hold"/>
                                        <p:tgtEl>
                                          <p:spTgt spid="24"/>
                                        </p:tgtEl>
                                        <p:attrNameLst>
                                          <p:attrName>ppt_w</p:attrName>
                                        </p:attrNameLst>
                                      </p:cBhvr>
                                      <p:tavLst>
                                        <p:tav tm="0">
                                          <p:val>
                                            <p:strVal val="#ppt_w"/>
                                          </p:val>
                                        </p:tav>
                                        <p:tav tm="100000">
                                          <p:val>
                                            <p:strVal val="#ppt_w"/>
                                          </p:val>
                                        </p:tav>
                                      </p:tavLst>
                                    </p:anim>
                                    <p:anim calcmode="lin" valueType="num">
                                      <p:cBhvr>
                                        <p:cTn id="128" dur="4500" fill="hold"/>
                                        <p:tgtEl>
                                          <p:spTgt spid="24"/>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24"/>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24"/>
                                        </p:tgtEl>
                                        <p:attrNameLst>
                                          <p:attrName>ppt_x</p:attrName>
                                        </p:attrNameLst>
                                      </p:cBhvr>
                                      <p:tavLst>
                                        <p:tav tm="0">
                                          <p:val>
                                            <p:strVal val="ppt_x"/>
                                          </p:val>
                                        </p:tav>
                                        <p:tav tm="100000">
                                          <p:val>
                                            <p:strVal val="0-ppt_w/2"/>
                                          </p:val>
                                        </p:tav>
                                      </p:tavLst>
                                    </p:anim>
                                    <p:anim calcmode="lin" valueType="num">
                                      <p:cBhvr additive="base">
                                        <p:cTn id="133" dur="4500"/>
                                        <p:tgtEl>
                                          <p:spTgt spid="24"/>
                                        </p:tgtEl>
                                        <p:attrNameLst>
                                          <p:attrName>ppt_y</p:attrName>
                                        </p:attrNameLst>
                                      </p:cBhvr>
                                      <p:tavLst>
                                        <p:tav tm="0">
                                          <p:val>
                                            <p:strVal val="ppt_y"/>
                                          </p:val>
                                        </p:tav>
                                        <p:tav tm="100000">
                                          <p:val>
                                            <p:strVal val="1+ppt_h/2"/>
                                          </p:val>
                                        </p:tav>
                                      </p:tavLst>
                                    </p:anim>
                                    <p:set>
                                      <p:cBhvr>
                                        <p:cTn id="134" dur="1" fill="hold">
                                          <p:stCondLst>
                                            <p:cond delay="4499"/>
                                          </p:stCondLst>
                                        </p:cTn>
                                        <p:tgtEl>
                                          <p:spTgt spid="24"/>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p:cTn id="137" dur="4500" fill="hold"/>
                                        <p:tgtEl>
                                          <p:spTgt spid="25"/>
                                        </p:tgtEl>
                                        <p:attrNameLst>
                                          <p:attrName>ppt_w</p:attrName>
                                        </p:attrNameLst>
                                      </p:cBhvr>
                                      <p:tavLst>
                                        <p:tav tm="0">
                                          <p:val>
                                            <p:strVal val="#ppt_w"/>
                                          </p:val>
                                        </p:tav>
                                        <p:tav tm="100000">
                                          <p:val>
                                            <p:strVal val="#ppt_w"/>
                                          </p:val>
                                        </p:tav>
                                      </p:tavLst>
                                    </p:anim>
                                    <p:anim calcmode="lin" valueType="num">
                                      <p:cBhvr>
                                        <p:cTn id="138" dur="4500" fill="hold"/>
                                        <p:tgtEl>
                                          <p:spTgt spid="25"/>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25"/>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25"/>
                                        </p:tgtEl>
                                        <p:attrNameLst>
                                          <p:attrName>ppt_x</p:attrName>
                                        </p:attrNameLst>
                                      </p:cBhvr>
                                      <p:tavLst>
                                        <p:tav tm="0">
                                          <p:val>
                                            <p:strVal val="ppt_x"/>
                                          </p:val>
                                        </p:tav>
                                        <p:tav tm="100000">
                                          <p:val>
                                            <p:strVal val="0-ppt_w/2"/>
                                          </p:val>
                                        </p:tav>
                                      </p:tavLst>
                                    </p:anim>
                                    <p:anim calcmode="lin" valueType="num">
                                      <p:cBhvr additive="base">
                                        <p:cTn id="143" dur="4500"/>
                                        <p:tgtEl>
                                          <p:spTgt spid="25"/>
                                        </p:tgtEl>
                                        <p:attrNameLst>
                                          <p:attrName>ppt_y</p:attrName>
                                        </p:attrNameLst>
                                      </p:cBhvr>
                                      <p:tavLst>
                                        <p:tav tm="0">
                                          <p:val>
                                            <p:strVal val="ppt_y"/>
                                          </p:val>
                                        </p:tav>
                                        <p:tav tm="100000">
                                          <p:val>
                                            <p:strVal val="1+ppt_h/2"/>
                                          </p:val>
                                        </p:tav>
                                      </p:tavLst>
                                    </p:anim>
                                    <p:set>
                                      <p:cBhvr>
                                        <p:cTn id="144" dur="1" fill="hold">
                                          <p:stCondLst>
                                            <p:cond delay="4499"/>
                                          </p:stCondLst>
                                        </p:cTn>
                                        <p:tgtEl>
                                          <p:spTgt spid="25"/>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4500" fill="hold"/>
                                        <p:tgtEl>
                                          <p:spTgt spid="26"/>
                                        </p:tgtEl>
                                        <p:attrNameLst>
                                          <p:attrName>ppt_w</p:attrName>
                                        </p:attrNameLst>
                                      </p:cBhvr>
                                      <p:tavLst>
                                        <p:tav tm="0">
                                          <p:val>
                                            <p:strVal val="#ppt_w"/>
                                          </p:val>
                                        </p:tav>
                                        <p:tav tm="100000">
                                          <p:val>
                                            <p:strVal val="#ppt_w"/>
                                          </p:val>
                                        </p:tav>
                                      </p:tavLst>
                                    </p:anim>
                                    <p:anim calcmode="lin" valueType="num">
                                      <p:cBhvr>
                                        <p:cTn id="148" dur="4500" fill="hold"/>
                                        <p:tgtEl>
                                          <p:spTgt spid="2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2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26"/>
                                        </p:tgtEl>
                                        <p:attrNameLst>
                                          <p:attrName>ppt_x</p:attrName>
                                        </p:attrNameLst>
                                      </p:cBhvr>
                                      <p:tavLst>
                                        <p:tav tm="0">
                                          <p:val>
                                            <p:strVal val="ppt_x"/>
                                          </p:val>
                                        </p:tav>
                                        <p:tav tm="100000">
                                          <p:val>
                                            <p:strVal val="0-ppt_w/2"/>
                                          </p:val>
                                        </p:tav>
                                      </p:tavLst>
                                    </p:anim>
                                    <p:anim calcmode="lin" valueType="num">
                                      <p:cBhvr additive="base">
                                        <p:cTn id="153" dur="4500"/>
                                        <p:tgtEl>
                                          <p:spTgt spid="26"/>
                                        </p:tgtEl>
                                        <p:attrNameLst>
                                          <p:attrName>ppt_y</p:attrName>
                                        </p:attrNameLst>
                                      </p:cBhvr>
                                      <p:tavLst>
                                        <p:tav tm="0">
                                          <p:val>
                                            <p:strVal val="ppt_y"/>
                                          </p:val>
                                        </p:tav>
                                        <p:tav tm="100000">
                                          <p:val>
                                            <p:strVal val="1+ppt_h/2"/>
                                          </p:val>
                                        </p:tav>
                                      </p:tavLst>
                                    </p:anim>
                                    <p:set>
                                      <p:cBhvr>
                                        <p:cTn id="154" dur="1" fill="hold">
                                          <p:stCondLst>
                                            <p:cond delay="4499"/>
                                          </p:stCondLst>
                                        </p:cTn>
                                        <p:tgtEl>
                                          <p:spTgt spid="2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p:cTn id="157" dur="4500" fill="hold"/>
                                        <p:tgtEl>
                                          <p:spTgt spid="27"/>
                                        </p:tgtEl>
                                        <p:attrNameLst>
                                          <p:attrName>ppt_w</p:attrName>
                                        </p:attrNameLst>
                                      </p:cBhvr>
                                      <p:tavLst>
                                        <p:tav tm="0">
                                          <p:val>
                                            <p:strVal val="#ppt_w"/>
                                          </p:val>
                                        </p:tav>
                                        <p:tav tm="100000">
                                          <p:val>
                                            <p:strVal val="#ppt_w"/>
                                          </p:val>
                                        </p:tav>
                                      </p:tavLst>
                                    </p:anim>
                                    <p:anim calcmode="lin" valueType="num">
                                      <p:cBhvr>
                                        <p:cTn id="158" dur="4500" fill="hold"/>
                                        <p:tgtEl>
                                          <p:spTgt spid="27"/>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27"/>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27"/>
                                        </p:tgtEl>
                                        <p:attrNameLst>
                                          <p:attrName>ppt_x</p:attrName>
                                        </p:attrNameLst>
                                      </p:cBhvr>
                                      <p:tavLst>
                                        <p:tav tm="0">
                                          <p:val>
                                            <p:strVal val="ppt_x"/>
                                          </p:val>
                                        </p:tav>
                                        <p:tav tm="100000">
                                          <p:val>
                                            <p:strVal val="0-ppt_w/2"/>
                                          </p:val>
                                        </p:tav>
                                      </p:tavLst>
                                    </p:anim>
                                    <p:anim calcmode="lin" valueType="num">
                                      <p:cBhvr additive="base">
                                        <p:cTn id="163" dur="4500"/>
                                        <p:tgtEl>
                                          <p:spTgt spid="27"/>
                                        </p:tgtEl>
                                        <p:attrNameLst>
                                          <p:attrName>ppt_y</p:attrName>
                                        </p:attrNameLst>
                                      </p:cBhvr>
                                      <p:tavLst>
                                        <p:tav tm="0">
                                          <p:val>
                                            <p:strVal val="ppt_y"/>
                                          </p:val>
                                        </p:tav>
                                        <p:tav tm="100000">
                                          <p:val>
                                            <p:strVal val="1+ppt_h/2"/>
                                          </p:val>
                                        </p:tav>
                                      </p:tavLst>
                                    </p:anim>
                                    <p:set>
                                      <p:cBhvr>
                                        <p:cTn id="164" dur="1" fill="hold">
                                          <p:stCondLst>
                                            <p:cond delay="4499"/>
                                          </p:stCondLst>
                                        </p:cTn>
                                        <p:tgtEl>
                                          <p:spTgt spid="27"/>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500" fill="hold"/>
                                        <p:tgtEl>
                                          <p:spTgt spid="19"/>
                                        </p:tgtEl>
                                        <p:attrNameLst>
                                          <p:attrName>ppt_w</p:attrName>
                                        </p:attrNameLst>
                                      </p:cBhvr>
                                      <p:tavLst>
                                        <p:tav tm="0">
                                          <p:val>
                                            <p:strVal val="#ppt_w"/>
                                          </p:val>
                                        </p:tav>
                                        <p:tav tm="100000">
                                          <p:val>
                                            <p:strVal val="#ppt_w"/>
                                          </p:val>
                                        </p:tav>
                                      </p:tavLst>
                                    </p:anim>
                                    <p:anim calcmode="lin" valueType="num">
                                      <p:cBhvr>
                                        <p:cTn id="168" dur="4500" fill="hold"/>
                                        <p:tgtEl>
                                          <p:spTgt spid="19"/>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9"/>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9"/>
                                        </p:tgtEl>
                                        <p:attrNameLst>
                                          <p:attrName>ppt_x</p:attrName>
                                        </p:attrNameLst>
                                      </p:cBhvr>
                                      <p:tavLst>
                                        <p:tav tm="0">
                                          <p:val>
                                            <p:strVal val="ppt_x"/>
                                          </p:val>
                                        </p:tav>
                                        <p:tav tm="100000">
                                          <p:val>
                                            <p:strVal val="0-ppt_w/2"/>
                                          </p:val>
                                        </p:tav>
                                      </p:tavLst>
                                    </p:anim>
                                    <p:anim calcmode="lin" valueType="num">
                                      <p:cBhvr additive="base">
                                        <p:cTn id="173" dur="4500"/>
                                        <p:tgtEl>
                                          <p:spTgt spid="19"/>
                                        </p:tgtEl>
                                        <p:attrNameLst>
                                          <p:attrName>ppt_y</p:attrName>
                                        </p:attrNameLst>
                                      </p:cBhvr>
                                      <p:tavLst>
                                        <p:tav tm="0">
                                          <p:val>
                                            <p:strVal val="ppt_y"/>
                                          </p:val>
                                        </p:tav>
                                        <p:tav tm="100000">
                                          <p:val>
                                            <p:strVal val="1+ppt_h/2"/>
                                          </p:val>
                                        </p:tav>
                                      </p:tavLst>
                                    </p:anim>
                                    <p:set>
                                      <p:cBhvr>
                                        <p:cTn id="174" dur="1" fill="hold">
                                          <p:stCondLst>
                                            <p:cond delay="4499"/>
                                          </p:stCondLst>
                                        </p:cTn>
                                        <p:tgtEl>
                                          <p:spTgt spid="19"/>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p:cTn id="177" dur="4500" fill="hold"/>
                                        <p:tgtEl>
                                          <p:spTgt spid="20"/>
                                        </p:tgtEl>
                                        <p:attrNameLst>
                                          <p:attrName>ppt_w</p:attrName>
                                        </p:attrNameLst>
                                      </p:cBhvr>
                                      <p:tavLst>
                                        <p:tav tm="0">
                                          <p:val>
                                            <p:strVal val="#ppt_w"/>
                                          </p:val>
                                        </p:tav>
                                        <p:tav tm="100000">
                                          <p:val>
                                            <p:strVal val="#ppt_w"/>
                                          </p:val>
                                        </p:tav>
                                      </p:tavLst>
                                    </p:anim>
                                    <p:anim calcmode="lin" valueType="num">
                                      <p:cBhvr>
                                        <p:cTn id="178" dur="4500" fill="hold"/>
                                        <p:tgtEl>
                                          <p:spTgt spid="20"/>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20"/>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20"/>
                                        </p:tgtEl>
                                        <p:attrNameLst>
                                          <p:attrName>ppt_x</p:attrName>
                                        </p:attrNameLst>
                                      </p:cBhvr>
                                      <p:tavLst>
                                        <p:tav tm="0">
                                          <p:val>
                                            <p:strVal val="ppt_x"/>
                                          </p:val>
                                        </p:tav>
                                        <p:tav tm="100000">
                                          <p:val>
                                            <p:strVal val="0-ppt_w/2"/>
                                          </p:val>
                                        </p:tav>
                                      </p:tavLst>
                                    </p:anim>
                                    <p:anim calcmode="lin" valueType="num">
                                      <p:cBhvr additive="base">
                                        <p:cTn id="183" dur="4500"/>
                                        <p:tgtEl>
                                          <p:spTgt spid="20"/>
                                        </p:tgtEl>
                                        <p:attrNameLst>
                                          <p:attrName>ppt_y</p:attrName>
                                        </p:attrNameLst>
                                      </p:cBhvr>
                                      <p:tavLst>
                                        <p:tav tm="0">
                                          <p:val>
                                            <p:strVal val="ppt_y"/>
                                          </p:val>
                                        </p:tav>
                                        <p:tav tm="100000">
                                          <p:val>
                                            <p:strVal val="1+ppt_h/2"/>
                                          </p:val>
                                        </p:tav>
                                      </p:tavLst>
                                    </p:anim>
                                    <p:set>
                                      <p:cBhvr>
                                        <p:cTn id="184" dur="1" fill="hold">
                                          <p:stCondLst>
                                            <p:cond delay="4499"/>
                                          </p:stCondLst>
                                        </p:cTn>
                                        <p:tgtEl>
                                          <p:spTgt spid="20"/>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 calcmode="lin" valueType="num">
                                      <p:cBhvr>
                                        <p:cTn id="187" dur="4500" fill="hold"/>
                                        <p:tgtEl>
                                          <p:spTgt spid="21"/>
                                        </p:tgtEl>
                                        <p:attrNameLst>
                                          <p:attrName>ppt_w</p:attrName>
                                        </p:attrNameLst>
                                      </p:cBhvr>
                                      <p:tavLst>
                                        <p:tav tm="0">
                                          <p:val>
                                            <p:strVal val="#ppt_w"/>
                                          </p:val>
                                        </p:tav>
                                        <p:tav tm="100000">
                                          <p:val>
                                            <p:strVal val="#ppt_w"/>
                                          </p:val>
                                        </p:tav>
                                      </p:tavLst>
                                    </p:anim>
                                    <p:anim calcmode="lin" valueType="num">
                                      <p:cBhvr>
                                        <p:cTn id="188" dur="4500" fill="hold"/>
                                        <p:tgtEl>
                                          <p:spTgt spid="21"/>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500" fill="hold"/>
                                        <p:tgtEl>
                                          <p:spTgt spid="21"/>
                                        </p:tgtEl>
                                        <p:attrNameLst>
                                          <p:attrName>r</p:attrName>
                                        </p:attrNameLst>
                                      </p:cBhvr>
                                    </p:animRot>
                                  </p:childTnLst>
                                </p:cTn>
                              </p:par>
                              <p:par>
                                <p:cTn id="191" presetID="2" presetClass="exit" presetSubtype="12" fill="hold" grpId="2" nodeType="withEffect">
                                  <p:stCondLst>
                                    <p:cond delay="0"/>
                                  </p:stCondLst>
                                  <p:childTnLst>
                                    <p:anim calcmode="lin" valueType="num">
                                      <p:cBhvr additive="base">
                                        <p:cTn id="192" dur="4500"/>
                                        <p:tgtEl>
                                          <p:spTgt spid="21"/>
                                        </p:tgtEl>
                                        <p:attrNameLst>
                                          <p:attrName>ppt_x</p:attrName>
                                        </p:attrNameLst>
                                      </p:cBhvr>
                                      <p:tavLst>
                                        <p:tav tm="0">
                                          <p:val>
                                            <p:strVal val="ppt_x"/>
                                          </p:val>
                                        </p:tav>
                                        <p:tav tm="100000">
                                          <p:val>
                                            <p:strVal val="0-ppt_w/2"/>
                                          </p:val>
                                        </p:tav>
                                      </p:tavLst>
                                    </p:anim>
                                    <p:anim calcmode="lin" valueType="num">
                                      <p:cBhvr additive="base">
                                        <p:cTn id="193" dur="4500"/>
                                        <p:tgtEl>
                                          <p:spTgt spid="21"/>
                                        </p:tgtEl>
                                        <p:attrNameLst>
                                          <p:attrName>ppt_y</p:attrName>
                                        </p:attrNameLst>
                                      </p:cBhvr>
                                      <p:tavLst>
                                        <p:tav tm="0">
                                          <p:val>
                                            <p:strVal val="ppt_y"/>
                                          </p:val>
                                        </p:tav>
                                        <p:tav tm="100000">
                                          <p:val>
                                            <p:strVal val="1+ppt_h/2"/>
                                          </p:val>
                                        </p:tav>
                                      </p:tavLst>
                                    </p:anim>
                                    <p:set>
                                      <p:cBhvr>
                                        <p:cTn id="194" dur="1" fill="hold">
                                          <p:stCondLst>
                                            <p:cond delay="4499"/>
                                          </p:stCondLst>
                                        </p:cTn>
                                        <p:tgtEl>
                                          <p:spTgt spid="21"/>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p:cTn id="197" dur="4500" fill="hold"/>
                                        <p:tgtEl>
                                          <p:spTgt spid="22"/>
                                        </p:tgtEl>
                                        <p:attrNameLst>
                                          <p:attrName>ppt_w</p:attrName>
                                        </p:attrNameLst>
                                      </p:cBhvr>
                                      <p:tavLst>
                                        <p:tav tm="0">
                                          <p:val>
                                            <p:strVal val="#ppt_w"/>
                                          </p:val>
                                        </p:tav>
                                        <p:tav tm="100000">
                                          <p:val>
                                            <p:strVal val="#ppt_w"/>
                                          </p:val>
                                        </p:tav>
                                      </p:tavLst>
                                    </p:anim>
                                    <p:anim calcmode="lin" valueType="num">
                                      <p:cBhvr>
                                        <p:cTn id="198" dur="4500" fill="hold"/>
                                        <p:tgtEl>
                                          <p:spTgt spid="22"/>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500" fill="hold"/>
                                        <p:tgtEl>
                                          <p:spTgt spid="22"/>
                                        </p:tgtEl>
                                        <p:attrNameLst>
                                          <p:attrName>r</p:attrName>
                                        </p:attrNameLst>
                                      </p:cBhvr>
                                    </p:animRot>
                                  </p:childTnLst>
                                </p:cTn>
                              </p:par>
                              <p:par>
                                <p:cTn id="201" presetID="2" presetClass="exit" presetSubtype="12" fill="hold" grpId="2" nodeType="withEffect">
                                  <p:stCondLst>
                                    <p:cond delay="0"/>
                                  </p:stCondLst>
                                  <p:childTnLst>
                                    <p:anim calcmode="lin" valueType="num">
                                      <p:cBhvr additive="base">
                                        <p:cTn id="202" dur="4500"/>
                                        <p:tgtEl>
                                          <p:spTgt spid="22"/>
                                        </p:tgtEl>
                                        <p:attrNameLst>
                                          <p:attrName>ppt_x</p:attrName>
                                        </p:attrNameLst>
                                      </p:cBhvr>
                                      <p:tavLst>
                                        <p:tav tm="0">
                                          <p:val>
                                            <p:strVal val="ppt_x"/>
                                          </p:val>
                                        </p:tav>
                                        <p:tav tm="100000">
                                          <p:val>
                                            <p:strVal val="0-ppt_w/2"/>
                                          </p:val>
                                        </p:tav>
                                      </p:tavLst>
                                    </p:anim>
                                    <p:anim calcmode="lin" valueType="num">
                                      <p:cBhvr additive="base">
                                        <p:cTn id="203" dur="4500"/>
                                        <p:tgtEl>
                                          <p:spTgt spid="22"/>
                                        </p:tgtEl>
                                        <p:attrNameLst>
                                          <p:attrName>ppt_y</p:attrName>
                                        </p:attrNameLst>
                                      </p:cBhvr>
                                      <p:tavLst>
                                        <p:tav tm="0">
                                          <p:val>
                                            <p:strVal val="ppt_y"/>
                                          </p:val>
                                        </p:tav>
                                        <p:tav tm="100000">
                                          <p:val>
                                            <p:strVal val="1+ppt_h/2"/>
                                          </p:val>
                                        </p:tav>
                                      </p:tavLst>
                                    </p:anim>
                                    <p:set>
                                      <p:cBhvr>
                                        <p:cTn id="204" dur="1" fill="hold">
                                          <p:stCondLst>
                                            <p:cond delay="4499"/>
                                          </p:stCondLst>
                                        </p:cTn>
                                        <p:tgtEl>
                                          <p:spTgt spid="22"/>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15"/>
                                        </p:tgtEl>
                                        <p:attrNameLst>
                                          <p:attrName>style.visibility</p:attrName>
                                        </p:attrNameLst>
                                      </p:cBhvr>
                                      <p:to>
                                        <p:strVal val="visible"/>
                                      </p:to>
                                    </p:set>
                                    <p:anim calcmode="lin" valueType="num">
                                      <p:cBhvr>
                                        <p:cTn id="207" dur="4500" fill="hold"/>
                                        <p:tgtEl>
                                          <p:spTgt spid="15"/>
                                        </p:tgtEl>
                                        <p:attrNameLst>
                                          <p:attrName>ppt_w</p:attrName>
                                        </p:attrNameLst>
                                      </p:cBhvr>
                                      <p:tavLst>
                                        <p:tav tm="0">
                                          <p:val>
                                            <p:strVal val="#ppt_w"/>
                                          </p:val>
                                        </p:tav>
                                        <p:tav tm="100000">
                                          <p:val>
                                            <p:strVal val="#ppt_w"/>
                                          </p:val>
                                        </p:tav>
                                      </p:tavLst>
                                    </p:anim>
                                    <p:anim calcmode="lin" valueType="num">
                                      <p:cBhvr>
                                        <p:cTn id="208" dur="4500" fill="hold"/>
                                        <p:tgtEl>
                                          <p:spTgt spid="1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500" fill="hold"/>
                                        <p:tgtEl>
                                          <p:spTgt spid="15"/>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500"/>
                                        <p:tgtEl>
                                          <p:spTgt spid="15"/>
                                        </p:tgtEl>
                                        <p:attrNameLst>
                                          <p:attrName>ppt_x</p:attrName>
                                        </p:attrNameLst>
                                      </p:cBhvr>
                                      <p:tavLst>
                                        <p:tav tm="0">
                                          <p:val>
                                            <p:strVal val="ppt_x"/>
                                          </p:val>
                                        </p:tav>
                                        <p:tav tm="100000">
                                          <p:val>
                                            <p:strVal val="0-ppt_w/2"/>
                                          </p:val>
                                        </p:tav>
                                      </p:tavLst>
                                    </p:anim>
                                    <p:anim calcmode="lin" valueType="num">
                                      <p:cBhvr additive="base">
                                        <p:cTn id="213" dur="4500"/>
                                        <p:tgtEl>
                                          <p:spTgt spid="15"/>
                                        </p:tgtEl>
                                        <p:attrNameLst>
                                          <p:attrName>ppt_y</p:attrName>
                                        </p:attrNameLst>
                                      </p:cBhvr>
                                      <p:tavLst>
                                        <p:tav tm="0">
                                          <p:val>
                                            <p:strVal val="ppt_y"/>
                                          </p:val>
                                        </p:tav>
                                        <p:tav tm="100000">
                                          <p:val>
                                            <p:strVal val="1+ppt_h/2"/>
                                          </p:val>
                                        </p:tav>
                                      </p:tavLst>
                                    </p:anim>
                                    <p:set>
                                      <p:cBhvr>
                                        <p:cTn id="214" dur="1" fill="hold">
                                          <p:stCondLst>
                                            <p:cond delay="4499"/>
                                          </p:stCondLst>
                                        </p:cTn>
                                        <p:tgtEl>
                                          <p:spTgt spid="1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16"/>
                                        </p:tgtEl>
                                        <p:attrNameLst>
                                          <p:attrName>style.visibility</p:attrName>
                                        </p:attrNameLst>
                                      </p:cBhvr>
                                      <p:to>
                                        <p:strVal val="visible"/>
                                      </p:to>
                                    </p:set>
                                    <p:anim calcmode="lin" valueType="num">
                                      <p:cBhvr>
                                        <p:cTn id="217" dur="4500" fill="hold"/>
                                        <p:tgtEl>
                                          <p:spTgt spid="16"/>
                                        </p:tgtEl>
                                        <p:attrNameLst>
                                          <p:attrName>ppt_w</p:attrName>
                                        </p:attrNameLst>
                                      </p:cBhvr>
                                      <p:tavLst>
                                        <p:tav tm="0">
                                          <p:val>
                                            <p:strVal val="#ppt_w"/>
                                          </p:val>
                                        </p:tav>
                                        <p:tav tm="100000">
                                          <p:val>
                                            <p:strVal val="#ppt_w"/>
                                          </p:val>
                                        </p:tav>
                                      </p:tavLst>
                                    </p:anim>
                                    <p:anim calcmode="lin" valueType="num">
                                      <p:cBhvr>
                                        <p:cTn id="218" dur="4500" fill="hold"/>
                                        <p:tgtEl>
                                          <p:spTgt spid="1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500" fill="hold"/>
                                        <p:tgtEl>
                                          <p:spTgt spid="16"/>
                                        </p:tgtEl>
                                        <p:attrNameLst>
                                          <p:attrName>r</p:attrName>
                                        </p:attrNameLst>
                                      </p:cBhvr>
                                    </p:animRot>
                                  </p:childTnLst>
                                </p:cTn>
                              </p:par>
                              <p:par>
                                <p:cTn id="221" presetID="2" presetClass="exit" presetSubtype="12" fill="hold" grpId="2" nodeType="withEffect">
                                  <p:stCondLst>
                                    <p:cond delay="0"/>
                                  </p:stCondLst>
                                  <p:childTnLst>
                                    <p:anim calcmode="lin" valueType="num">
                                      <p:cBhvr additive="base">
                                        <p:cTn id="222" dur="4500"/>
                                        <p:tgtEl>
                                          <p:spTgt spid="16"/>
                                        </p:tgtEl>
                                        <p:attrNameLst>
                                          <p:attrName>ppt_x</p:attrName>
                                        </p:attrNameLst>
                                      </p:cBhvr>
                                      <p:tavLst>
                                        <p:tav tm="0">
                                          <p:val>
                                            <p:strVal val="ppt_x"/>
                                          </p:val>
                                        </p:tav>
                                        <p:tav tm="100000">
                                          <p:val>
                                            <p:strVal val="0-ppt_w/2"/>
                                          </p:val>
                                        </p:tav>
                                      </p:tavLst>
                                    </p:anim>
                                    <p:anim calcmode="lin" valueType="num">
                                      <p:cBhvr additive="base">
                                        <p:cTn id="223" dur="4500"/>
                                        <p:tgtEl>
                                          <p:spTgt spid="16"/>
                                        </p:tgtEl>
                                        <p:attrNameLst>
                                          <p:attrName>ppt_y</p:attrName>
                                        </p:attrNameLst>
                                      </p:cBhvr>
                                      <p:tavLst>
                                        <p:tav tm="0">
                                          <p:val>
                                            <p:strVal val="ppt_y"/>
                                          </p:val>
                                        </p:tav>
                                        <p:tav tm="100000">
                                          <p:val>
                                            <p:strVal val="1+ppt_h/2"/>
                                          </p:val>
                                        </p:tav>
                                      </p:tavLst>
                                    </p:anim>
                                    <p:set>
                                      <p:cBhvr>
                                        <p:cTn id="224" dur="1" fill="hold">
                                          <p:stCondLst>
                                            <p:cond delay="4499"/>
                                          </p:stCondLst>
                                        </p:cTn>
                                        <p:tgtEl>
                                          <p:spTgt spid="1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12"/>
                                        </p:tgtEl>
                                        <p:attrNameLst>
                                          <p:attrName>style.visibility</p:attrName>
                                        </p:attrNameLst>
                                      </p:cBhvr>
                                      <p:to>
                                        <p:strVal val="visible"/>
                                      </p:to>
                                    </p:set>
                                    <p:anim calcmode="lin" valueType="num">
                                      <p:cBhvr>
                                        <p:cTn id="227" dur="4500" fill="hold"/>
                                        <p:tgtEl>
                                          <p:spTgt spid="12"/>
                                        </p:tgtEl>
                                        <p:attrNameLst>
                                          <p:attrName>ppt_w</p:attrName>
                                        </p:attrNameLst>
                                      </p:cBhvr>
                                      <p:tavLst>
                                        <p:tav tm="0">
                                          <p:val>
                                            <p:strVal val="#ppt_w"/>
                                          </p:val>
                                        </p:tav>
                                        <p:tav tm="100000">
                                          <p:val>
                                            <p:strVal val="#ppt_w"/>
                                          </p:val>
                                        </p:tav>
                                      </p:tavLst>
                                    </p:anim>
                                    <p:anim calcmode="lin" valueType="num">
                                      <p:cBhvr>
                                        <p:cTn id="228" dur="4500" fill="hold"/>
                                        <p:tgtEl>
                                          <p:spTgt spid="12"/>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500" fill="hold"/>
                                        <p:tgtEl>
                                          <p:spTgt spid="12"/>
                                        </p:tgtEl>
                                        <p:attrNameLst>
                                          <p:attrName>r</p:attrName>
                                        </p:attrNameLst>
                                      </p:cBhvr>
                                    </p:animRot>
                                  </p:childTnLst>
                                </p:cTn>
                              </p:par>
                              <p:par>
                                <p:cTn id="231" presetID="2" presetClass="exit" presetSubtype="12" fill="hold" grpId="2" nodeType="withEffect">
                                  <p:stCondLst>
                                    <p:cond delay="0"/>
                                  </p:stCondLst>
                                  <p:childTnLst>
                                    <p:anim calcmode="lin" valueType="num">
                                      <p:cBhvr additive="base">
                                        <p:cTn id="232" dur="4500"/>
                                        <p:tgtEl>
                                          <p:spTgt spid="12"/>
                                        </p:tgtEl>
                                        <p:attrNameLst>
                                          <p:attrName>ppt_x</p:attrName>
                                        </p:attrNameLst>
                                      </p:cBhvr>
                                      <p:tavLst>
                                        <p:tav tm="0">
                                          <p:val>
                                            <p:strVal val="ppt_x"/>
                                          </p:val>
                                        </p:tav>
                                        <p:tav tm="100000">
                                          <p:val>
                                            <p:strVal val="0-ppt_w/2"/>
                                          </p:val>
                                        </p:tav>
                                      </p:tavLst>
                                    </p:anim>
                                    <p:anim calcmode="lin" valueType="num">
                                      <p:cBhvr additive="base">
                                        <p:cTn id="233" dur="4500"/>
                                        <p:tgtEl>
                                          <p:spTgt spid="12"/>
                                        </p:tgtEl>
                                        <p:attrNameLst>
                                          <p:attrName>ppt_y</p:attrName>
                                        </p:attrNameLst>
                                      </p:cBhvr>
                                      <p:tavLst>
                                        <p:tav tm="0">
                                          <p:val>
                                            <p:strVal val="ppt_y"/>
                                          </p:val>
                                        </p:tav>
                                        <p:tav tm="100000">
                                          <p:val>
                                            <p:strVal val="1+ppt_h/2"/>
                                          </p:val>
                                        </p:tav>
                                      </p:tavLst>
                                    </p:anim>
                                    <p:set>
                                      <p:cBhvr>
                                        <p:cTn id="234" dur="1" fill="hold">
                                          <p:stCondLst>
                                            <p:cond delay="4499"/>
                                          </p:stCondLst>
                                        </p:cTn>
                                        <p:tgtEl>
                                          <p:spTgt spid="12"/>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13"/>
                                        </p:tgtEl>
                                        <p:attrNameLst>
                                          <p:attrName>style.visibility</p:attrName>
                                        </p:attrNameLst>
                                      </p:cBhvr>
                                      <p:to>
                                        <p:strVal val="visible"/>
                                      </p:to>
                                    </p:set>
                                    <p:anim calcmode="lin" valueType="num">
                                      <p:cBhvr>
                                        <p:cTn id="237" dur="4500" fill="hold"/>
                                        <p:tgtEl>
                                          <p:spTgt spid="13"/>
                                        </p:tgtEl>
                                        <p:attrNameLst>
                                          <p:attrName>ppt_w</p:attrName>
                                        </p:attrNameLst>
                                      </p:cBhvr>
                                      <p:tavLst>
                                        <p:tav tm="0">
                                          <p:val>
                                            <p:strVal val="#ppt_w"/>
                                          </p:val>
                                        </p:tav>
                                        <p:tav tm="100000">
                                          <p:val>
                                            <p:strVal val="#ppt_w"/>
                                          </p:val>
                                        </p:tav>
                                      </p:tavLst>
                                    </p:anim>
                                    <p:anim calcmode="lin" valueType="num">
                                      <p:cBhvr>
                                        <p:cTn id="238" dur="4500" fill="hold"/>
                                        <p:tgtEl>
                                          <p:spTgt spid="13"/>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500" fill="hold"/>
                                        <p:tgtEl>
                                          <p:spTgt spid="13"/>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500"/>
                                        <p:tgtEl>
                                          <p:spTgt spid="13"/>
                                        </p:tgtEl>
                                        <p:attrNameLst>
                                          <p:attrName>ppt_x</p:attrName>
                                        </p:attrNameLst>
                                      </p:cBhvr>
                                      <p:tavLst>
                                        <p:tav tm="0">
                                          <p:val>
                                            <p:strVal val="ppt_x"/>
                                          </p:val>
                                        </p:tav>
                                        <p:tav tm="100000">
                                          <p:val>
                                            <p:strVal val="0-ppt_w/2"/>
                                          </p:val>
                                        </p:tav>
                                      </p:tavLst>
                                    </p:anim>
                                    <p:anim calcmode="lin" valueType="num">
                                      <p:cBhvr additive="base">
                                        <p:cTn id="243" dur="4500"/>
                                        <p:tgtEl>
                                          <p:spTgt spid="13"/>
                                        </p:tgtEl>
                                        <p:attrNameLst>
                                          <p:attrName>ppt_y</p:attrName>
                                        </p:attrNameLst>
                                      </p:cBhvr>
                                      <p:tavLst>
                                        <p:tav tm="0">
                                          <p:val>
                                            <p:strVal val="ppt_y"/>
                                          </p:val>
                                        </p:tav>
                                        <p:tav tm="100000">
                                          <p:val>
                                            <p:strVal val="1+ppt_h/2"/>
                                          </p:val>
                                        </p:tav>
                                      </p:tavLst>
                                    </p:anim>
                                    <p:set>
                                      <p:cBhvr>
                                        <p:cTn id="244" dur="1" fill="hold">
                                          <p:stCondLst>
                                            <p:cond delay="4499"/>
                                          </p:stCondLst>
                                        </p:cTn>
                                        <p:tgtEl>
                                          <p:spTgt spid="13"/>
                                        </p:tgtEl>
                                        <p:attrNameLst>
                                          <p:attrName>style.visibility</p:attrName>
                                        </p:attrNameLst>
                                      </p:cBhvr>
                                      <p:to>
                                        <p:strVal val="hidden"/>
                                      </p:to>
                                    </p:set>
                                  </p:childTnLst>
                                </p:cTn>
                              </p:par>
                              <p:par>
                                <p:cTn id="245" presetID="16" presetClass="entr" presetSubtype="37" fill="hold" nodeType="withEffect">
                                  <p:stCondLst>
                                    <p:cond delay="500"/>
                                  </p:stCondLst>
                                  <p:childTnLst>
                                    <p:set>
                                      <p:cBhvr>
                                        <p:cTn id="246" dur="1" fill="hold">
                                          <p:stCondLst>
                                            <p:cond delay="0"/>
                                          </p:stCondLst>
                                        </p:cTn>
                                        <p:tgtEl>
                                          <p:spTgt spid="41"/>
                                        </p:tgtEl>
                                        <p:attrNameLst>
                                          <p:attrName>style.visibility</p:attrName>
                                        </p:attrNameLst>
                                      </p:cBhvr>
                                      <p:to>
                                        <p:strVal val="visible"/>
                                      </p:to>
                                    </p:set>
                                    <p:animEffect transition="in" filter="barn(outVertical)">
                                      <p:cBhvr>
                                        <p:cTn id="247" dur="3500"/>
                                        <p:tgtEl>
                                          <p:spTgt spid="41"/>
                                        </p:tgtEl>
                                      </p:cBhvr>
                                    </p:animEffect>
                                  </p:childTnLst>
                                </p:cTn>
                              </p:par>
                              <p:par>
                                <p:cTn id="248" presetID="23" presetClass="entr" presetSubtype="272" fill="hold" nodeType="withEffect">
                                  <p:stCondLst>
                                    <p:cond delay="500"/>
                                  </p:stCondLst>
                                  <p:childTnLst>
                                    <p:set>
                                      <p:cBhvr>
                                        <p:cTn id="249" dur="1" fill="hold">
                                          <p:stCondLst>
                                            <p:cond delay="0"/>
                                          </p:stCondLst>
                                        </p:cTn>
                                        <p:tgtEl>
                                          <p:spTgt spid="41"/>
                                        </p:tgtEl>
                                        <p:attrNameLst>
                                          <p:attrName>style.visibility</p:attrName>
                                        </p:attrNameLst>
                                      </p:cBhvr>
                                      <p:to>
                                        <p:strVal val="visible"/>
                                      </p:to>
                                    </p:set>
                                    <p:anim calcmode="lin" valueType="num">
                                      <p:cBhvr>
                                        <p:cTn id="250" dur="3500" fill="hold"/>
                                        <p:tgtEl>
                                          <p:spTgt spid="41"/>
                                        </p:tgtEl>
                                        <p:attrNameLst>
                                          <p:attrName>ppt_w</p:attrName>
                                        </p:attrNameLst>
                                      </p:cBhvr>
                                      <p:tavLst>
                                        <p:tav tm="0">
                                          <p:val>
                                            <p:strVal val="2/3*#ppt_w"/>
                                          </p:val>
                                        </p:tav>
                                        <p:tav tm="100000">
                                          <p:val>
                                            <p:strVal val="#ppt_w"/>
                                          </p:val>
                                        </p:tav>
                                      </p:tavLst>
                                    </p:anim>
                                    <p:anim calcmode="lin" valueType="num">
                                      <p:cBhvr>
                                        <p:cTn id="251" dur="3500" fill="hold"/>
                                        <p:tgtEl>
                                          <p:spTgt spid="41"/>
                                        </p:tgtEl>
                                        <p:attrNameLst>
                                          <p:attrName>ppt_h</p:attrName>
                                        </p:attrNameLst>
                                      </p:cBhvr>
                                      <p:tavLst>
                                        <p:tav tm="0">
                                          <p:val>
                                            <p:strVal val="2/3*#ppt_h"/>
                                          </p:val>
                                        </p:tav>
                                        <p:tav tm="100000">
                                          <p:val>
                                            <p:strVal val="#ppt_h"/>
                                          </p:val>
                                        </p:tav>
                                      </p:tavLst>
                                    </p:anim>
                                  </p:childTnLst>
                                </p:cTn>
                              </p:par>
                              <p:par>
                                <p:cTn id="252" presetID="9" presetClass="emph" presetSubtype="0" nodeType="withEffect">
                                  <p:stCondLst>
                                    <p:cond delay="0"/>
                                  </p:stCondLst>
                                  <p:childTnLst>
                                    <p:set>
                                      <p:cBhvr rctx="PPT">
                                        <p:cTn id="253" dur="indefinite"/>
                                        <p:tgtEl>
                                          <p:spTgt spid="28"/>
                                        </p:tgtEl>
                                        <p:attrNameLst>
                                          <p:attrName>style.opacity</p:attrName>
                                        </p:attrNameLst>
                                      </p:cBhvr>
                                      <p:to>
                                        <p:strVal val="0"/>
                                      </p:to>
                                    </p:set>
                                    <p:animEffect filter="image" prLst="opacity: 0">
                                      <p:cBhvr rctx="IE">
                                        <p:cTn id="254"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5" grpId="0" animBg="1"/>
      <p:bldP spid="15" grpId="1" animBg="1"/>
      <p:bldP spid="15" grpId="2" animBg="1"/>
      <p:bldP spid="16" grpId="0" animBg="1"/>
      <p:bldP spid="16" grpId="1" animBg="1"/>
      <p:bldP spid="16" grpId="2" animBg="1"/>
      <p:bldP spid="12" grpId="0" animBg="1"/>
      <p:bldP spid="12" grpId="1" animBg="1"/>
      <p:bldP spid="12" grpId="2" animBg="1"/>
      <p:bldP spid="13" grpId="0" animBg="1"/>
      <p:bldP spid="13" grpId="1" animBg="1"/>
      <p:bldP spid="13"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790" y="0"/>
            <a:ext cx="9144000" cy="5143500"/>
          </a:xfrm>
          <a:prstGeom prst="rect">
            <a:avLst/>
          </a:prstGeom>
          <a:noFill/>
          <a:ln>
            <a:noFill/>
          </a:ln>
        </p:spPr>
      </p:pic>
      <p:sp>
        <p:nvSpPr>
          <p:cNvPr id="3" name="2 Rectángulo"/>
          <p:cNvSpPr/>
          <p:nvPr/>
        </p:nvSpPr>
        <p:spPr>
          <a:xfrm>
            <a:off x="1187624" y="1203598"/>
            <a:ext cx="5184576" cy="2846933"/>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sz="1400" dirty="0" smtClean="0">
                <a:solidFill>
                  <a:schemeClr val="bg1"/>
                </a:solidFill>
                <a:latin typeface="Hobo Std" pitchFamily="34" charset="0"/>
              </a:rPr>
              <a:t>…El aceite de oliva virgen extra es parte fundamental </a:t>
            </a:r>
          </a:p>
          <a:p>
            <a:pPr algn="ctr"/>
            <a:r>
              <a:rPr lang="es-ES" sz="1400" dirty="0" smtClean="0">
                <a:solidFill>
                  <a:schemeClr val="bg1"/>
                </a:solidFill>
                <a:latin typeface="Hobo Std" pitchFamily="34" charset="0"/>
              </a:rPr>
              <a:t>de esta dieta, y protege al corazón a través de numerosos procesos y mecanismos: reduce la inflamación, protege contra el colesterol malo, mejora la función del revestimiento de los vasos sanguíneos y puede ayudar a prevenir la coagulación sanguínea no deseada.</a:t>
            </a:r>
          </a:p>
          <a:p>
            <a:pPr algn="ctr"/>
            <a:r>
              <a:rPr lang="es-ES" sz="1400" dirty="0" smtClean="0">
                <a:solidFill>
                  <a:schemeClr val="bg1"/>
                </a:solidFill>
                <a:latin typeface="Hobo Std" pitchFamily="34" charset="0"/>
              </a:rPr>
              <a:t>Igualmente, se ha demostrado que ayuda a reducir la presión arterial, que es uno de los mayores factores de riesgo para la enfermedad cardíaca y muerte prematura.</a:t>
            </a:r>
          </a:p>
          <a:p>
            <a:pPr algn="ctr"/>
            <a:r>
              <a:rPr lang="es-ES" sz="1400" dirty="0" smtClean="0">
                <a:solidFill>
                  <a:schemeClr val="bg1"/>
                </a:solidFill>
                <a:latin typeface="Hobo Std" pitchFamily="34" charset="0"/>
              </a:rPr>
              <a:t>En definitiva, cientos de estudios han demostrado que el aceite de oliva virgen extra tiene poderosos efectos beneficiosos para el corazón.</a:t>
            </a:r>
          </a:p>
          <a:p>
            <a:pPr algn="ctr"/>
            <a:endParaRPr lang="es-ES" sz="1100" dirty="0">
              <a:solidFill>
                <a:schemeClr val="bg1"/>
              </a:solidFill>
              <a:latin typeface="Hobo Std" pitchFamily="34" charset="0"/>
            </a:endParaRPr>
          </a:p>
        </p:txBody>
      </p:sp>
    </p:spTree>
    <p:extLst>
      <p:ext uri="{BB962C8B-B14F-4D97-AF65-F5344CB8AC3E}">
        <p14:creationId xmlns:p14="http://schemas.microsoft.com/office/powerpoint/2010/main" val="398096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58 Imagen" descr="Diapositiva27"/>
          <p:cNvPicPr>
            <a:picLocks noGrp="1" noChangeAspect="1"/>
          </p:cNvPicPr>
          <p:nvPr isPhoto="1"/>
        </p:nvPicPr>
        <p:blipFill rotWithShape="1">
          <a:blip r:embed="rId3">
            <a:lum/>
            <a:extLst>
              <a:ext uri="{28A0092B-C50C-407E-A947-70E740481C1C}">
                <a14:useLocalDpi xmlns:a14="http://schemas.microsoft.com/office/drawing/2010/main" val="0"/>
              </a:ext>
            </a:extLst>
          </a:blip>
          <a:srcRect t="-95925"/>
          <a:stretch/>
        </p:blipFill>
        <p:spPr>
          <a:xfrm>
            <a:off x="0" y="-4933950"/>
            <a:ext cx="9144000" cy="10077450"/>
          </a:xfrm>
          <a:prstGeom prst="rect">
            <a:avLst/>
          </a:prstGeom>
          <a:noFill/>
          <a:ln>
            <a:noFill/>
          </a:ln>
        </p:spPr>
      </p:pic>
      <p:sp>
        <p:nvSpPr>
          <p:cNvPr id="68" name="67 Forma libre"/>
          <p:cNvSpPr/>
          <p:nvPr/>
        </p:nvSpPr>
        <p:spPr>
          <a:xfrm>
            <a:off x="107504" y="-3550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69" name="68 Forma libre"/>
          <p:cNvSpPr/>
          <p:nvPr/>
        </p:nvSpPr>
        <p:spPr>
          <a:xfrm>
            <a:off x="259904" y="-3435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0" name="69 Forma libre"/>
          <p:cNvSpPr/>
          <p:nvPr/>
        </p:nvSpPr>
        <p:spPr>
          <a:xfrm>
            <a:off x="412304" y="-33216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1" name="70 Forma libre"/>
          <p:cNvSpPr/>
          <p:nvPr/>
        </p:nvSpPr>
        <p:spPr>
          <a:xfrm>
            <a:off x="564704" y="-3207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2" name="71 Forma libre"/>
          <p:cNvSpPr/>
          <p:nvPr/>
        </p:nvSpPr>
        <p:spPr>
          <a:xfrm>
            <a:off x="717104" y="-3093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3" name="72 Forma libre"/>
          <p:cNvSpPr/>
          <p:nvPr/>
        </p:nvSpPr>
        <p:spPr>
          <a:xfrm>
            <a:off x="869504" y="-2978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4" name="73 Forma libre"/>
          <p:cNvSpPr/>
          <p:nvPr/>
        </p:nvSpPr>
        <p:spPr>
          <a:xfrm>
            <a:off x="1021904" y="-2864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5" name="74 Forma libre"/>
          <p:cNvSpPr/>
          <p:nvPr/>
        </p:nvSpPr>
        <p:spPr>
          <a:xfrm>
            <a:off x="1174304" y="-2750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6" name="75 Forma libre"/>
          <p:cNvSpPr/>
          <p:nvPr/>
        </p:nvSpPr>
        <p:spPr>
          <a:xfrm>
            <a:off x="1326704" y="-26358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7" name="76 Forma libre"/>
          <p:cNvSpPr/>
          <p:nvPr/>
        </p:nvSpPr>
        <p:spPr>
          <a:xfrm>
            <a:off x="1479104" y="-25215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8" name="77 Forma libre"/>
          <p:cNvSpPr/>
          <p:nvPr/>
        </p:nvSpPr>
        <p:spPr>
          <a:xfrm>
            <a:off x="1631504" y="-2407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9" name="78 Forma libre"/>
          <p:cNvSpPr/>
          <p:nvPr/>
        </p:nvSpPr>
        <p:spPr>
          <a:xfrm>
            <a:off x="1783904" y="-2292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0" name="79 Forma libre"/>
          <p:cNvSpPr/>
          <p:nvPr/>
        </p:nvSpPr>
        <p:spPr>
          <a:xfrm>
            <a:off x="1936304" y="-21786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1" name="80 Forma libre"/>
          <p:cNvSpPr/>
          <p:nvPr/>
        </p:nvSpPr>
        <p:spPr>
          <a:xfrm>
            <a:off x="2088704" y="-2064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2" name="81 Forma libre"/>
          <p:cNvSpPr/>
          <p:nvPr/>
        </p:nvSpPr>
        <p:spPr>
          <a:xfrm>
            <a:off x="2241104" y="-1950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3" name="82 Forma libre"/>
          <p:cNvSpPr/>
          <p:nvPr/>
        </p:nvSpPr>
        <p:spPr>
          <a:xfrm>
            <a:off x="2393504" y="-1835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4" name="83 Forma libre"/>
          <p:cNvSpPr/>
          <p:nvPr/>
        </p:nvSpPr>
        <p:spPr>
          <a:xfrm>
            <a:off x="2545904" y="-1721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5" name="84 Forma libre"/>
          <p:cNvSpPr/>
          <p:nvPr/>
        </p:nvSpPr>
        <p:spPr>
          <a:xfrm>
            <a:off x="2698304" y="-1607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6" name="85 Forma libre"/>
          <p:cNvSpPr/>
          <p:nvPr/>
        </p:nvSpPr>
        <p:spPr>
          <a:xfrm>
            <a:off x="2850704" y="-14928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7" name="86 Forma libre"/>
          <p:cNvSpPr/>
          <p:nvPr/>
        </p:nvSpPr>
        <p:spPr>
          <a:xfrm>
            <a:off x="3003104" y="-13785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8" name="87 Forma libre"/>
          <p:cNvSpPr/>
          <p:nvPr/>
        </p:nvSpPr>
        <p:spPr>
          <a:xfrm>
            <a:off x="3155504" y="-1264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9" name="88 Forma libre"/>
          <p:cNvSpPr/>
          <p:nvPr/>
        </p:nvSpPr>
        <p:spPr>
          <a:xfrm>
            <a:off x="3307904" y="-1149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0" name="89 Forma libre"/>
          <p:cNvSpPr/>
          <p:nvPr/>
        </p:nvSpPr>
        <p:spPr>
          <a:xfrm>
            <a:off x="3460304" y="-1048673"/>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1" name="90 Forma libre"/>
          <p:cNvSpPr/>
          <p:nvPr/>
        </p:nvSpPr>
        <p:spPr>
          <a:xfrm>
            <a:off x="3612704" y="-921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2" name="91 Forma libre"/>
          <p:cNvSpPr/>
          <p:nvPr/>
        </p:nvSpPr>
        <p:spPr>
          <a:xfrm>
            <a:off x="3765104" y="-807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3" name="92 Forma libre"/>
          <p:cNvSpPr/>
          <p:nvPr/>
        </p:nvSpPr>
        <p:spPr>
          <a:xfrm>
            <a:off x="3917504" y="-692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4" name="93 Forma libre"/>
          <p:cNvSpPr/>
          <p:nvPr/>
        </p:nvSpPr>
        <p:spPr>
          <a:xfrm>
            <a:off x="4069904" y="-578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5" name="94 Forma libre"/>
          <p:cNvSpPr/>
          <p:nvPr/>
        </p:nvSpPr>
        <p:spPr>
          <a:xfrm>
            <a:off x="4222304" y="-464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6" name="95 Forma libre"/>
          <p:cNvSpPr/>
          <p:nvPr/>
        </p:nvSpPr>
        <p:spPr>
          <a:xfrm flipH="1">
            <a:off x="8686800" y="-3538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7" name="96 Forma libre"/>
          <p:cNvSpPr/>
          <p:nvPr/>
        </p:nvSpPr>
        <p:spPr>
          <a:xfrm flipH="1">
            <a:off x="8534400" y="-34243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8" name="97 Forma libre"/>
          <p:cNvSpPr/>
          <p:nvPr/>
        </p:nvSpPr>
        <p:spPr>
          <a:xfrm flipH="1">
            <a:off x="8382000" y="-3310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9" name="98 Forma libre"/>
          <p:cNvSpPr/>
          <p:nvPr/>
        </p:nvSpPr>
        <p:spPr>
          <a:xfrm flipH="1">
            <a:off x="8229600" y="-3195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0" name="99 Forma libre"/>
          <p:cNvSpPr/>
          <p:nvPr/>
        </p:nvSpPr>
        <p:spPr>
          <a:xfrm flipH="1">
            <a:off x="8077200" y="-3081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1" name="100 Forma libre"/>
          <p:cNvSpPr/>
          <p:nvPr/>
        </p:nvSpPr>
        <p:spPr>
          <a:xfrm flipH="1">
            <a:off x="7924800" y="-29671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2" name="101 Forma libre"/>
          <p:cNvSpPr/>
          <p:nvPr/>
        </p:nvSpPr>
        <p:spPr>
          <a:xfrm flipH="1">
            <a:off x="7772400" y="-2852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3" name="102 Forma libre"/>
          <p:cNvSpPr/>
          <p:nvPr/>
        </p:nvSpPr>
        <p:spPr>
          <a:xfrm flipH="1">
            <a:off x="7620000" y="-2738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4" name="103 Forma libre"/>
          <p:cNvSpPr/>
          <p:nvPr/>
        </p:nvSpPr>
        <p:spPr>
          <a:xfrm flipH="1">
            <a:off x="7467600" y="-26242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5" name="104 Forma libre"/>
          <p:cNvSpPr/>
          <p:nvPr/>
        </p:nvSpPr>
        <p:spPr>
          <a:xfrm flipH="1">
            <a:off x="7315200" y="-25099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6" name="105 Forma libre"/>
          <p:cNvSpPr/>
          <p:nvPr/>
        </p:nvSpPr>
        <p:spPr>
          <a:xfrm flipH="1">
            <a:off x="7162800" y="-2395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7" name="106 Forma libre"/>
          <p:cNvSpPr/>
          <p:nvPr/>
        </p:nvSpPr>
        <p:spPr>
          <a:xfrm flipH="1">
            <a:off x="7010400" y="-22813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8" name="107 Forma libre"/>
          <p:cNvSpPr/>
          <p:nvPr/>
        </p:nvSpPr>
        <p:spPr>
          <a:xfrm flipH="1">
            <a:off x="6858000" y="-2167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9" name="108 Forma libre"/>
          <p:cNvSpPr/>
          <p:nvPr/>
        </p:nvSpPr>
        <p:spPr>
          <a:xfrm flipH="1">
            <a:off x="6705600" y="-2052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0" name="109 Forma libre"/>
          <p:cNvSpPr/>
          <p:nvPr/>
        </p:nvSpPr>
        <p:spPr>
          <a:xfrm flipH="1">
            <a:off x="6553200" y="-1938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1" name="110 Forma libre"/>
          <p:cNvSpPr/>
          <p:nvPr/>
        </p:nvSpPr>
        <p:spPr>
          <a:xfrm flipH="1">
            <a:off x="6400800" y="-18241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2" name="111 Forma libre"/>
          <p:cNvSpPr/>
          <p:nvPr/>
        </p:nvSpPr>
        <p:spPr>
          <a:xfrm flipH="1">
            <a:off x="6248400" y="-1709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3" name="112 Forma libre"/>
          <p:cNvSpPr/>
          <p:nvPr/>
        </p:nvSpPr>
        <p:spPr>
          <a:xfrm flipH="1">
            <a:off x="6096000" y="-1595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4" name="113 Forma libre"/>
          <p:cNvSpPr/>
          <p:nvPr/>
        </p:nvSpPr>
        <p:spPr>
          <a:xfrm flipH="1">
            <a:off x="5943600" y="-14812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5" name="114 Forma libre"/>
          <p:cNvSpPr/>
          <p:nvPr/>
        </p:nvSpPr>
        <p:spPr>
          <a:xfrm flipH="1">
            <a:off x="5791200" y="-13669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6" name="115 Forma libre"/>
          <p:cNvSpPr/>
          <p:nvPr/>
        </p:nvSpPr>
        <p:spPr>
          <a:xfrm flipH="1">
            <a:off x="5638800" y="-1252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7" name="116 Forma libre"/>
          <p:cNvSpPr/>
          <p:nvPr/>
        </p:nvSpPr>
        <p:spPr>
          <a:xfrm flipH="1">
            <a:off x="5486400" y="-1138385"/>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8" name="117 Forma libre"/>
          <p:cNvSpPr/>
          <p:nvPr/>
        </p:nvSpPr>
        <p:spPr>
          <a:xfrm flipH="1">
            <a:off x="5334000" y="-1024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9" name="118 Forma libre"/>
          <p:cNvSpPr/>
          <p:nvPr/>
        </p:nvSpPr>
        <p:spPr>
          <a:xfrm flipH="1">
            <a:off x="5181600" y="-909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0" name="119 Forma libre"/>
          <p:cNvSpPr/>
          <p:nvPr/>
        </p:nvSpPr>
        <p:spPr>
          <a:xfrm flipH="1">
            <a:off x="5029200" y="-795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1" name="120 Forma libre"/>
          <p:cNvSpPr/>
          <p:nvPr/>
        </p:nvSpPr>
        <p:spPr>
          <a:xfrm flipH="1">
            <a:off x="4876800" y="-6811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2" name="121 Forma libre"/>
          <p:cNvSpPr/>
          <p:nvPr/>
        </p:nvSpPr>
        <p:spPr>
          <a:xfrm flipH="1">
            <a:off x="4724400" y="-566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3" name="122 Forma libre"/>
          <p:cNvSpPr/>
          <p:nvPr/>
        </p:nvSpPr>
        <p:spPr>
          <a:xfrm flipH="1">
            <a:off x="4572000" y="-452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chemeClr val="accent6">
                    <a:lumMod val="40000"/>
                    <a:lumOff val="60000"/>
                  </a:schemeClr>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morning"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pic>
        <p:nvPicPr>
          <p:cNvPr id="60" name="59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3908970"/>
            <a:ext cx="9144000" cy="9052470"/>
          </a:xfrm>
          <a:prstGeom prst="rect">
            <a:avLst/>
          </a:prstGeom>
          <a:noFill/>
          <a:ln>
            <a:noFill/>
          </a:ln>
        </p:spPr>
      </p:pic>
    </p:spTree>
    <p:extLst>
      <p:ext uri="{BB962C8B-B14F-4D97-AF65-F5344CB8AC3E}">
        <p14:creationId xmlns:p14="http://schemas.microsoft.com/office/powerpoint/2010/main" val="1009511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3000" fill="hold"/>
                                        <p:tgtEl>
                                          <p:spTgt spid="68"/>
                                        </p:tgtEl>
                                        <p:attrNameLst>
                                          <p:attrName>ppt_x</p:attrName>
                                        </p:attrNameLst>
                                      </p:cBhvr>
                                      <p:tavLst>
                                        <p:tav tm="0">
                                          <p:val>
                                            <p:strVal val="#ppt_x"/>
                                          </p:val>
                                        </p:tav>
                                        <p:tav tm="100000">
                                          <p:val>
                                            <p:strVal val="#ppt_x"/>
                                          </p:val>
                                        </p:tav>
                                      </p:tavLst>
                                    </p:anim>
                                    <p:anim calcmode="lin" valueType="num">
                                      <p:cBhvr>
                                        <p:cTn id="8" dur="3000" fill="hold"/>
                                        <p:tgtEl>
                                          <p:spTgt spid="68"/>
                                        </p:tgtEl>
                                        <p:attrNameLst>
                                          <p:attrName>ppt_y</p:attrName>
                                        </p:attrNameLst>
                                      </p:cBhvr>
                                      <p:tavLst>
                                        <p:tav tm="0">
                                          <p:val>
                                            <p:strVal val="#ppt_y+#ppt_h/2"/>
                                          </p:val>
                                        </p:tav>
                                        <p:tav tm="100000">
                                          <p:val>
                                            <p:strVal val="#ppt_y"/>
                                          </p:val>
                                        </p:tav>
                                      </p:tavLst>
                                    </p:anim>
                                    <p:anim calcmode="lin" valueType="num">
                                      <p:cBhvr>
                                        <p:cTn id="9" dur="3000" fill="hold"/>
                                        <p:tgtEl>
                                          <p:spTgt spid="68"/>
                                        </p:tgtEl>
                                        <p:attrNameLst>
                                          <p:attrName>ppt_w</p:attrName>
                                        </p:attrNameLst>
                                      </p:cBhvr>
                                      <p:tavLst>
                                        <p:tav tm="0">
                                          <p:val>
                                            <p:strVal val="#ppt_w"/>
                                          </p:val>
                                        </p:tav>
                                        <p:tav tm="100000">
                                          <p:val>
                                            <p:strVal val="#ppt_w"/>
                                          </p:val>
                                        </p:tav>
                                      </p:tavLst>
                                    </p:anim>
                                    <p:anim calcmode="lin" valueType="num">
                                      <p:cBhvr>
                                        <p:cTn id="10" dur="3000" fill="hold"/>
                                        <p:tgtEl>
                                          <p:spTgt spid="68"/>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68"/>
                                        </p:tgtEl>
                                      </p:cBhvr>
                                      <p:by x="400000" y="100000"/>
                                    </p:animScale>
                                  </p:childTnLst>
                                </p:cTn>
                              </p:par>
                              <p:par>
                                <p:cTn id="13" presetID="17" presetClass="entr" presetSubtype="4"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p:cTn id="15" dur="3000" fill="hold"/>
                                        <p:tgtEl>
                                          <p:spTgt spid="69"/>
                                        </p:tgtEl>
                                        <p:attrNameLst>
                                          <p:attrName>ppt_x</p:attrName>
                                        </p:attrNameLst>
                                      </p:cBhvr>
                                      <p:tavLst>
                                        <p:tav tm="0">
                                          <p:val>
                                            <p:strVal val="#ppt_x"/>
                                          </p:val>
                                        </p:tav>
                                        <p:tav tm="100000">
                                          <p:val>
                                            <p:strVal val="#ppt_x"/>
                                          </p:val>
                                        </p:tav>
                                      </p:tavLst>
                                    </p:anim>
                                    <p:anim calcmode="lin" valueType="num">
                                      <p:cBhvr>
                                        <p:cTn id="16" dur="3000" fill="hold"/>
                                        <p:tgtEl>
                                          <p:spTgt spid="69"/>
                                        </p:tgtEl>
                                        <p:attrNameLst>
                                          <p:attrName>ppt_y</p:attrName>
                                        </p:attrNameLst>
                                      </p:cBhvr>
                                      <p:tavLst>
                                        <p:tav tm="0">
                                          <p:val>
                                            <p:strVal val="#ppt_y+#ppt_h/2"/>
                                          </p:val>
                                        </p:tav>
                                        <p:tav tm="100000">
                                          <p:val>
                                            <p:strVal val="#ppt_y"/>
                                          </p:val>
                                        </p:tav>
                                      </p:tavLst>
                                    </p:anim>
                                    <p:anim calcmode="lin" valueType="num">
                                      <p:cBhvr>
                                        <p:cTn id="17" dur="3000" fill="hold"/>
                                        <p:tgtEl>
                                          <p:spTgt spid="69"/>
                                        </p:tgtEl>
                                        <p:attrNameLst>
                                          <p:attrName>ppt_w</p:attrName>
                                        </p:attrNameLst>
                                      </p:cBhvr>
                                      <p:tavLst>
                                        <p:tav tm="0">
                                          <p:val>
                                            <p:strVal val="#ppt_w"/>
                                          </p:val>
                                        </p:tav>
                                        <p:tav tm="100000">
                                          <p:val>
                                            <p:strVal val="#ppt_w"/>
                                          </p:val>
                                        </p:tav>
                                      </p:tavLst>
                                    </p:anim>
                                    <p:anim calcmode="lin" valueType="num">
                                      <p:cBhvr>
                                        <p:cTn id="18" dur="3000" fill="hold"/>
                                        <p:tgtEl>
                                          <p:spTgt spid="69"/>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69"/>
                                        </p:tgtEl>
                                      </p:cBhvr>
                                      <p:by x="400000" y="100000"/>
                                    </p:animScale>
                                  </p:childTnLst>
                                </p:cTn>
                              </p:par>
                              <p:par>
                                <p:cTn id="21" presetID="17" presetClass="entr" presetSubtype="4" fill="hold" grpId="0" nodeType="withEffect">
                                  <p:stCondLst>
                                    <p:cond delay="0"/>
                                  </p:stCondLst>
                                  <p:childTnLst>
                                    <p:set>
                                      <p:cBhvr>
                                        <p:cTn id="22" dur="1" fill="hold">
                                          <p:stCondLst>
                                            <p:cond delay="0"/>
                                          </p:stCondLst>
                                        </p:cTn>
                                        <p:tgtEl>
                                          <p:spTgt spid="70"/>
                                        </p:tgtEl>
                                        <p:attrNameLst>
                                          <p:attrName>style.visibility</p:attrName>
                                        </p:attrNameLst>
                                      </p:cBhvr>
                                      <p:to>
                                        <p:strVal val="visible"/>
                                      </p:to>
                                    </p:set>
                                    <p:anim calcmode="lin" valueType="num">
                                      <p:cBhvr>
                                        <p:cTn id="23" dur="3000" fill="hold"/>
                                        <p:tgtEl>
                                          <p:spTgt spid="70"/>
                                        </p:tgtEl>
                                        <p:attrNameLst>
                                          <p:attrName>ppt_x</p:attrName>
                                        </p:attrNameLst>
                                      </p:cBhvr>
                                      <p:tavLst>
                                        <p:tav tm="0">
                                          <p:val>
                                            <p:strVal val="#ppt_x"/>
                                          </p:val>
                                        </p:tav>
                                        <p:tav tm="100000">
                                          <p:val>
                                            <p:strVal val="#ppt_x"/>
                                          </p:val>
                                        </p:tav>
                                      </p:tavLst>
                                    </p:anim>
                                    <p:anim calcmode="lin" valueType="num">
                                      <p:cBhvr>
                                        <p:cTn id="24" dur="3000" fill="hold"/>
                                        <p:tgtEl>
                                          <p:spTgt spid="70"/>
                                        </p:tgtEl>
                                        <p:attrNameLst>
                                          <p:attrName>ppt_y</p:attrName>
                                        </p:attrNameLst>
                                      </p:cBhvr>
                                      <p:tavLst>
                                        <p:tav tm="0">
                                          <p:val>
                                            <p:strVal val="#ppt_y+#ppt_h/2"/>
                                          </p:val>
                                        </p:tav>
                                        <p:tav tm="100000">
                                          <p:val>
                                            <p:strVal val="#ppt_y"/>
                                          </p:val>
                                        </p:tav>
                                      </p:tavLst>
                                    </p:anim>
                                    <p:anim calcmode="lin" valueType="num">
                                      <p:cBhvr>
                                        <p:cTn id="25" dur="3000" fill="hold"/>
                                        <p:tgtEl>
                                          <p:spTgt spid="70"/>
                                        </p:tgtEl>
                                        <p:attrNameLst>
                                          <p:attrName>ppt_w</p:attrName>
                                        </p:attrNameLst>
                                      </p:cBhvr>
                                      <p:tavLst>
                                        <p:tav tm="0">
                                          <p:val>
                                            <p:strVal val="#ppt_w"/>
                                          </p:val>
                                        </p:tav>
                                        <p:tav tm="100000">
                                          <p:val>
                                            <p:strVal val="#ppt_w"/>
                                          </p:val>
                                        </p:tav>
                                      </p:tavLst>
                                    </p:anim>
                                    <p:anim calcmode="lin" valueType="num">
                                      <p:cBhvr>
                                        <p:cTn id="26" dur="3000" fill="hold"/>
                                        <p:tgtEl>
                                          <p:spTgt spid="70"/>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70"/>
                                        </p:tgtEl>
                                      </p:cBhvr>
                                      <p:by x="400000" y="100000"/>
                                    </p:animScale>
                                  </p:childTnLst>
                                </p:cTn>
                              </p:par>
                              <p:par>
                                <p:cTn id="29" presetID="17" presetClass="entr" presetSubtype="4" fill="hold" grpId="0"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p:cTn id="31" dur="3000" fill="hold"/>
                                        <p:tgtEl>
                                          <p:spTgt spid="71"/>
                                        </p:tgtEl>
                                        <p:attrNameLst>
                                          <p:attrName>ppt_x</p:attrName>
                                        </p:attrNameLst>
                                      </p:cBhvr>
                                      <p:tavLst>
                                        <p:tav tm="0">
                                          <p:val>
                                            <p:strVal val="#ppt_x"/>
                                          </p:val>
                                        </p:tav>
                                        <p:tav tm="100000">
                                          <p:val>
                                            <p:strVal val="#ppt_x"/>
                                          </p:val>
                                        </p:tav>
                                      </p:tavLst>
                                    </p:anim>
                                    <p:anim calcmode="lin" valueType="num">
                                      <p:cBhvr>
                                        <p:cTn id="32" dur="3000" fill="hold"/>
                                        <p:tgtEl>
                                          <p:spTgt spid="71"/>
                                        </p:tgtEl>
                                        <p:attrNameLst>
                                          <p:attrName>ppt_y</p:attrName>
                                        </p:attrNameLst>
                                      </p:cBhvr>
                                      <p:tavLst>
                                        <p:tav tm="0">
                                          <p:val>
                                            <p:strVal val="#ppt_y+#ppt_h/2"/>
                                          </p:val>
                                        </p:tav>
                                        <p:tav tm="100000">
                                          <p:val>
                                            <p:strVal val="#ppt_y"/>
                                          </p:val>
                                        </p:tav>
                                      </p:tavLst>
                                    </p:anim>
                                    <p:anim calcmode="lin" valueType="num">
                                      <p:cBhvr>
                                        <p:cTn id="33" dur="3000" fill="hold"/>
                                        <p:tgtEl>
                                          <p:spTgt spid="71"/>
                                        </p:tgtEl>
                                        <p:attrNameLst>
                                          <p:attrName>ppt_w</p:attrName>
                                        </p:attrNameLst>
                                      </p:cBhvr>
                                      <p:tavLst>
                                        <p:tav tm="0">
                                          <p:val>
                                            <p:strVal val="#ppt_w"/>
                                          </p:val>
                                        </p:tav>
                                        <p:tav tm="100000">
                                          <p:val>
                                            <p:strVal val="#ppt_w"/>
                                          </p:val>
                                        </p:tav>
                                      </p:tavLst>
                                    </p:anim>
                                    <p:anim calcmode="lin" valueType="num">
                                      <p:cBhvr>
                                        <p:cTn id="34" dur="3000" fill="hold"/>
                                        <p:tgtEl>
                                          <p:spTgt spid="71"/>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1"/>
                                        </p:tgtEl>
                                      </p:cBhvr>
                                      <p:by x="400000" y="100000"/>
                                    </p:animScale>
                                  </p:childTnLst>
                                </p:cTn>
                              </p:par>
                              <p:par>
                                <p:cTn id="37" presetID="17" presetClass="entr" presetSubtype="4"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p:cTn id="39" dur="3000" fill="hold"/>
                                        <p:tgtEl>
                                          <p:spTgt spid="72"/>
                                        </p:tgtEl>
                                        <p:attrNameLst>
                                          <p:attrName>ppt_x</p:attrName>
                                        </p:attrNameLst>
                                      </p:cBhvr>
                                      <p:tavLst>
                                        <p:tav tm="0">
                                          <p:val>
                                            <p:strVal val="#ppt_x"/>
                                          </p:val>
                                        </p:tav>
                                        <p:tav tm="100000">
                                          <p:val>
                                            <p:strVal val="#ppt_x"/>
                                          </p:val>
                                        </p:tav>
                                      </p:tavLst>
                                    </p:anim>
                                    <p:anim calcmode="lin" valueType="num">
                                      <p:cBhvr>
                                        <p:cTn id="40" dur="3000" fill="hold"/>
                                        <p:tgtEl>
                                          <p:spTgt spid="72"/>
                                        </p:tgtEl>
                                        <p:attrNameLst>
                                          <p:attrName>ppt_y</p:attrName>
                                        </p:attrNameLst>
                                      </p:cBhvr>
                                      <p:tavLst>
                                        <p:tav tm="0">
                                          <p:val>
                                            <p:strVal val="#ppt_y+#ppt_h/2"/>
                                          </p:val>
                                        </p:tav>
                                        <p:tav tm="100000">
                                          <p:val>
                                            <p:strVal val="#ppt_y"/>
                                          </p:val>
                                        </p:tav>
                                      </p:tavLst>
                                    </p:anim>
                                    <p:anim calcmode="lin" valueType="num">
                                      <p:cBhvr>
                                        <p:cTn id="41" dur="3000" fill="hold"/>
                                        <p:tgtEl>
                                          <p:spTgt spid="72"/>
                                        </p:tgtEl>
                                        <p:attrNameLst>
                                          <p:attrName>ppt_w</p:attrName>
                                        </p:attrNameLst>
                                      </p:cBhvr>
                                      <p:tavLst>
                                        <p:tav tm="0">
                                          <p:val>
                                            <p:strVal val="#ppt_w"/>
                                          </p:val>
                                        </p:tav>
                                        <p:tav tm="100000">
                                          <p:val>
                                            <p:strVal val="#ppt_w"/>
                                          </p:val>
                                        </p:tav>
                                      </p:tavLst>
                                    </p:anim>
                                    <p:anim calcmode="lin" valueType="num">
                                      <p:cBhvr>
                                        <p:cTn id="42" dur="3000" fill="hold"/>
                                        <p:tgtEl>
                                          <p:spTgt spid="72"/>
                                        </p:tgtEl>
                                        <p:attrNameLst>
                                          <p:attrName>ppt_h</p:attrName>
                                        </p:attrNameLst>
                                      </p:cBhvr>
                                      <p:tavLst>
                                        <p:tav tm="0">
                                          <p:val>
                                            <p:fltVal val="0"/>
                                          </p:val>
                                        </p:tav>
                                        <p:tav tm="100000">
                                          <p:val>
                                            <p:strVal val="#ppt_h"/>
                                          </p:val>
                                        </p:tav>
                                      </p:tavLst>
                                    </p:anim>
                                  </p:childTnLst>
                                </p:cTn>
                              </p:par>
                              <p:par>
                                <p:cTn id="43" presetID="6" presetClass="emph" presetSubtype="0" fill="hold" grpId="1" nodeType="withEffect">
                                  <p:stCondLst>
                                    <p:cond delay="0"/>
                                  </p:stCondLst>
                                  <p:childTnLst>
                                    <p:animScale>
                                      <p:cBhvr>
                                        <p:cTn id="44" dur="3000" fill="hold"/>
                                        <p:tgtEl>
                                          <p:spTgt spid="72"/>
                                        </p:tgtEl>
                                      </p:cBhvr>
                                      <p:by x="400000" y="100000"/>
                                    </p:animScale>
                                  </p:childTnLst>
                                </p:cTn>
                              </p:par>
                              <p:par>
                                <p:cTn id="45" presetID="17"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3000" fill="hold"/>
                                        <p:tgtEl>
                                          <p:spTgt spid="73"/>
                                        </p:tgtEl>
                                        <p:attrNameLst>
                                          <p:attrName>ppt_x</p:attrName>
                                        </p:attrNameLst>
                                      </p:cBhvr>
                                      <p:tavLst>
                                        <p:tav tm="0">
                                          <p:val>
                                            <p:strVal val="#ppt_x"/>
                                          </p:val>
                                        </p:tav>
                                        <p:tav tm="100000">
                                          <p:val>
                                            <p:strVal val="#ppt_x"/>
                                          </p:val>
                                        </p:tav>
                                      </p:tavLst>
                                    </p:anim>
                                    <p:anim calcmode="lin" valueType="num">
                                      <p:cBhvr>
                                        <p:cTn id="48" dur="3000" fill="hold"/>
                                        <p:tgtEl>
                                          <p:spTgt spid="73"/>
                                        </p:tgtEl>
                                        <p:attrNameLst>
                                          <p:attrName>ppt_y</p:attrName>
                                        </p:attrNameLst>
                                      </p:cBhvr>
                                      <p:tavLst>
                                        <p:tav tm="0">
                                          <p:val>
                                            <p:strVal val="#ppt_y+#ppt_h/2"/>
                                          </p:val>
                                        </p:tav>
                                        <p:tav tm="100000">
                                          <p:val>
                                            <p:strVal val="#ppt_y"/>
                                          </p:val>
                                        </p:tav>
                                      </p:tavLst>
                                    </p:anim>
                                    <p:anim calcmode="lin" valueType="num">
                                      <p:cBhvr>
                                        <p:cTn id="49" dur="3000" fill="hold"/>
                                        <p:tgtEl>
                                          <p:spTgt spid="73"/>
                                        </p:tgtEl>
                                        <p:attrNameLst>
                                          <p:attrName>ppt_w</p:attrName>
                                        </p:attrNameLst>
                                      </p:cBhvr>
                                      <p:tavLst>
                                        <p:tav tm="0">
                                          <p:val>
                                            <p:strVal val="#ppt_w"/>
                                          </p:val>
                                        </p:tav>
                                        <p:tav tm="100000">
                                          <p:val>
                                            <p:strVal val="#ppt_w"/>
                                          </p:val>
                                        </p:tav>
                                      </p:tavLst>
                                    </p:anim>
                                    <p:anim calcmode="lin" valueType="num">
                                      <p:cBhvr>
                                        <p:cTn id="50" dur="3000" fill="hold"/>
                                        <p:tgtEl>
                                          <p:spTgt spid="73"/>
                                        </p:tgtEl>
                                        <p:attrNameLst>
                                          <p:attrName>ppt_h</p:attrName>
                                        </p:attrNameLst>
                                      </p:cBhvr>
                                      <p:tavLst>
                                        <p:tav tm="0">
                                          <p:val>
                                            <p:fltVal val="0"/>
                                          </p:val>
                                        </p:tav>
                                        <p:tav tm="100000">
                                          <p:val>
                                            <p:strVal val="#ppt_h"/>
                                          </p:val>
                                        </p:tav>
                                      </p:tavLst>
                                    </p:anim>
                                  </p:childTnLst>
                                </p:cTn>
                              </p:par>
                              <p:par>
                                <p:cTn id="51" presetID="6" presetClass="emph" presetSubtype="0" fill="hold" grpId="1" nodeType="withEffect">
                                  <p:stCondLst>
                                    <p:cond delay="0"/>
                                  </p:stCondLst>
                                  <p:childTnLst>
                                    <p:animScale>
                                      <p:cBhvr>
                                        <p:cTn id="52" dur="3000" fill="hold"/>
                                        <p:tgtEl>
                                          <p:spTgt spid="73"/>
                                        </p:tgtEl>
                                      </p:cBhvr>
                                      <p:by x="400000" y="100000"/>
                                    </p:animScale>
                                  </p:childTnLst>
                                </p:cTn>
                              </p:par>
                              <p:par>
                                <p:cTn id="53" presetID="17" presetClass="entr" presetSubtype="4" fill="hold" grpId="0" nodeType="withEffect">
                                  <p:stCondLst>
                                    <p:cond delay="0"/>
                                  </p:stCondLst>
                                  <p:childTnLst>
                                    <p:set>
                                      <p:cBhvr>
                                        <p:cTn id="54" dur="1" fill="hold">
                                          <p:stCondLst>
                                            <p:cond delay="0"/>
                                          </p:stCondLst>
                                        </p:cTn>
                                        <p:tgtEl>
                                          <p:spTgt spid="74"/>
                                        </p:tgtEl>
                                        <p:attrNameLst>
                                          <p:attrName>style.visibility</p:attrName>
                                        </p:attrNameLst>
                                      </p:cBhvr>
                                      <p:to>
                                        <p:strVal val="visible"/>
                                      </p:to>
                                    </p:set>
                                    <p:anim calcmode="lin" valueType="num">
                                      <p:cBhvr>
                                        <p:cTn id="55" dur="3000" fill="hold"/>
                                        <p:tgtEl>
                                          <p:spTgt spid="74"/>
                                        </p:tgtEl>
                                        <p:attrNameLst>
                                          <p:attrName>ppt_x</p:attrName>
                                        </p:attrNameLst>
                                      </p:cBhvr>
                                      <p:tavLst>
                                        <p:tav tm="0">
                                          <p:val>
                                            <p:strVal val="#ppt_x"/>
                                          </p:val>
                                        </p:tav>
                                        <p:tav tm="100000">
                                          <p:val>
                                            <p:strVal val="#ppt_x"/>
                                          </p:val>
                                        </p:tav>
                                      </p:tavLst>
                                    </p:anim>
                                    <p:anim calcmode="lin" valueType="num">
                                      <p:cBhvr>
                                        <p:cTn id="56" dur="3000" fill="hold"/>
                                        <p:tgtEl>
                                          <p:spTgt spid="74"/>
                                        </p:tgtEl>
                                        <p:attrNameLst>
                                          <p:attrName>ppt_y</p:attrName>
                                        </p:attrNameLst>
                                      </p:cBhvr>
                                      <p:tavLst>
                                        <p:tav tm="0">
                                          <p:val>
                                            <p:strVal val="#ppt_y+#ppt_h/2"/>
                                          </p:val>
                                        </p:tav>
                                        <p:tav tm="100000">
                                          <p:val>
                                            <p:strVal val="#ppt_y"/>
                                          </p:val>
                                        </p:tav>
                                      </p:tavLst>
                                    </p:anim>
                                    <p:anim calcmode="lin" valueType="num">
                                      <p:cBhvr>
                                        <p:cTn id="57" dur="3000" fill="hold"/>
                                        <p:tgtEl>
                                          <p:spTgt spid="74"/>
                                        </p:tgtEl>
                                        <p:attrNameLst>
                                          <p:attrName>ppt_w</p:attrName>
                                        </p:attrNameLst>
                                      </p:cBhvr>
                                      <p:tavLst>
                                        <p:tav tm="0">
                                          <p:val>
                                            <p:strVal val="#ppt_w"/>
                                          </p:val>
                                        </p:tav>
                                        <p:tav tm="100000">
                                          <p:val>
                                            <p:strVal val="#ppt_w"/>
                                          </p:val>
                                        </p:tav>
                                      </p:tavLst>
                                    </p:anim>
                                    <p:anim calcmode="lin" valueType="num">
                                      <p:cBhvr>
                                        <p:cTn id="58" dur="3000" fill="hold"/>
                                        <p:tgtEl>
                                          <p:spTgt spid="74"/>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74"/>
                                        </p:tgtEl>
                                      </p:cBhvr>
                                      <p:by x="400000" y="100000"/>
                                    </p:animScale>
                                  </p:childTnLst>
                                </p:cTn>
                              </p:par>
                              <p:par>
                                <p:cTn id="61" presetID="17" presetClass="entr" presetSubtype="4" fill="hold" grpId="0" nodeType="withEffect">
                                  <p:stCondLst>
                                    <p:cond delay="0"/>
                                  </p:stCondLst>
                                  <p:childTnLst>
                                    <p:set>
                                      <p:cBhvr>
                                        <p:cTn id="62" dur="1" fill="hold">
                                          <p:stCondLst>
                                            <p:cond delay="0"/>
                                          </p:stCondLst>
                                        </p:cTn>
                                        <p:tgtEl>
                                          <p:spTgt spid="96"/>
                                        </p:tgtEl>
                                        <p:attrNameLst>
                                          <p:attrName>style.visibility</p:attrName>
                                        </p:attrNameLst>
                                      </p:cBhvr>
                                      <p:to>
                                        <p:strVal val="visible"/>
                                      </p:to>
                                    </p:set>
                                    <p:anim calcmode="lin" valueType="num">
                                      <p:cBhvr>
                                        <p:cTn id="63" dur="3000" fill="hold"/>
                                        <p:tgtEl>
                                          <p:spTgt spid="96"/>
                                        </p:tgtEl>
                                        <p:attrNameLst>
                                          <p:attrName>ppt_x</p:attrName>
                                        </p:attrNameLst>
                                      </p:cBhvr>
                                      <p:tavLst>
                                        <p:tav tm="0">
                                          <p:val>
                                            <p:strVal val="#ppt_x"/>
                                          </p:val>
                                        </p:tav>
                                        <p:tav tm="100000">
                                          <p:val>
                                            <p:strVal val="#ppt_x"/>
                                          </p:val>
                                        </p:tav>
                                      </p:tavLst>
                                    </p:anim>
                                    <p:anim calcmode="lin" valueType="num">
                                      <p:cBhvr>
                                        <p:cTn id="64" dur="3000" fill="hold"/>
                                        <p:tgtEl>
                                          <p:spTgt spid="96"/>
                                        </p:tgtEl>
                                        <p:attrNameLst>
                                          <p:attrName>ppt_y</p:attrName>
                                        </p:attrNameLst>
                                      </p:cBhvr>
                                      <p:tavLst>
                                        <p:tav tm="0">
                                          <p:val>
                                            <p:strVal val="#ppt_y+#ppt_h/2"/>
                                          </p:val>
                                        </p:tav>
                                        <p:tav tm="100000">
                                          <p:val>
                                            <p:strVal val="#ppt_y"/>
                                          </p:val>
                                        </p:tav>
                                      </p:tavLst>
                                    </p:anim>
                                    <p:anim calcmode="lin" valueType="num">
                                      <p:cBhvr>
                                        <p:cTn id="65" dur="3000" fill="hold"/>
                                        <p:tgtEl>
                                          <p:spTgt spid="96"/>
                                        </p:tgtEl>
                                        <p:attrNameLst>
                                          <p:attrName>ppt_w</p:attrName>
                                        </p:attrNameLst>
                                      </p:cBhvr>
                                      <p:tavLst>
                                        <p:tav tm="0">
                                          <p:val>
                                            <p:strVal val="#ppt_w"/>
                                          </p:val>
                                        </p:tav>
                                        <p:tav tm="100000">
                                          <p:val>
                                            <p:strVal val="#ppt_w"/>
                                          </p:val>
                                        </p:tav>
                                      </p:tavLst>
                                    </p:anim>
                                    <p:anim calcmode="lin" valueType="num">
                                      <p:cBhvr>
                                        <p:cTn id="66" dur="3000" fill="hold"/>
                                        <p:tgtEl>
                                          <p:spTgt spid="96"/>
                                        </p:tgtEl>
                                        <p:attrNameLst>
                                          <p:attrName>ppt_h</p:attrName>
                                        </p:attrNameLst>
                                      </p:cBhvr>
                                      <p:tavLst>
                                        <p:tav tm="0">
                                          <p:val>
                                            <p:fltVal val="0"/>
                                          </p:val>
                                        </p:tav>
                                        <p:tav tm="100000">
                                          <p:val>
                                            <p:strVal val="#ppt_h"/>
                                          </p:val>
                                        </p:tav>
                                      </p:tavLst>
                                    </p:anim>
                                  </p:childTnLst>
                                </p:cTn>
                              </p:par>
                              <p:par>
                                <p:cTn id="67" presetID="6" presetClass="emph" presetSubtype="0" fill="hold" grpId="1" nodeType="withEffect">
                                  <p:stCondLst>
                                    <p:cond delay="0"/>
                                  </p:stCondLst>
                                  <p:childTnLst>
                                    <p:animScale>
                                      <p:cBhvr>
                                        <p:cTn id="68" dur="3000" fill="hold"/>
                                        <p:tgtEl>
                                          <p:spTgt spid="96"/>
                                        </p:tgtEl>
                                      </p:cBhvr>
                                      <p:by x="400000" y="100000"/>
                                    </p:animScale>
                                  </p:childTnLst>
                                </p:cTn>
                              </p:par>
                              <p:par>
                                <p:cTn id="69" presetID="17" presetClass="entr" presetSubtype="4" fill="hold" grpId="0" nodeType="withEffect">
                                  <p:stCondLst>
                                    <p:cond delay="0"/>
                                  </p:stCondLst>
                                  <p:childTnLst>
                                    <p:set>
                                      <p:cBhvr>
                                        <p:cTn id="70" dur="1" fill="hold">
                                          <p:stCondLst>
                                            <p:cond delay="0"/>
                                          </p:stCondLst>
                                        </p:cTn>
                                        <p:tgtEl>
                                          <p:spTgt spid="97"/>
                                        </p:tgtEl>
                                        <p:attrNameLst>
                                          <p:attrName>style.visibility</p:attrName>
                                        </p:attrNameLst>
                                      </p:cBhvr>
                                      <p:to>
                                        <p:strVal val="visible"/>
                                      </p:to>
                                    </p:set>
                                    <p:anim calcmode="lin" valueType="num">
                                      <p:cBhvr>
                                        <p:cTn id="71" dur="3000" fill="hold"/>
                                        <p:tgtEl>
                                          <p:spTgt spid="97"/>
                                        </p:tgtEl>
                                        <p:attrNameLst>
                                          <p:attrName>ppt_x</p:attrName>
                                        </p:attrNameLst>
                                      </p:cBhvr>
                                      <p:tavLst>
                                        <p:tav tm="0">
                                          <p:val>
                                            <p:strVal val="#ppt_x"/>
                                          </p:val>
                                        </p:tav>
                                        <p:tav tm="100000">
                                          <p:val>
                                            <p:strVal val="#ppt_x"/>
                                          </p:val>
                                        </p:tav>
                                      </p:tavLst>
                                    </p:anim>
                                    <p:anim calcmode="lin" valueType="num">
                                      <p:cBhvr>
                                        <p:cTn id="72" dur="3000" fill="hold"/>
                                        <p:tgtEl>
                                          <p:spTgt spid="97"/>
                                        </p:tgtEl>
                                        <p:attrNameLst>
                                          <p:attrName>ppt_y</p:attrName>
                                        </p:attrNameLst>
                                      </p:cBhvr>
                                      <p:tavLst>
                                        <p:tav tm="0">
                                          <p:val>
                                            <p:strVal val="#ppt_y+#ppt_h/2"/>
                                          </p:val>
                                        </p:tav>
                                        <p:tav tm="100000">
                                          <p:val>
                                            <p:strVal val="#ppt_y"/>
                                          </p:val>
                                        </p:tav>
                                      </p:tavLst>
                                    </p:anim>
                                    <p:anim calcmode="lin" valueType="num">
                                      <p:cBhvr>
                                        <p:cTn id="73" dur="3000" fill="hold"/>
                                        <p:tgtEl>
                                          <p:spTgt spid="97"/>
                                        </p:tgtEl>
                                        <p:attrNameLst>
                                          <p:attrName>ppt_w</p:attrName>
                                        </p:attrNameLst>
                                      </p:cBhvr>
                                      <p:tavLst>
                                        <p:tav tm="0">
                                          <p:val>
                                            <p:strVal val="#ppt_w"/>
                                          </p:val>
                                        </p:tav>
                                        <p:tav tm="100000">
                                          <p:val>
                                            <p:strVal val="#ppt_w"/>
                                          </p:val>
                                        </p:tav>
                                      </p:tavLst>
                                    </p:anim>
                                    <p:anim calcmode="lin" valueType="num">
                                      <p:cBhvr>
                                        <p:cTn id="74" dur="3000" fill="hold"/>
                                        <p:tgtEl>
                                          <p:spTgt spid="97"/>
                                        </p:tgtEl>
                                        <p:attrNameLst>
                                          <p:attrName>ppt_h</p:attrName>
                                        </p:attrNameLst>
                                      </p:cBhvr>
                                      <p:tavLst>
                                        <p:tav tm="0">
                                          <p:val>
                                            <p:fltVal val="0"/>
                                          </p:val>
                                        </p:tav>
                                        <p:tav tm="100000">
                                          <p:val>
                                            <p:strVal val="#ppt_h"/>
                                          </p:val>
                                        </p:tav>
                                      </p:tavLst>
                                    </p:anim>
                                  </p:childTnLst>
                                </p:cTn>
                              </p:par>
                              <p:par>
                                <p:cTn id="75" presetID="6" presetClass="emph" presetSubtype="0" fill="hold" grpId="1" nodeType="withEffect">
                                  <p:stCondLst>
                                    <p:cond delay="0"/>
                                  </p:stCondLst>
                                  <p:childTnLst>
                                    <p:animScale>
                                      <p:cBhvr>
                                        <p:cTn id="76" dur="3000" fill="hold"/>
                                        <p:tgtEl>
                                          <p:spTgt spid="97"/>
                                        </p:tgtEl>
                                      </p:cBhvr>
                                      <p:by x="400000" y="100000"/>
                                    </p:animScale>
                                  </p:childTnLst>
                                </p:cTn>
                              </p:par>
                              <p:par>
                                <p:cTn id="77" presetID="17" presetClass="entr" presetSubtype="4" fill="hold" grpId="0" nodeType="with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3000" fill="hold"/>
                                        <p:tgtEl>
                                          <p:spTgt spid="98"/>
                                        </p:tgtEl>
                                        <p:attrNameLst>
                                          <p:attrName>ppt_x</p:attrName>
                                        </p:attrNameLst>
                                      </p:cBhvr>
                                      <p:tavLst>
                                        <p:tav tm="0">
                                          <p:val>
                                            <p:strVal val="#ppt_x"/>
                                          </p:val>
                                        </p:tav>
                                        <p:tav tm="100000">
                                          <p:val>
                                            <p:strVal val="#ppt_x"/>
                                          </p:val>
                                        </p:tav>
                                      </p:tavLst>
                                    </p:anim>
                                    <p:anim calcmode="lin" valueType="num">
                                      <p:cBhvr>
                                        <p:cTn id="80" dur="3000" fill="hold"/>
                                        <p:tgtEl>
                                          <p:spTgt spid="98"/>
                                        </p:tgtEl>
                                        <p:attrNameLst>
                                          <p:attrName>ppt_y</p:attrName>
                                        </p:attrNameLst>
                                      </p:cBhvr>
                                      <p:tavLst>
                                        <p:tav tm="0">
                                          <p:val>
                                            <p:strVal val="#ppt_y+#ppt_h/2"/>
                                          </p:val>
                                        </p:tav>
                                        <p:tav tm="100000">
                                          <p:val>
                                            <p:strVal val="#ppt_y"/>
                                          </p:val>
                                        </p:tav>
                                      </p:tavLst>
                                    </p:anim>
                                    <p:anim calcmode="lin" valueType="num">
                                      <p:cBhvr>
                                        <p:cTn id="81" dur="3000" fill="hold"/>
                                        <p:tgtEl>
                                          <p:spTgt spid="98"/>
                                        </p:tgtEl>
                                        <p:attrNameLst>
                                          <p:attrName>ppt_w</p:attrName>
                                        </p:attrNameLst>
                                      </p:cBhvr>
                                      <p:tavLst>
                                        <p:tav tm="0">
                                          <p:val>
                                            <p:strVal val="#ppt_w"/>
                                          </p:val>
                                        </p:tav>
                                        <p:tav tm="100000">
                                          <p:val>
                                            <p:strVal val="#ppt_w"/>
                                          </p:val>
                                        </p:tav>
                                      </p:tavLst>
                                    </p:anim>
                                    <p:anim calcmode="lin" valueType="num">
                                      <p:cBhvr>
                                        <p:cTn id="82" dur="3000" fill="hold"/>
                                        <p:tgtEl>
                                          <p:spTgt spid="98"/>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98"/>
                                        </p:tgtEl>
                                      </p:cBhvr>
                                      <p:by x="400000" y="100000"/>
                                    </p:animScale>
                                  </p:childTnLst>
                                </p:cTn>
                              </p:par>
                              <p:par>
                                <p:cTn id="85" presetID="17" presetClass="entr" presetSubtype="4" fill="hold" grpId="0" nodeType="withEffect">
                                  <p:stCondLst>
                                    <p:cond delay="0"/>
                                  </p:stCondLst>
                                  <p:childTnLst>
                                    <p:set>
                                      <p:cBhvr>
                                        <p:cTn id="86" dur="1" fill="hold">
                                          <p:stCondLst>
                                            <p:cond delay="0"/>
                                          </p:stCondLst>
                                        </p:cTn>
                                        <p:tgtEl>
                                          <p:spTgt spid="99"/>
                                        </p:tgtEl>
                                        <p:attrNameLst>
                                          <p:attrName>style.visibility</p:attrName>
                                        </p:attrNameLst>
                                      </p:cBhvr>
                                      <p:to>
                                        <p:strVal val="visible"/>
                                      </p:to>
                                    </p:set>
                                    <p:anim calcmode="lin" valueType="num">
                                      <p:cBhvr>
                                        <p:cTn id="87" dur="3000" fill="hold"/>
                                        <p:tgtEl>
                                          <p:spTgt spid="99"/>
                                        </p:tgtEl>
                                        <p:attrNameLst>
                                          <p:attrName>ppt_x</p:attrName>
                                        </p:attrNameLst>
                                      </p:cBhvr>
                                      <p:tavLst>
                                        <p:tav tm="0">
                                          <p:val>
                                            <p:strVal val="#ppt_x"/>
                                          </p:val>
                                        </p:tav>
                                        <p:tav tm="100000">
                                          <p:val>
                                            <p:strVal val="#ppt_x"/>
                                          </p:val>
                                        </p:tav>
                                      </p:tavLst>
                                    </p:anim>
                                    <p:anim calcmode="lin" valueType="num">
                                      <p:cBhvr>
                                        <p:cTn id="88" dur="3000" fill="hold"/>
                                        <p:tgtEl>
                                          <p:spTgt spid="99"/>
                                        </p:tgtEl>
                                        <p:attrNameLst>
                                          <p:attrName>ppt_y</p:attrName>
                                        </p:attrNameLst>
                                      </p:cBhvr>
                                      <p:tavLst>
                                        <p:tav tm="0">
                                          <p:val>
                                            <p:strVal val="#ppt_y+#ppt_h/2"/>
                                          </p:val>
                                        </p:tav>
                                        <p:tav tm="100000">
                                          <p:val>
                                            <p:strVal val="#ppt_y"/>
                                          </p:val>
                                        </p:tav>
                                      </p:tavLst>
                                    </p:anim>
                                    <p:anim calcmode="lin" valueType="num">
                                      <p:cBhvr>
                                        <p:cTn id="89" dur="3000" fill="hold"/>
                                        <p:tgtEl>
                                          <p:spTgt spid="99"/>
                                        </p:tgtEl>
                                        <p:attrNameLst>
                                          <p:attrName>ppt_w</p:attrName>
                                        </p:attrNameLst>
                                      </p:cBhvr>
                                      <p:tavLst>
                                        <p:tav tm="0">
                                          <p:val>
                                            <p:strVal val="#ppt_w"/>
                                          </p:val>
                                        </p:tav>
                                        <p:tav tm="100000">
                                          <p:val>
                                            <p:strVal val="#ppt_w"/>
                                          </p:val>
                                        </p:tav>
                                      </p:tavLst>
                                    </p:anim>
                                    <p:anim calcmode="lin" valueType="num">
                                      <p:cBhvr>
                                        <p:cTn id="90" dur="3000" fill="hold"/>
                                        <p:tgtEl>
                                          <p:spTgt spid="99"/>
                                        </p:tgtEl>
                                        <p:attrNameLst>
                                          <p:attrName>ppt_h</p:attrName>
                                        </p:attrNameLst>
                                      </p:cBhvr>
                                      <p:tavLst>
                                        <p:tav tm="0">
                                          <p:val>
                                            <p:fltVal val="0"/>
                                          </p:val>
                                        </p:tav>
                                        <p:tav tm="100000">
                                          <p:val>
                                            <p:strVal val="#ppt_h"/>
                                          </p:val>
                                        </p:tav>
                                      </p:tavLst>
                                    </p:anim>
                                  </p:childTnLst>
                                </p:cTn>
                              </p:par>
                              <p:par>
                                <p:cTn id="91" presetID="6" presetClass="emph" presetSubtype="0" fill="hold" grpId="1" nodeType="withEffect">
                                  <p:stCondLst>
                                    <p:cond delay="0"/>
                                  </p:stCondLst>
                                  <p:childTnLst>
                                    <p:animScale>
                                      <p:cBhvr>
                                        <p:cTn id="92" dur="3000" fill="hold"/>
                                        <p:tgtEl>
                                          <p:spTgt spid="99"/>
                                        </p:tgtEl>
                                      </p:cBhvr>
                                      <p:by x="400000" y="100000"/>
                                    </p:animScale>
                                  </p:childTnLst>
                                </p:cTn>
                              </p:par>
                              <p:par>
                                <p:cTn id="93" presetID="17" presetClass="entr" presetSubtype="4" fill="hold" grpId="0" nodeType="withEffect">
                                  <p:stCondLst>
                                    <p:cond delay="0"/>
                                  </p:stCondLst>
                                  <p:childTnLst>
                                    <p:set>
                                      <p:cBhvr>
                                        <p:cTn id="94" dur="1" fill="hold">
                                          <p:stCondLst>
                                            <p:cond delay="0"/>
                                          </p:stCondLst>
                                        </p:cTn>
                                        <p:tgtEl>
                                          <p:spTgt spid="100"/>
                                        </p:tgtEl>
                                        <p:attrNameLst>
                                          <p:attrName>style.visibility</p:attrName>
                                        </p:attrNameLst>
                                      </p:cBhvr>
                                      <p:to>
                                        <p:strVal val="visible"/>
                                      </p:to>
                                    </p:set>
                                    <p:anim calcmode="lin" valueType="num">
                                      <p:cBhvr>
                                        <p:cTn id="95" dur="3000" fill="hold"/>
                                        <p:tgtEl>
                                          <p:spTgt spid="100"/>
                                        </p:tgtEl>
                                        <p:attrNameLst>
                                          <p:attrName>ppt_x</p:attrName>
                                        </p:attrNameLst>
                                      </p:cBhvr>
                                      <p:tavLst>
                                        <p:tav tm="0">
                                          <p:val>
                                            <p:strVal val="#ppt_x"/>
                                          </p:val>
                                        </p:tav>
                                        <p:tav tm="100000">
                                          <p:val>
                                            <p:strVal val="#ppt_x"/>
                                          </p:val>
                                        </p:tav>
                                      </p:tavLst>
                                    </p:anim>
                                    <p:anim calcmode="lin" valueType="num">
                                      <p:cBhvr>
                                        <p:cTn id="96" dur="3000" fill="hold"/>
                                        <p:tgtEl>
                                          <p:spTgt spid="100"/>
                                        </p:tgtEl>
                                        <p:attrNameLst>
                                          <p:attrName>ppt_y</p:attrName>
                                        </p:attrNameLst>
                                      </p:cBhvr>
                                      <p:tavLst>
                                        <p:tav tm="0">
                                          <p:val>
                                            <p:strVal val="#ppt_y+#ppt_h/2"/>
                                          </p:val>
                                        </p:tav>
                                        <p:tav tm="100000">
                                          <p:val>
                                            <p:strVal val="#ppt_y"/>
                                          </p:val>
                                        </p:tav>
                                      </p:tavLst>
                                    </p:anim>
                                    <p:anim calcmode="lin" valueType="num">
                                      <p:cBhvr>
                                        <p:cTn id="97" dur="3000" fill="hold"/>
                                        <p:tgtEl>
                                          <p:spTgt spid="100"/>
                                        </p:tgtEl>
                                        <p:attrNameLst>
                                          <p:attrName>ppt_w</p:attrName>
                                        </p:attrNameLst>
                                      </p:cBhvr>
                                      <p:tavLst>
                                        <p:tav tm="0">
                                          <p:val>
                                            <p:strVal val="#ppt_w"/>
                                          </p:val>
                                        </p:tav>
                                        <p:tav tm="100000">
                                          <p:val>
                                            <p:strVal val="#ppt_w"/>
                                          </p:val>
                                        </p:tav>
                                      </p:tavLst>
                                    </p:anim>
                                    <p:anim calcmode="lin" valueType="num">
                                      <p:cBhvr>
                                        <p:cTn id="98" dur="3000" fill="hold"/>
                                        <p:tgtEl>
                                          <p:spTgt spid="100"/>
                                        </p:tgtEl>
                                        <p:attrNameLst>
                                          <p:attrName>ppt_h</p:attrName>
                                        </p:attrNameLst>
                                      </p:cBhvr>
                                      <p:tavLst>
                                        <p:tav tm="0">
                                          <p:val>
                                            <p:fltVal val="0"/>
                                          </p:val>
                                        </p:tav>
                                        <p:tav tm="100000">
                                          <p:val>
                                            <p:strVal val="#ppt_h"/>
                                          </p:val>
                                        </p:tav>
                                      </p:tavLst>
                                    </p:anim>
                                  </p:childTnLst>
                                </p:cTn>
                              </p:par>
                              <p:par>
                                <p:cTn id="99" presetID="6" presetClass="emph" presetSubtype="0" fill="hold" grpId="1" nodeType="withEffect">
                                  <p:stCondLst>
                                    <p:cond delay="0"/>
                                  </p:stCondLst>
                                  <p:childTnLst>
                                    <p:animScale>
                                      <p:cBhvr>
                                        <p:cTn id="100" dur="3000" fill="hold"/>
                                        <p:tgtEl>
                                          <p:spTgt spid="100"/>
                                        </p:tgtEl>
                                      </p:cBhvr>
                                      <p:by x="400000" y="100000"/>
                                    </p:animScale>
                                  </p:childTnLst>
                                </p:cTn>
                              </p:par>
                              <p:par>
                                <p:cTn id="101" presetID="17" presetClass="entr" presetSubtype="4" fill="hold" grpId="0" nodeType="withEffect">
                                  <p:stCondLst>
                                    <p:cond delay="0"/>
                                  </p:stCondLst>
                                  <p:childTnLst>
                                    <p:set>
                                      <p:cBhvr>
                                        <p:cTn id="102" dur="1" fill="hold">
                                          <p:stCondLst>
                                            <p:cond delay="0"/>
                                          </p:stCondLst>
                                        </p:cTn>
                                        <p:tgtEl>
                                          <p:spTgt spid="101"/>
                                        </p:tgtEl>
                                        <p:attrNameLst>
                                          <p:attrName>style.visibility</p:attrName>
                                        </p:attrNameLst>
                                      </p:cBhvr>
                                      <p:to>
                                        <p:strVal val="visible"/>
                                      </p:to>
                                    </p:set>
                                    <p:anim calcmode="lin" valueType="num">
                                      <p:cBhvr>
                                        <p:cTn id="103" dur="3000" fill="hold"/>
                                        <p:tgtEl>
                                          <p:spTgt spid="101"/>
                                        </p:tgtEl>
                                        <p:attrNameLst>
                                          <p:attrName>ppt_x</p:attrName>
                                        </p:attrNameLst>
                                      </p:cBhvr>
                                      <p:tavLst>
                                        <p:tav tm="0">
                                          <p:val>
                                            <p:strVal val="#ppt_x"/>
                                          </p:val>
                                        </p:tav>
                                        <p:tav tm="100000">
                                          <p:val>
                                            <p:strVal val="#ppt_x"/>
                                          </p:val>
                                        </p:tav>
                                      </p:tavLst>
                                    </p:anim>
                                    <p:anim calcmode="lin" valueType="num">
                                      <p:cBhvr>
                                        <p:cTn id="104" dur="3000" fill="hold"/>
                                        <p:tgtEl>
                                          <p:spTgt spid="101"/>
                                        </p:tgtEl>
                                        <p:attrNameLst>
                                          <p:attrName>ppt_y</p:attrName>
                                        </p:attrNameLst>
                                      </p:cBhvr>
                                      <p:tavLst>
                                        <p:tav tm="0">
                                          <p:val>
                                            <p:strVal val="#ppt_y+#ppt_h/2"/>
                                          </p:val>
                                        </p:tav>
                                        <p:tav tm="100000">
                                          <p:val>
                                            <p:strVal val="#ppt_y"/>
                                          </p:val>
                                        </p:tav>
                                      </p:tavLst>
                                    </p:anim>
                                    <p:anim calcmode="lin" valueType="num">
                                      <p:cBhvr>
                                        <p:cTn id="105" dur="3000" fill="hold"/>
                                        <p:tgtEl>
                                          <p:spTgt spid="101"/>
                                        </p:tgtEl>
                                        <p:attrNameLst>
                                          <p:attrName>ppt_w</p:attrName>
                                        </p:attrNameLst>
                                      </p:cBhvr>
                                      <p:tavLst>
                                        <p:tav tm="0">
                                          <p:val>
                                            <p:strVal val="#ppt_w"/>
                                          </p:val>
                                        </p:tav>
                                        <p:tav tm="100000">
                                          <p:val>
                                            <p:strVal val="#ppt_w"/>
                                          </p:val>
                                        </p:tav>
                                      </p:tavLst>
                                    </p:anim>
                                    <p:anim calcmode="lin" valueType="num">
                                      <p:cBhvr>
                                        <p:cTn id="106" dur="3000" fill="hold"/>
                                        <p:tgtEl>
                                          <p:spTgt spid="101"/>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101"/>
                                        </p:tgtEl>
                                      </p:cBhvr>
                                      <p:by x="400000" y="100000"/>
                                    </p:animScale>
                                  </p:childTnLst>
                                </p:cTn>
                              </p:par>
                              <p:par>
                                <p:cTn id="109" presetID="17" presetClass="entr" presetSubtype="4" fill="hold" grpId="0" nodeType="withEffect">
                                  <p:stCondLst>
                                    <p:cond delay="0"/>
                                  </p:stCondLst>
                                  <p:childTnLst>
                                    <p:set>
                                      <p:cBhvr>
                                        <p:cTn id="110" dur="1" fill="hold">
                                          <p:stCondLst>
                                            <p:cond delay="0"/>
                                          </p:stCondLst>
                                        </p:cTn>
                                        <p:tgtEl>
                                          <p:spTgt spid="102"/>
                                        </p:tgtEl>
                                        <p:attrNameLst>
                                          <p:attrName>style.visibility</p:attrName>
                                        </p:attrNameLst>
                                      </p:cBhvr>
                                      <p:to>
                                        <p:strVal val="visible"/>
                                      </p:to>
                                    </p:set>
                                    <p:anim calcmode="lin" valueType="num">
                                      <p:cBhvr>
                                        <p:cTn id="111" dur="3000" fill="hold"/>
                                        <p:tgtEl>
                                          <p:spTgt spid="102"/>
                                        </p:tgtEl>
                                        <p:attrNameLst>
                                          <p:attrName>ppt_x</p:attrName>
                                        </p:attrNameLst>
                                      </p:cBhvr>
                                      <p:tavLst>
                                        <p:tav tm="0">
                                          <p:val>
                                            <p:strVal val="#ppt_x"/>
                                          </p:val>
                                        </p:tav>
                                        <p:tav tm="100000">
                                          <p:val>
                                            <p:strVal val="#ppt_x"/>
                                          </p:val>
                                        </p:tav>
                                      </p:tavLst>
                                    </p:anim>
                                    <p:anim calcmode="lin" valueType="num">
                                      <p:cBhvr>
                                        <p:cTn id="112" dur="3000" fill="hold"/>
                                        <p:tgtEl>
                                          <p:spTgt spid="102"/>
                                        </p:tgtEl>
                                        <p:attrNameLst>
                                          <p:attrName>ppt_y</p:attrName>
                                        </p:attrNameLst>
                                      </p:cBhvr>
                                      <p:tavLst>
                                        <p:tav tm="0">
                                          <p:val>
                                            <p:strVal val="#ppt_y+#ppt_h/2"/>
                                          </p:val>
                                        </p:tav>
                                        <p:tav tm="100000">
                                          <p:val>
                                            <p:strVal val="#ppt_y"/>
                                          </p:val>
                                        </p:tav>
                                      </p:tavLst>
                                    </p:anim>
                                    <p:anim calcmode="lin" valueType="num">
                                      <p:cBhvr>
                                        <p:cTn id="113" dur="3000" fill="hold"/>
                                        <p:tgtEl>
                                          <p:spTgt spid="102"/>
                                        </p:tgtEl>
                                        <p:attrNameLst>
                                          <p:attrName>ppt_w</p:attrName>
                                        </p:attrNameLst>
                                      </p:cBhvr>
                                      <p:tavLst>
                                        <p:tav tm="0">
                                          <p:val>
                                            <p:strVal val="#ppt_w"/>
                                          </p:val>
                                        </p:tav>
                                        <p:tav tm="100000">
                                          <p:val>
                                            <p:strVal val="#ppt_w"/>
                                          </p:val>
                                        </p:tav>
                                      </p:tavLst>
                                    </p:anim>
                                    <p:anim calcmode="lin" valueType="num">
                                      <p:cBhvr>
                                        <p:cTn id="114" dur="3000" fill="hold"/>
                                        <p:tgtEl>
                                          <p:spTgt spid="102"/>
                                        </p:tgtEl>
                                        <p:attrNameLst>
                                          <p:attrName>ppt_h</p:attrName>
                                        </p:attrNameLst>
                                      </p:cBhvr>
                                      <p:tavLst>
                                        <p:tav tm="0">
                                          <p:val>
                                            <p:fltVal val="0"/>
                                          </p:val>
                                        </p:tav>
                                        <p:tav tm="100000">
                                          <p:val>
                                            <p:strVal val="#ppt_h"/>
                                          </p:val>
                                        </p:tav>
                                      </p:tavLst>
                                    </p:anim>
                                  </p:childTnLst>
                                </p:cTn>
                              </p:par>
                              <p:par>
                                <p:cTn id="115" presetID="6" presetClass="emph" presetSubtype="0" fill="hold" grpId="1" nodeType="withEffect">
                                  <p:stCondLst>
                                    <p:cond delay="0"/>
                                  </p:stCondLst>
                                  <p:childTnLst>
                                    <p:animScale>
                                      <p:cBhvr>
                                        <p:cTn id="116" dur="3000" fill="hold"/>
                                        <p:tgtEl>
                                          <p:spTgt spid="102"/>
                                        </p:tgtEl>
                                      </p:cBhvr>
                                      <p:by x="400000" y="100000"/>
                                    </p:animScale>
                                  </p:childTnLst>
                                </p:cTn>
                              </p:par>
                              <p:par>
                                <p:cTn id="117" presetID="17" presetClass="entr" presetSubtype="4" fill="hold" grpId="0" nodeType="withEffect">
                                  <p:stCondLst>
                                    <p:cond delay="0"/>
                                  </p:stCondLst>
                                  <p:childTnLst>
                                    <p:set>
                                      <p:cBhvr>
                                        <p:cTn id="118" dur="1" fill="hold">
                                          <p:stCondLst>
                                            <p:cond delay="0"/>
                                          </p:stCondLst>
                                        </p:cTn>
                                        <p:tgtEl>
                                          <p:spTgt spid="103"/>
                                        </p:tgtEl>
                                        <p:attrNameLst>
                                          <p:attrName>style.visibility</p:attrName>
                                        </p:attrNameLst>
                                      </p:cBhvr>
                                      <p:to>
                                        <p:strVal val="visible"/>
                                      </p:to>
                                    </p:set>
                                    <p:anim calcmode="lin" valueType="num">
                                      <p:cBhvr>
                                        <p:cTn id="119" dur="3000" fill="hold"/>
                                        <p:tgtEl>
                                          <p:spTgt spid="103"/>
                                        </p:tgtEl>
                                        <p:attrNameLst>
                                          <p:attrName>ppt_x</p:attrName>
                                        </p:attrNameLst>
                                      </p:cBhvr>
                                      <p:tavLst>
                                        <p:tav tm="0">
                                          <p:val>
                                            <p:strVal val="#ppt_x"/>
                                          </p:val>
                                        </p:tav>
                                        <p:tav tm="100000">
                                          <p:val>
                                            <p:strVal val="#ppt_x"/>
                                          </p:val>
                                        </p:tav>
                                      </p:tavLst>
                                    </p:anim>
                                    <p:anim calcmode="lin" valueType="num">
                                      <p:cBhvr>
                                        <p:cTn id="120" dur="3000" fill="hold"/>
                                        <p:tgtEl>
                                          <p:spTgt spid="103"/>
                                        </p:tgtEl>
                                        <p:attrNameLst>
                                          <p:attrName>ppt_y</p:attrName>
                                        </p:attrNameLst>
                                      </p:cBhvr>
                                      <p:tavLst>
                                        <p:tav tm="0">
                                          <p:val>
                                            <p:strVal val="#ppt_y+#ppt_h/2"/>
                                          </p:val>
                                        </p:tav>
                                        <p:tav tm="100000">
                                          <p:val>
                                            <p:strVal val="#ppt_y"/>
                                          </p:val>
                                        </p:tav>
                                      </p:tavLst>
                                    </p:anim>
                                    <p:anim calcmode="lin" valueType="num">
                                      <p:cBhvr>
                                        <p:cTn id="121" dur="3000" fill="hold"/>
                                        <p:tgtEl>
                                          <p:spTgt spid="103"/>
                                        </p:tgtEl>
                                        <p:attrNameLst>
                                          <p:attrName>ppt_w</p:attrName>
                                        </p:attrNameLst>
                                      </p:cBhvr>
                                      <p:tavLst>
                                        <p:tav tm="0">
                                          <p:val>
                                            <p:strVal val="#ppt_w"/>
                                          </p:val>
                                        </p:tav>
                                        <p:tav tm="100000">
                                          <p:val>
                                            <p:strVal val="#ppt_w"/>
                                          </p:val>
                                        </p:tav>
                                      </p:tavLst>
                                    </p:anim>
                                    <p:anim calcmode="lin" valueType="num">
                                      <p:cBhvr>
                                        <p:cTn id="122" dur="3000" fill="hold"/>
                                        <p:tgtEl>
                                          <p:spTgt spid="103"/>
                                        </p:tgtEl>
                                        <p:attrNameLst>
                                          <p:attrName>ppt_h</p:attrName>
                                        </p:attrNameLst>
                                      </p:cBhvr>
                                      <p:tavLst>
                                        <p:tav tm="0">
                                          <p:val>
                                            <p:fltVal val="0"/>
                                          </p:val>
                                        </p:tav>
                                        <p:tav tm="100000">
                                          <p:val>
                                            <p:strVal val="#ppt_h"/>
                                          </p:val>
                                        </p:tav>
                                      </p:tavLst>
                                    </p:anim>
                                  </p:childTnLst>
                                </p:cTn>
                              </p:par>
                              <p:par>
                                <p:cTn id="123" presetID="6" presetClass="emph" presetSubtype="0" fill="hold" grpId="1" nodeType="withEffect">
                                  <p:stCondLst>
                                    <p:cond delay="0"/>
                                  </p:stCondLst>
                                  <p:childTnLst>
                                    <p:animScale>
                                      <p:cBhvr>
                                        <p:cTn id="124" dur="3000" fill="hold"/>
                                        <p:tgtEl>
                                          <p:spTgt spid="103"/>
                                        </p:tgtEl>
                                      </p:cBhvr>
                                      <p:by x="400000" y="100000"/>
                                    </p:animScale>
                                  </p:childTnLst>
                                </p:cTn>
                              </p:par>
                              <p:par>
                                <p:cTn id="125" presetID="17" presetClass="entr" presetSubtype="4" fill="hold" grpId="0" nodeType="withEffect">
                                  <p:stCondLst>
                                    <p:cond delay="0"/>
                                  </p:stCondLst>
                                  <p:childTnLst>
                                    <p:set>
                                      <p:cBhvr>
                                        <p:cTn id="126" dur="1" fill="hold">
                                          <p:stCondLst>
                                            <p:cond delay="0"/>
                                          </p:stCondLst>
                                        </p:cTn>
                                        <p:tgtEl>
                                          <p:spTgt spid="104"/>
                                        </p:tgtEl>
                                        <p:attrNameLst>
                                          <p:attrName>style.visibility</p:attrName>
                                        </p:attrNameLst>
                                      </p:cBhvr>
                                      <p:to>
                                        <p:strVal val="visible"/>
                                      </p:to>
                                    </p:set>
                                    <p:anim calcmode="lin" valueType="num">
                                      <p:cBhvr>
                                        <p:cTn id="127" dur="3000" fill="hold"/>
                                        <p:tgtEl>
                                          <p:spTgt spid="104"/>
                                        </p:tgtEl>
                                        <p:attrNameLst>
                                          <p:attrName>ppt_x</p:attrName>
                                        </p:attrNameLst>
                                      </p:cBhvr>
                                      <p:tavLst>
                                        <p:tav tm="0">
                                          <p:val>
                                            <p:strVal val="#ppt_x"/>
                                          </p:val>
                                        </p:tav>
                                        <p:tav tm="100000">
                                          <p:val>
                                            <p:strVal val="#ppt_x"/>
                                          </p:val>
                                        </p:tav>
                                      </p:tavLst>
                                    </p:anim>
                                    <p:anim calcmode="lin" valueType="num">
                                      <p:cBhvr>
                                        <p:cTn id="128" dur="3000" fill="hold"/>
                                        <p:tgtEl>
                                          <p:spTgt spid="104"/>
                                        </p:tgtEl>
                                        <p:attrNameLst>
                                          <p:attrName>ppt_y</p:attrName>
                                        </p:attrNameLst>
                                      </p:cBhvr>
                                      <p:tavLst>
                                        <p:tav tm="0">
                                          <p:val>
                                            <p:strVal val="#ppt_y+#ppt_h/2"/>
                                          </p:val>
                                        </p:tav>
                                        <p:tav tm="100000">
                                          <p:val>
                                            <p:strVal val="#ppt_y"/>
                                          </p:val>
                                        </p:tav>
                                      </p:tavLst>
                                    </p:anim>
                                    <p:anim calcmode="lin" valueType="num">
                                      <p:cBhvr>
                                        <p:cTn id="129" dur="3000" fill="hold"/>
                                        <p:tgtEl>
                                          <p:spTgt spid="104"/>
                                        </p:tgtEl>
                                        <p:attrNameLst>
                                          <p:attrName>ppt_w</p:attrName>
                                        </p:attrNameLst>
                                      </p:cBhvr>
                                      <p:tavLst>
                                        <p:tav tm="0">
                                          <p:val>
                                            <p:strVal val="#ppt_w"/>
                                          </p:val>
                                        </p:tav>
                                        <p:tav tm="100000">
                                          <p:val>
                                            <p:strVal val="#ppt_w"/>
                                          </p:val>
                                        </p:tav>
                                      </p:tavLst>
                                    </p:anim>
                                    <p:anim calcmode="lin" valueType="num">
                                      <p:cBhvr>
                                        <p:cTn id="130" dur="3000" fill="hold"/>
                                        <p:tgtEl>
                                          <p:spTgt spid="104"/>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104"/>
                                        </p:tgtEl>
                                      </p:cBhvr>
                                      <p:by x="400000" y="100000"/>
                                    </p:animScale>
                                  </p:childTnLst>
                                </p:cTn>
                              </p:par>
                              <p:par>
                                <p:cTn id="133" presetID="17" presetClass="entr" presetSubtype="4" fill="hold" grpId="0" nodeType="withEffect">
                                  <p:stCondLst>
                                    <p:cond delay="0"/>
                                  </p:stCondLst>
                                  <p:childTnLst>
                                    <p:set>
                                      <p:cBhvr>
                                        <p:cTn id="134" dur="1" fill="hold">
                                          <p:stCondLst>
                                            <p:cond delay="0"/>
                                          </p:stCondLst>
                                        </p:cTn>
                                        <p:tgtEl>
                                          <p:spTgt spid="105"/>
                                        </p:tgtEl>
                                        <p:attrNameLst>
                                          <p:attrName>style.visibility</p:attrName>
                                        </p:attrNameLst>
                                      </p:cBhvr>
                                      <p:to>
                                        <p:strVal val="visible"/>
                                      </p:to>
                                    </p:set>
                                    <p:anim calcmode="lin" valueType="num">
                                      <p:cBhvr>
                                        <p:cTn id="135" dur="3000" fill="hold"/>
                                        <p:tgtEl>
                                          <p:spTgt spid="105"/>
                                        </p:tgtEl>
                                        <p:attrNameLst>
                                          <p:attrName>ppt_x</p:attrName>
                                        </p:attrNameLst>
                                      </p:cBhvr>
                                      <p:tavLst>
                                        <p:tav tm="0">
                                          <p:val>
                                            <p:strVal val="#ppt_x"/>
                                          </p:val>
                                        </p:tav>
                                        <p:tav tm="100000">
                                          <p:val>
                                            <p:strVal val="#ppt_x"/>
                                          </p:val>
                                        </p:tav>
                                      </p:tavLst>
                                    </p:anim>
                                    <p:anim calcmode="lin" valueType="num">
                                      <p:cBhvr>
                                        <p:cTn id="136" dur="3000" fill="hold"/>
                                        <p:tgtEl>
                                          <p:spTgt spid="105"/>
                                        </p:tgtEl>
                                        <p:attrNameLst>
                                          <p:attrName>ppt_y</p:attrName>
                                        </p:attrNameLst>
                                      </p:cBhvr>
                                      <p:tavLst>
                                        <p:tav tm="0">
                                          <p:val>
                                            <p:strVal val="#ppt_y+#ppt_h/2"/>
                                          </p:val>
                                        </p:tav>
                                        <p:tav tm="100000">
                                          <p:val>
                                            <p:strVal val="#ppt_y"/>
                                          </p:val>
                                        </p:tav>
                                      </p:tavLst>
                                    </p:anim>
                                    <p:anim calcmode="lin" valueType="num">
                                      <p:cBhvr>
                                        <p:cTn id="137" dur="3000" fill="hold"/>
                                        <p:tgtEl>
                                          <p:spTgt spid="105"/>
                                        </p:tgtEl>
                                        <p:attrNameLst>
                                          <p:attrName>ppt_w</p:attrName>
                                        </p:attrNameLst>
                                      </p:cBhvr>
                                      <p:tavLst>
                                        <p:tav tm="0">
                                          <p:val>
                                            <p:strVal val="#ppt_w"/>
                                          </p:val>
                                        </p:tav>
                                        <p:tav tm="100000">
                                          <p:val>
                                            <p:strVal val="#ppt_w"/>
                                          </p:val>
                                        </p:tav>
                                      </p:tavLst>
                                    </p:anim>
                                    <p:anim calcmode="lin" valueType="num">
                                      <p:cBhvr>
                                        <p:cTn id="138" dur="3000" fill="hold"/>
                                        <p:tgtEl>
                                          <p:spTgt spid="105"/>
                                        </p:tgtEl>
                                        <p:attrNameLst>
                                          <p:attrName>ppt_h</p:attrName>
                                        </p:attrNameLst>
                                      </p:cBhvr>
                                      <p:tavLst>
                                        <p:tav tm="0">
                                          <p:val>
                                            <p:fltVal val="0"/>
                                          </p:val>
                                        </p:tav>
                                        <p:tav tm="100000">
                                          <p:val>
                                            <p:strVal val="#ppt_h"/>
                                          </p:val>
                                        </p:tav>
                                      </p:tavLst>
                                    </p:anim>
                                  </p:childTnLst>
                                </p:cTn>
                              </p:par>
                              <p:par>
                                <p:cTn id="139" presetID="6" presetClass="emph" presetSubtype="0" fill="hold" grpId="1" nodeType="withEffect">
                                  <p:stCondLst>
                                    <p:cond delay="0"/>
                                  </p:stCondLst>
                                  <p:childTnLst>
                                    <p:animScale>
                                      <p:cBhvr>
                                        <p:cTn id="140" dur="3000" fill="hold"/>
                                        <p:tgtEl>
                                          <p:spTgt spid="105"/>
                                        </p:tgtEl>
                                      </p:cBhvr>
                                      <p:by x="400000" y="100000"/>
                                    </p:animScale>
                                  </p:childTnLst>
                                </p:cTn>
                              </p:par>
                              <p:par>
                                <p:cTn id="141" presetID="17" presetClass="entr" presetSubtype="4" fill="hold" grpId="0" nodeType="withEffect">
                                  <p:stCondLst>
                                    <p:cond delay="0"/>
                                  </p:stCondLst>
                                  <p:childTnLst>
                                    <p:set>
                                      <p:cBhvr>
                                        <p:cTn id="142" dur="1" fill="hold">
                                          <p:stCondLst>
                                            <p:cond delay="0"/>
                                          </p:stCondLst>
                                        </p:cTn>
                                        <p:tgtEl>
                                          <p:spTgt spid="106"/>
                                        </p:tgtEl>
                                        <p:attrNameLst>
                                          <p:attrName>style.visibility</p:attrName>
                                        </p:attrNameLst>
                                      </p:cBhvr>
                                      <p:to>
                                        <p:strVal val="visible"/>
                                      </p:to>
                                    </p:set>
                                    <p:anim calcmode="lin" valueType="num">
                                      <p:cBhvr>
                                        <p:cTn id="143" dur="3000" fill="hold"/>
                                        <p:tgtEl>
                                          <p:spTgt spid="106"/>
                                        </p:tgtEl>
                                        <p:attrNameLst>
                                          <p:attrName>ppt_x</p:attrName>
                                        </p:attrNameLst>
                                      </p:cBhvr>
                                      <p:tavLst>
                                        <p:tav tm="0">
                                          <p:val>
                                            <p:strVal val="#ppt_x"/>
                                          </p:val>
                                        </p:tav>
                                        <p:tav tm="100000">
                                          <p:val>
                                            <p:strVal val="#ppt_x"/>
                                          </p:val>
                                        </p:tav>
                                      </p:tavLst>
                                    </p:anim>
                                    <p:anim calcmode="lin" valueType="num">
                                      <p:cBhvr>
                                        <p:cTn id="144" dur="3000" fill="hold"/>
                                        <p:tgtEl>
                                          <p:spTgt spid="106"/>
                                        </p:tgtEl>
                                        <p:attrNameLst>
                                          <p:attrName>ppt_y</p:attrName>
                                        </p:attrNameLst>
                                      </p:cBhvr>
                                      <p:tavLst>
                                        <p:tav tm="0">
                                          <p:val>
                                            <p:strVal val="#ppt_y+#ppt_h/2"/>
                                          </p:val>
                                        </p:tav>
                                        <p:tav tm="100000">
                                          <p:val>
                                            <p:strVal val="#ppt_y"/>
                                          </p:val>
                                        </p:tav>
                                      </p:tavLst>
                                    </p:anim>
                                    <p:anim calcmode="lin" valueType="num">
                                      <p:cBhvr>
                                        <p:cTn id="145" dur="3000" fill="hold"/>
                                        <p:tgtEl>
                                          <p:spTgt spid="106"/>
                                        </p:tgtEl>
                                        <p:attrNameLst>
                                          <p:attrName>ppt_w</p:attrName>
                                        </p:attrNameLst>
                                      </p:cBhvr>
                                      <p:tavLst>
                                        <p:tav tm="0">
                                          <p:val>
                                            <p:strVal val="#ppt_w"/>
                                          </p:val>
                                        </p:tav>
                                        <p:tav tm="100000">
                                          <p:val>
                                            <p:strVal val="#ppt_w"/>
                                          </p:val>
                                        </p:tav>
                                      </p:tavLst>
                                    </p:anim>
                                    <p:anim calcmode="lin" valueType="num">
                                      <p:cBhvr>
                                        <p:cTn id="146" dur="3000" fill="hold"/>
                                        <p:tgtEl>
                                          <p:spTgt spid="106"/>
                                        </p:tgtEl>
                                        <p:attrNameLst>
                                          <p:attrName>ppt_h</p:attrName>
                                        </p:attrNameLst>
                                      </p:cBhvr>
                                      <p:tavLst>
                                        <p:tav tm="0">
                                          <p:val>
                                            <p:fltVal val="0"/>
                                          </p:val>
                                        </p:tav>
                                        <p:tav tm="100000">
                                          <p:val>
                                            <p:strVal val="#ppt_h"/>
                                          </p:val>
                                        </p:tav>
                                      </p:tavLst>
                                    </p:anim>
                                  </p:childTnLst>
                                </p:cTn>
                              </p:par>
                              <p:par>
                                <p:cTn id="147" presetID="6" presetClass="emph" presetSubtype="0" fill="hold" grpId="1" nodeType="withEffect">
                                  <p:stCondLst>
                                    <p:cond delay="0"/>
                                  </p:stCondLst>
                                  <p:childTnLst>
                                    <p:animScale>
                                      <p:cBhvr>
                                        <p:cTn id="148" dur="3000" fill="hold"/>
                                        <p:tgtEl>
                                          <p:spTgt spid="106"/>
                                        </p:tgtEl>
                                      </p:cBhvr>
                                      <p:by x="400000" y="100000"/>
                                    </p:animScale>
                                  </p:childTnLst>
                                </p:cTn>
                              </p:par>
                              <p:par>
                                <p:cTn id="149" presetID="17" presetClass="entr" presetSubtype="4" fill="hold" grpId="0" nodeType="withEffect">
                                  <p:stCondLst>
                                    <p:cond delay="0"/>
                                  </p:stCondLst>
                                  <p:childTnLst>
                                    <p:set>
                                      <p:cBhvr>
                                        <p:cTn id="150" dur="1" fill="hold">
                                          <p:stCondLst>
                                            <p:cond delay="0"/>
                                          </p:stCondLst>
                                        </p:cTn>
                                        <p:tgtEl>
                                          <p:spTgt spid="107"/>
                                        </p:tgtEl>
                                        <p:attrNameLst>
                                          <p:attrName>style.visibility</p:attrName>
                                        </p:attrNameLst>
                                      </p:cBhvr>
                                      <p:to>
                                        <p:strVal val="visible"/>
                                      </p:to>
                                    </p:set>
                                    <p:anim calcmode="lin" valueType="num">
                                      <p:cBhvr>
                                        <p:cTn id="151" dur="3000" fill="hold"/>
                                        <p:tgtEl>
                                          <p:spTgt spid="107"/>
                                        </p:tgtEl>
                                        <p:attrNameLst>
                                          <p:attrName>ppt_x</p:attrName>
                                        </p:attrNameLst>
                                      </p:cBhvr>
                                      <p:tavLst>
                                        <p:tav tm="0">
                                          <p:val>
                                            <p:strVal val="#ppt_x"/>
                                          </p:val>
                                        </p:tav>
                                        <p:tav tm="100000">
                                          <p:val>
                                            <p:strVal val="#ppt_x"/>
                                          </p:val>
                                        </p:tav>
                                      </p:tavLst>
                                    </p:anim>
                                    <p:anim calcmode="lin" valueType="num">
                                      <p:cBhvr>
                                        <p:cTn id="152" dur="3000" fill="hold"/>
                                        <p:tgtEl>
                                          <p:spTgt spid="107"/>
                                        </p:tgtEl>
                                        <p:attrNameLst>
                                          <p:attrName>ppt_y</p:attrName>
                                        </p:attrNameLst>
                                      </p:cBhvr>
                                      <p:tavLst>
                                        <p:tav tm="0">
                                          <p:val>
                                            <p:strVal val="#ppt_y+#ppt_h/2"/>
                                          </p:val>
                                        </p:tav>
                                        <p:tav tm="100000">
                                          <p:val>
                                            <p:strVal val="#ppt_y"/>
                                          </p:val>
                                        </p:tav>
                                      </p:tavLst>
                                    </p:anim>
                                    <p:anim calcmode="lin" valueType="num">
                                      <p:cBhvr>
                                        <p:cTn id="153" dur="3000" fill="hold"/>
                                        <p:tgtEl>
                                          <p:spTgt spid="107"/>
                                        </p:tgtEl>
                                        <p:attrNameLst>
                                          <p:attrName>ppt_w</p:attrName>
                                        </p:attrNameLst>
                                      </p:cBhvr>
                                      <p:tavLst>
                                        <p:tav tm="0">
                                          <p:val>
                                            <p:strVal val="#ppt_w"/>
                                          </p:val>
                                        </p:tav>
                                        <p:tav tm="100000">
                                          <p:val>
                                            <p:strVal val="#ppt_w"/>
                                          </p:val>
                                        </p:tav>
                                      </p:tavLst>
                                    </p:anim>
                                    <p:anim calcmode="lin" valueType="num">
                                      <p:cBhvr>
                                        <p:cTn id="154" dur="3000" fill="hold"/>
                                        <p:tgtEl>
                                          <p:spTgt spid="107"/>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107"/>
                                        </p:tgtEl>
                                      </p:cBhvr>
                                      <p:by x="400000" y="100000"/>
                                    </p:animScale>
                                  </p:childTnLst>
                                </p:cTn>
                              </p:par>
                              <p:par>
                                <p:cTn id="157" presetID="17" presetClass="entr" presetSubtype="4" fill="hold" grpId="0" nodeType="withEffect">
                                  <p:stCondLst>
                                    <p:cond delay="0"/>
                                  </p:stCondLst>
                                  <p:childTnLst>
                                    <p:set>
                                      <p:cBhvr>
                                        <p:cTn id="158" dur="1" fill="hold">
                                          <p:stCondLst>
                                            <p:cond delay="0"/>
                                          </p:stCondLst>
                                        </p:cTn>
                                        <p:tgtEl>
                                          <p:spTgt spid="108"/>
                                        </p:tgtEl>
                                        <p:attrNameLst>
                                          <p:attrName>style.visibility</p:attrName>
                                        </p:attrNameLst>
                                      </p:cBhvr>
                                      <p:to>
                                        <p:strVal val="visible"/>
                                      </p:to>
                                    </p:set>
                                    <p:anim calcmode="lin" valueType="num">
                                      <p:cBhvr>
                                        <p:cTn id="159" dur="3000" fill="hold"/>
                                        <p:tgtEl>
                                          <p:spTgt spid="108"/>
                                        </p:tgtEl>
                                        <p:attrNameLst>
                                          <p:attrName>ppt_x</p:attrName>
                                        </p:attrNameLst>
                                      </p:cBhvr>
                                      <p:tavLst>
                                        <p:tav tm="0">
                                          <p:val>
                                            <p:strVal val="#ppt_x"/>
                                          </p:val>
                                        </p:tav>
                                        <p:tav tm="100000">
                                          <p:val>
                                            <p:strVal val="#ppt_x"/>
                                          </p:val>
                                        </p:tav>
                                      </p:tavLst>
                                    </p:anim>
                                    <p:anim calcmode="lin" valueType="num">
                                      <p:cBhvr>
                                        <p:cTn id="160" dur="3000" fill="hold"/>
                                        <p:tgtEl>
                                          <p:spTgt spid="108"/>
                                        </p:tgtEl>
                                        <p:attrNameLst>
                                          <p:attrName>ppt_y</p:attrName>
                                        </p:attrNameLst>
                                      </p:cBhvr>
                                      <p:tavLst>
                                        <p:tav tm="0">
                                          <p:val>
                                            <p:strVal val="#ppt_y+#ppt_h/2"/>
                                          </p:val>
                                        </p:tav>
                                        <p:tav tm="100000">
                                          <p:val>
                                            <p:strVal val="#ppt_y"/>
                                          </p:val>
                                        </p:tav>
                                      </p:tavLst>
                                    </p:anim>
                                    <p:anim calcmode="lin" valueType="num">
                                      <p:cBhvr>
                                        <p:cTn id="161" dur="3000" fill="hold"/>
                                        <p:tgtEl>
                                          <p:spTgt spid="108"/>
                                        </p:tgtEl>
                                        <p:attrNameLst>
                                          <p:attrName>ppt_w</p:attrName>
                                        </p:attrNameLst>
                                      </p:cBhvr>
                                      <p:tavLst>
                                        <p:tav tm="0">
                                          <p:val>
                                            <p:strVal val="#ppt_w"/>
                                          </p:val>
                                        </p:tav>
                                        <p:tav tm="100000">
                                          <p:val>
                                            <p:strVal val="#ppt_w"/>
                                          </p:val>
                                        </p:tav>
                                      </p:tavLst>
                                    </p:anim>
                                    <p:anim calcmode="lin" valueType="num">
                                      <p:cBhvr>
                                        <p:cTn id="162" dur="3000" fill="hold"/>
                                        <p:tgtEl>
                                          <p:spTgt spid="108"/>
                                        </p:tgtEl>
                                        <p:attrNameLst>
                                          <p:attrName>ppt_h</p:attrName>
                                        </p:attrNameLst>
                                      </p:cBhvr>
                                      <p:tavLst>
                                        <p:tav tm="0">
                                          <p:val>
                                            <p:fltVal val="0"/>
                                          </p:val>
                                        </p:tav>
                                        <p:tav tm="100000">
                                          <p:val>
                                            <p:strVal val="#ppt_h"/>
                                          </p:val>
                                        </p:tav>
                                      </p:tavLst>
                                    </p:anim>
                                  </p:childTnLst>
                                </p:cTn>
                              </p:par>
                              <p:par>
                                <p:cTn id="163" presetID="6" presetClass="emph" presetSubtype="0" fill="hold" grpId="1" nodeType="withEffect">
                                  <p:stCondLst>
                                    <p:cond delay="0"/>
                                  </p:stCondLst>
                                  <p:childTnLst>
                                    <p:animScale>
                                      <p:cBhvr>
                                        <p:cTn id="164" dur="3000" fill="hold"/>
                                        <p:tgtEl>
                                          <p:spTgt spid="108"/>
                                        </p:tgtEl>
                                      </p:cBhvr>
                                      <p:by x="400000" y="100000"/>
                                    </p:animScale>
                                  </p:childTnLst>
                                </p:cTn>
                              </p:par>
                              <p:par>
                                <p:cTn id="165" presetID="17" presetClass="entr" presetSubtype="4" fill="hold" grpId="0" nodeType="withEffect">
                                  <p:stCondLst>
                                    <p:cond delay="0"/>
                                  </p:stCondLst>
                                  <p:childTnLst>
                                    <p:set>
                                      <p:cBhvr>
                                        <p:cTn id="166" dur="1" fill="hold">
                                          <p:stCondLst>
                                            <p:cond delay="0"/>
                                          </p:stCondLst>
                                        </p:cTn>
                                        <p:tgtEl>
                                          <p:spTgt spid="109"/>
                                        </p:tgtEl>
                                        <p:attrNameLst>
                                          <p:attrName>style.visibility</p:attrName>
                                        </p:attrNameLst>
                                      </p:cBhvr>
                                      <p:to>
                                        <p:strVal val="visible"/>
                                      </p:to>
                                    </p:set>
                                    <p:anim calcmode="lin" valueType="num">
                                      <p:cBhvr>
                                        <p:cTn id="167" dur="3000" fill="hold"/>
                                        <p:tgtEl>
                                          <p:spTgt spid="109"/>
                                        </p:tgtEl>
                                        <p:attrNameLst>
                                          <p:attrName>ppt_x</p:attrName>
                                        </p:attrNameLst>
                                      </p:cBhvr>
                                      <p:tavLst>
                                        <p:tav tm="0">
                                          <p:val>
                                            <p:strVal val="#ppt_x"/>
                                          </p:val>
                                        </p:tav>
                                        <p:tav tm="100000">
                                          <p:val>
                                            <p:strVal val="#ppt_x"/>
                                          </p:val>
                                        </p:tav>
                                      </p:tavLst>
                                    </p:anim>
                                    <p:anim calcmode="lin" valueType="num">
                                      <p:cBhvr>
                                        <p:cTn id="168" dur="3000" fill="hold"/>
                                        <p:tgtEl>
                                          <p:spTgt spid="109"/>
                                        </p:tgtEl>
                                        <p:attrNameLst>
                                          <p:attrName>ppt_y</p:attrName>
                                        </p:attrNameLst>
                                      </p:cBhvr>
                                      <p:tavLst>
                                        <p:tav tm="0">
                                          <p:val>
                                            <p:strVal val="#ppt_y+#ppt_h/2"/>
                                          </p:val>
                                        </p:tav>
                                        <p:tav tm="100000">
                                          <p:val>
                                            <p:strVal val="#ppt_y"/>
                                          </p:val>
                                        </p:tav>
                                      </p:tavLst>
                                    </p:anim>
                                    <p:anim calcmode="lin" valueType="num">
                                      <p:cBhvr>
                                        <p:cTn id="169" dur="3000" fill="hold"/>
                                        <p:tgtEl>
                                          <p:spTgt spid="109"/>
                                        </p:tgtEl>
                                        <p:attrNameLst>
                                          <p:attrName>ppt_w</p:attrName>
                                        </p:attrNameLst>
                                      </p:cBhvr>
                                      <p:tavLst>
                                        <p:tav tm="0">
                                          <p:val>
                                            <p:strVal val="#ppt_w"/>
                                          </p:val>
                                        </p:tav>
                                        <p:tav tm="100000">
                                          <p:val>
                                            <p:strVal val="#ppt_w"/>
                                          </p:val>
                                        </p:tav>
                                      </p:tavLst>
                                    </p:anim>
                                    <p:anim calcmode="lin" valueType="num">
                                      <p:cBhvr>
                                        <p:cTn id="170" dur="3000" fill="hold"/>
                                        <p:tgtEl>
                                          <p:spTgt spid="109"/>
                                        </p:tgtEl>
                                        <p:attrNameLst>
                                          <p:attrName>ppt_h</p:attrName>
                                        </p:attrNameLst>
                                      </p:cBhvr>
                                      <p:tavLst>
                                        <p:tav tm="0">
                                          <p:val>
                                            <p:fltVal val="0"/>
                                          </p:val>
                                        </p:tav>
                                        <p:tav tm="100000">
                                          <p:val>
                                            <p:strVal val="#ppt_h"/>
                                          </p:val>
                                        </p:tav>
                                      </p:tavLst>
                                    </p:anim>
                                  </p:childTnLst>
                                </p:cTn>
                              </p:par>
                              <p:par>
                                <p:cTn id="171" presetID="6" presetClass="emph" presetSubtype="0" fill="hold" grpId="1" nodeType="withEffect">
                                  <p:stCondLst>
                                    <p:cond delay="0"/>
                                  </p:stCondLst>
                                  <p:childTnLst>
                                    <p:animScale>
                                      <p:cBhvr>
                                        <p:cTn id="172" dur="3000" fill="hold"/>
                                        <p:tgtEl>
                                          <p:spTgt spid="109"/>
                                        </p:tgtEl>
                                      </p:cBhvr>
                                      <p:by x="400000" y="100000"/>
                                    </p:animScale>
                                  </p:childTnLst>
                                </p:cTn>
                              </p:par>
                              <p:par>
                                <p:cTn id="173" presetID="17" presetClass="entr" presetSubtype="4" fill="hold" grpId="0" nodeType="withEffect">
                                  <p:stCondLst>
                                    <p:cond delay="0"/>
                                  </p:stCondLst>
                                  <p:childTnLst>
                                    <p:set>
                                      <p:cBhvr>
                                        <p:cTn id="174" dur="1" fill="hold">
                                          <p:stCondLst>
                                            <p:cond delay="0"/>
                                          </p:stCondLst>
                                        </p:cTn>
                                        <p:tgtEl>
                                          <p:spTgt spid="110"/>
                                        </p:tgtEl>
                                        <p:attrNameLst>
                                          <p:attrName>style.visibility</p:attrName>
                                        </p:attrNameLst>
                                      </p:cBhvr>
                                      <p:to>
                                        <p:strVal val="visible"/>
                                      </p:to>
                                    </p:set>
                                    <p:anim calcmode="lin" valueType="num">
                                      <p:cBhvr>
                                        <p:cTn id="175" dur="3000" fill="hold"/>
                                        <p:tgtEl>
                                          <p:spTgt spid="110"/>
                                        </p:tgtEl>
                                        <p:attrNameLst>
                                          <p:attrName>ppt_x</p:attrName>
                                        </p:attrNameLst>
                                      </p:cBhvr>
                                      <p:tavLst>
                                        <p:tav tm="0">
                                          <p:val>
                                            <p:strVal val="#ppt_x"/>
                                          </p:val>
                                        </p:tav>
                                        <p:tav tm="100000">
                                          <p:val>
                                            <p:strVal val="#ppt_x"/>
                                          </p:val>
                                        </p:tav>
                                      </p:tavLst>
                                    </p:anim>
                                    <p:anim calcmode="lin" valueType="num">
                                      <p:cBhvr>
                                        <p:cTn id="176" dur="3000" fill="hold"/>
                                        <p:tgtEl>
                                          <p:spTgt spid="110"/>
                                        </p:tgtEl>
                                        <p:attrNameLst>
                                          <p:attrName>ppt_y</p:attrName>
                                        </p:attrNameLst>
                                      </p:cBhvr>
                                      <p:tavLst>
                                        <p:tav tm="0">
                                          <p:val>
                                            <p:strVal val="#ppt_y+#ppt_h/2"/>
                                          </p:val>
                                        </p:tav>
                                        <p:tav tm="100000">
                                          <p:val>
                                            <p:strVal val="#ppt_y"/>
                                          </p:val>
                                        </p:tav>
                                      </p:tavLst>
                                    </p:anim>
                                    <p:anim calcmode="lin" valueType="num">
                                      <p:cBhvr>
                                        <p:cTn id="177" dur="3000" fill="hold"/>
                                        <p:tgtEl>
                                          <p:spTgt spid="110"/>
                                        </p:tgtEl>
                                        <p:attrNameLst>
                                          <p:attrName>ppt_w</p:attrName>
                                        </p:attrNameLst>
                                      </p:cBhvr>
                                      <p:tavLst>
                                        <p:tav tm="0">
                                          <p:val>
                                            <p:strVal val="#ppt_w"/>
                                          </p:val>
                                        </p:tav>
                                        <p:tav tm="100000">
                                          <p:val>
                                            <p:strVal val="#ppt_w"/>
                                          </p:val>
                                        </p:tav>
                                      </p:tavLst>
                                    </p:anim>
                                    <p:anim calcmode="lin" valueType="num">
                                      <p:cBhvr>
                                        <p:cTn id="178" dur="3000" fill="hold"/>
                                        <p:tgtEl>
                                          <p:spTgt spid="110"/>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110"/>
                                        </p:tgtEl>
                                      </p:cBhvr>
                                      <p:by x="400000" y="100000"/>
                                    </p:animScale>
                                  </p:childTnLst>
                                </p:cTn>
                              </p:par>
                              <p:par>
                                <p:cTn id="181" presetID="17" presetClass="entr" presetSubtype="4" fill="hold" grpId="0" nodeType="withEffect">
                                  <p:stCondLst>
                                    <p:cond delay="0"/>
                                  </p:stCondLst>
                                  <p:childTnLst>
                                    <p:set>
                                      <p:cBhvr>
                                        <p:cTn id="182" dur="1" fill="hold">
                                          <p:stCondLst>
                                            <p:cond delay="0"/>
                                          </p:stCondLst>
                                        </p:cTn>
                                        <p:tgtEl>
                                          <p:spTgt spid="111"/>
                                        </p:tgtEl>
                                        <p:attrNameLst>
                                          <p:attrName>style.visibility</p:attrName>
                                        </p:attrNameLst>
                                      </p:cBhvr>
                                      <p:to>
                                        <p:strVal val="visible"/>
                                      </p:to>
                                    </p:set>
                                    <p:anim calcmode="lin" valueType="num">
                                      <p:cBhvr>
                                        <p:cTn id="183" dur="3000" fill="hold"/>
                                        <p:tgtEl>
                                          <p:spTgt spid="111"/>
                                        </p:tgtEl>
                                        <p:attrNameLst>
                                          <p:attrName>ppt_x</p:attrName>
                                        </p:attrNameLst>
                                      </p:cBhvr>
                                      <p:tavLst>
                                        <p:tav tm="0">
                                          <p:val>
                                            <p:strVal val="#ppt_x"/>
                                          </p:val>
                                        </p:tav>
                                        <p:tav tm="100000">
                                          <p:val>
                                            <p:strVal val="#ppt_x"/>
                                          </p:val>
                                        </p:tav>
                                      </p:tavLst>
                                    </p:anim>
                                    <p:anim calcmode="lin" valueType="num">
                                      <p:cBhvr>
                                        <p:cTn id="184" dur="3000" fill="hold"/>
                                        <p:tgtEl>
                                          <p:spTgt spid="111"/>
                                        </p:tgtEl>
                                        <p:attrNameLst>
                                          <p:attrName>ppt_y</p:attrName>
                                        </p:attrNameLst>
                                      </p:cBhvr>
                                      <p:tavLst>
                                        <p:tav tm="0">
                                          <p:val>
                                            <p:strVal val="#ppt_y+#ppt_h/2"/>
                                          </p:val>
                                        </p:tav>
                                        <p:tav tm="100000">
                                          <p:val>
                                            <p:strVal val="#ppt_y"/>
                                          </p:val>
                                        </p:tav>
                                      </p:tavLst>
                                    </p:anim>
                                    <p:anim calcmode="lin" valueType="num">
                                      <p:cBhvr>
                                        <p:cTn id="185" dur="3000" fill="hold"/>
                                        <p:tgtEl>
                                          <p:spTgt spid="111"/>
                                        </p:tgtEl>
                                        <p:attrNameLst>
                                          <p:attrName>ppt_w</p:attrName>
                                        </p:attrNameLst>
                                      </p:cBhvr>
                                      <p:tavLst>
                                        <p:tav tm="0">
                                          <p:val>
                                            <p:strVal val="#ppt_w"/>
                                          </p:val>
                                        </p:tav>
                                        <p:tav tm="100000">
                                          <p:val>
                                            <p:strVal val="#ppt_w"/>
                                          </p:val>
                                        </p:tav>
                                      </p:tavLst>
                                    </p:anim>
                                    <p:anim calcmode="lin" valueType="num">
                                      <p:cBhvr>
                                        <p:cTn id="186" dur="3000" fill="hold"/>
                                        <p:tgtEl>
                                          <p:spTgt spid="111"/>
                                        </p:tgtEl>
                                        <p:attrNameLst>
                                          <p:attrName>ppt_h</p:attrName>
                                        </p:attrNameLst>
                                      </p:cBhvr>
                                      <p:tavLst>
                                        <p:tav tm="0">
                                          <p:val>
                                            <p:fltVal val="0"/>
                                          </p:val>
                                        </p:tav>
                                        <p:tav tm="100000">
                                          <p:val>
                                            <p:strVal val="#ppt_h"/>
                                          </p:val>
                                        </p:tav>
                                      </p:tavLst>
                                    </p:anim>
                                  </p:childTnLst>
                                </p:cTn>
                              </p:par>
                              <p:par>
                                <p:cTn id="187" presetID="6" presetClass="emph" presetSubtype="0" fill="hold" grpId="1" nodeType="withEffect">
                                  <p:stCondLst>
                                    <p:cond delay="0"/>
                                  </p:stCondLst>
                                  <p:childTnLst>
                                    <p:animScale>
                                      <p:cBhvr>
                                        <p:cTn id="188" dur="3000" fill="hold"/>
                                        <p:tgtEl>
                                          <p:spTgt spid="111"/>
                                        </p:tgtEl>
                                      </p:cBhvr>
                                      <p:by x="400000" y="100000"/>
                                    </p:animScale>
                                  </p:childTnLst>
                                </p:cTn>
                              </p:par>
                              <p:par>
                                <p:cTn id="189" presetID="17" presetClass="entr" presetSubtype="4" fill="hold" grpId="0" nodeType="withEffect">
                                  <p:stCondLst>
                                    <p:cond delay="0"/>
                                  </p:stCondLst>
                                  <p:childTnLst>
                                    <p:set>
                                      <p:cBhvr>
                                        <p:cTn id="190" dur="1" fill="hold">
                                          <p:stCondLst>
                                            <p:cond delay="0"/>
                                          </p:stCondLst>
                                        </p:cTn>
                                        <p:tgtEl>
                                          <p:spTgt spid="112"/>
                                        </p:tgtEl>
                                        <p:attrNameLst>
                                          <p:attrName>style.visibility</p:attrName>
                                        </p:attrNameLst>
                                      </p:cBhvr>
                                      <p:to>
                                        <p:strVal val="visible"/>
                                      </p:to>
                                    </p:set>
                                    <p:anim calcmode="lin" valueType="num">
                                      <p:cBhvr>
                                        <p:cTn id="191" dur="3000" fill="hold"/>
                                        <p:tgtEl>
                                          <p:spTgt spid="112"/>
                                        </p:tgtEl>
                                        <p:attrNameLst>
                                          <p:attrName>ppt_x</p:attrName>
                                        </p:attrNameLst>
                                      </p:cBhvr>
                                      <p:tavLst>
                                        <p:tav tm="0">
                                          <p:val>
                                            <p:strVal val="#ppt_x"/>
                                          </p:val>
                                        </p:tav>
                                        <p:tav tm="100000">
                                          <p:val>
                                            <p:strVal val="#ppt_x"/>
                                          </p:val>
                                        </p:tav>
                                      </p:tavLst>
                                    </p:anim>
                                    <p:anim calcmode="lin" valueType="num">
                                      <p:cBhvr>
                                        <p:cTn id="192" dur="3000" fill="hold"/>
                                        <p:tgtEl>
                                          <p:spTgt spid="112"/>
                                        </p:tgtEl>
                                        <p:attrNameLst>
                                          <p:attrName>ppt_y</p:attrName>
                                        </p:attrNameLst>
                                      </p:cBhvr>
                                      <p:tavLst>
                                        <p:tav tm="0">
                                          <p:val>
                                            <p:strVal val="#ppt_y+#ppt_h/2"/>
                                          </p:val>
                                        </p:tav>
                                        <p:tav tm="100000">
                                          <p:val>
                                            <p:strVal val="#ppt_y"/>
                                          </p:val>
                                        </p:tav>
                                      </p:tavLst>
                                    </p:anim>
                                    <p:anim calcmode="lin" valueType="num">
                                      <p:cBhvr>
                                        <p:cTn id="193" dur="3000" fill="hold"/>
                                        <p:tgtEl>
                                          <p:spTgt spid="112"/>
                                        </p:tgtEl>
                                        <p:attrNameLst>
                                          <p:attrName>ppt_w</p:attrName>
                                        </p:attrNameLst>
                                      </p:cBhvr>
                                      <p:tavLst>
                                        <p:tav tm="0">
                                          <p:val>
                                            <p:strVal val="#ppt_w"/>
                                          </p:val>
                                        </p:tav>
                                        <p:tav tm="100000">
                                          <p:val>
                                            <p:strVal val="#ppt_w"/>
                                          </p:val>
                                        </p:tav>
                                      </p:tavLst>
                                    </p:anim>
                                    <p:anim calcmode="lin" valueType="num">
                                      <p:cBhvr>
                                        <p:cTn id="194" dur="3000" fill="hold"/>
                                        <p:tgtEl>
                                          <p:spTgt spid="112"/>
                                        </p:tgtEl>
                                        <p:attrNameLst>
                                          <p:attrName>ppt_h</p:attrName>
                                        </p:attrNameLst>
                                      </p:cBhvr>
                                      <p:tavLst>
                                        <p:tav tm="0">
                                          <p:val>
                                            <p:fltVal val="0"/>
                                          </p:val>
                                        </p:tav>
                                        <p:tav tm="100000">
                                          <p:val>
                                            <p:strVal val="#ppt_h"/>
                                          </p:val>
                                        </p:tav>
                                      </p:tavLst>
                                    </p:anim>
                                  </p:childTnLst>
                                </p:cTn>
                              </p:par>
                              <p:par>
                                <p:cTn id="195" presetID="6" presetClass="emph" presetSubtype="0" fill="hold" grpId="1" nodeType="withEffect">
                                  <p:stCondLst>
                                    <p:cond delay="0"/>
                                  </p:stCondLst>
                                  <p:childTnLst>
                                    <p:animScale>
                                      <p:cBhvr>
                                        <p:cTn id="196" dur="3000" fill="hold"/>
                                        <p:tgtEl>
                                          <p:spTgt spid="112"/>
                                        </p:tgtEl>
                                      </p:cBhvr>
                                      <p:by x="400000" y="100000"/>
                                    </p:animScale>
                                  </p:childTnLst>
                                </p:cTn>
                              </p:par>
                              <p:par>
                                <p:cTn id="197" presetID="17" presetClass="entr" presetSubtype="4" fill="hold" grpId="0" nodeType="withEffect">
                                  <p:stCondLst>
                                    <p:cond delay="0"/>
                                  </p:stCondLst>
                                  <p:childTnLst>
                                    <p:set>
                                      <p:cBhvr>
                                        <p:cTn id="198" dur="1" fill="hold">
                                          <p:stCondLst>
                                            <p:cond delay="0"/>
                                          </p:stCondLst>
                                        </p:cTn>
                                        <p:tgtEl>
                                          <p:spTgt spid="113"/>
                                        </p:tgtEl>
                                        <p:attrNameLst>
                                          <p:attrName>style.visibility</p:attrName>
                                        </p:attrNameLst>
                                      </p:cBhvr>
                                      <p:to>
                                        <p:strVal val="visible"/>
                                      </p:to>
                                    </p:set>
                                    <p:anim calcmode="lin" valueType="num">
                                      <p:cBhvr>
                                        <p:cTn id="199" dur="3000" fill="hold"/>
                                        <p:tgtEl>
                                          <p:spTgt spid="113"/>
                                        </p:tgtEl>
                                        <p:attrNameLst>
                                          <p:attrName>ppt_x</p:attrName>
                                        </p:attrNameLst>
                                      </p:cBhvr>
                                      <p:tavLst>
                                        <p:tav tm="0">
                                          <p:val>
                                            <p:strVal val="#ppt_x"/>
                                          </p:val>
                                        </p:tav>
                                        <p:tav tm="100000">
                                          <p:val>
                                            <p:strVal val="#ppt_x"/>
                                          </p:val>
                                        </p:tav>
                                      </p:tavLst>
                                    </p:anim>
                                    <p:anim calcmode="lin" valueType="num">
                                      <p:cBhvr>
                                        <p:cTn id="200" dur="3000" fill="hold"/>
                                        <p:tgtEl>
                                          <p:spTgt spid="113"/>
                                        </p:tgtEl>
                                        <p:attrNameLst>
                                          <p:attrName>ppt_y</p:attrName>
                                        </p:attrNameLst>
                                      </p:cBhvr>
                                      <p:tavLst>
                                        <p:tav tm="0">
                                          <p:val>
                                            <p:strVal val="#ppt_y+#ppt_h/2"/>
                                          </p:val>
                                        </p:tav>
                                        <p:tav tm="100000">
                                          <p:val>
                                            <p:strVal val="#ppt_y"/>
                                          </p:val>
                                        </p:tav>
                                      </p:tavLst>
                                    </p:anim>
                                    <p:anim calcmode="lin" valueType="num">
                                      <p:cBhvr>
                                        <p:cTn id="201" dur="3000" fill="hold"/>
                                        <p:tgtEl>
                                          <p:spTgt spid="113"/>
                                        </p:tgtEl>
                                        <p:attrNameLst>
                                          <p:attrName>ppt_w</p:attrName>
                                        </p:attrNameLst>
                                      </p:cBhvr>
                                      <p:tavLst>
                                        <p:tav tm="0">
                                          <p:val>
                                            <p:strVal val="#ppt_w"/>
                                          </p:val>
                                        </p:tav>
                                        <p:tav tm="100000">
                                          <p:val>
                                            <p:strVal val="#ppt_w"/>
                                          </p:val>
                                        </p:tav>
                                      </p:tavLst>
                                    </p:anim>
                                    <p:anim calcmode="lin" valueType="num">
                                      <p:cBhvr>
                                        <p:cTn id="202" dur="3000" fill="hold"/>
                                        <p:tgtEl>
                                          <p:spTgt spid="11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113"/>
                                        </p:tgtEl>
                                      </p:cBhvr>
                                      <p:by x="400000" y="100000"/>
                                    </p:animScale>
                                  </p:childTnLst>
                                </p:cTn>
                              </p:par>
                              <p:par>
                                <p:cTn id="205" presetID="17" presetClass="entr" presetSubtype="4" fill="hold" grpId="0" nodeType="withEffect">
                                  <p:stCondLst>
                                    <p:cond delay="0"/>
                                  </p:stCondLst>
                                  <p:childTnLst>
                                    <p:set>
                                      <p:cBhvr>
                                        <p:cTn id="206" dur="1" fill="hold">
                                          <p:stCondLst>
                                            <p:cond delay="0"/>
                                          </p:stCondLst>
                                        </p:cTn>
                                        <p:tgtEl>
                                          <p:spTgt spid="114"/>
                                        </p:tgtEl>
                                        <p:attrNameLst>
                                          <p:attrName>style.visibility</p:attrName>
                                        </p:attrNameLst>
                                      </p:cBhvr>
                                      <p:to>
                                        <p:strVal val="visible"/>
                                      </p:to>
                                    </p:set>
                                    <p:anim calcmode="lin" valueType="num">
                                      <p:cBhvr>
                                        <p:cTn id="207" dur="3000" fill="hold"/>
                                        <p:tgtEl>
                                          <p:spTgt spid="114"/>
                                        </p:tgtEl>
                                        <p:attrNameLst>
                                          <p:attrName>ppt_x</p:attrName>
                                        </p:attrNameLst>
                                      </p:cBhvr>
                                      <p:tavLst>
                                        <p:tav tm="0">
                                          <p:val>
                                            <p:strVal val="#ppt_x"/>
                                          </p:val>
                                        </p:tav>
                                        <p:tav tm="100000">
                                          <p:val>
                                            <p:strVal val="#ppt_x"/>
                                          </p:val>
                                        </p:tav>
                                      </p:tavLst>
                                    </p:anim>
                                    <p:anim calcmode="lin" valueType="num">
                                      <p:cBhvr>
                                        <p:cTn id="208" dur="3000" fill="hold"/>
                                        <p:tgtEl>
                                          <p:spTgt spid="114"/>
                                        </p:tgtEl>
                                        <p:attrNameLst>
                                          <p:attrName>ppt_y</p:attrName>
                                        </p:attrNameLst>
                                      </p:cBhvr>
                                      <p:tavLst>
                                        <p:tav tm="0">
                                          <p:val>
                                            <p:strVal val="#ppt_y+#ppt_h/2"/>
                                          </p:val>
                                        </p:tav>
                                        <p:tav tm="100000">
                                          <p:val>
                                            <p:strVal val="#ppt_y"/>
                                          </p:val>
                                        </p:tav>
                                      </p:tavLst>
                                    </p:anim>
                                    <p:anim calcmode="lin" valueType="num">
                                      <p:cBhvr>
                                        <p:cTn id="209" dur="3000" fill="hold"/>
                                        <p:tgtEl>
                                          <p:spTgt spid="114"/>
                                        </p:tgtEl>
                                        <p:attrNameLst>
                                          <p:attrName>ppt_w</p:attrName>
                                        </p:attrNameLst>
                                      </p:cBhvr>
                                      <p:tavLst>
                                        <p:tav tm="0">
                                          <p:val>
                                            <p:strVal val="#ppt_w"/>
                                          </p:val>
                                        </p:tav>
                                        <p:tav tm="100000">
                                          <p:val>
                                            <p:strVal val="#ppt_w"/>
                                          </p:val>
                                        </p:tav>
                                      </p:tavLst>
                                    </p:anim>
                                    <p:anim calcmode="lin" valueType="num">
                                      <p:cBhvr>
                                        <p:cTn id="210" dur="3000" fill="hold"/>
                                        <p:tgtEl>
                                          <p:spTgt spid="114"/>
                                        </p:tgtEl>
                                        <p:attrNameLst>
                                          <p:attrName>ppt_h</p:attrName>
                                        </p:attrNameLst>
                                      </p:cBhvr>
                                      <p:tavLst>
                                        <p:tav tm="0">
                                          <p:val>
                                            <p:fltVal val="0"/>
                                          </p:val>
                                        </p:tav>
                                        <p:tav tm="100000">
                                          <p:val>
                                            <p:strVal val="#ppt_h"/>
                                          </p:val>
                                        </p:tav>
                                      </p:tavLst>
                                    </p:anim>
                                  </p:childTnLst>
                                </p:cTn>
                              </p:par>
                              <p:par>
                                <p:cTn id="211" presetID="6" presetClass="emph" presetSubtype="0" fill="hold" grpId="1" nodeType="withEffect">
                                  <p:stCondLst>
                                    <p:cond delay="0"/>
                                  </p:stCondLst>
                                  <p:childTnLst>
                                    <p:animScale>
                                      <p:cBhvr>
                                        <p:cTn id="212" dur="3000" fill="hold"/>
                                        <p:tgtEl>
                                          <p:spTgt spid="114"/>
                                        </p:tgtEl>
                                      </p:cBhvr>
                                      <p:by x="400000" y="100000"/>
                                    </p:animScale>
                                  </p:childTnLst>
                                </p:cTn>
                              </p:par>
                              <p:par>
                                <p:cTn id="213" presetID="17" presetClass="entr" presetSubtype="4" fill="hold" grpId="0" nodeType="withEffect">
                                  <p:stCondLst>
                                    <p:cond delay="0"/>
                                  </p:stCondLst>
                                  <p:childTnLst>
                                    <p:set>
                                      <p:cBhvr>
                                        <p:cTn id="214" dur="1" fill="hold">
                                          <p:stCondLst>
                                            <p:cond delay="0"/>
                                          </p:stCondLst>
                                        </p:cTn>
                                        <p:tgtEl>
                                          <p:spTgt spid="115"/>
                                        </p:tgtEl>
                                        <p:attrNameLst>
                                          <p:attrName>style.visibility</p:attrName>
                                        </p:attrNameLst>
                                      </p:cBhvr>
                                      <p:to>
                                        <p:strVal val="visible"/>
                                      </p:to>
                                    </p:set>
                                    <p:anim calcmode="lin" valueType="num">
                                      <p:cBhvr>
                                        <p:cTn id="215" dur="3000" fill="hold"/>
                                        <p:tgtEl>
                                          <p:spTgt spid="115"/>
                                        </p:tgtEl>
                                        <p:attrNameLst>
                                          <p:attrName>ppt_x</p:attrName>
                                        </p:attrNameLst>
                                      </p:cBhvr>
                                      <p:tavLst>
                                        <p:tav tm="0">
                                          <p:val>
                                            <p:strVal val="#ppt_x"/>
                                          </p:val>
                                        </p:tav>
                                        <p:tav tm="100000">
                                          <p:val>
                                            <p:strVal val="#ppt_x"/>
                                          </p:val>
                                        </p:tav>
                                      </p:tavLst>
                                    </p:anim>
                                    <p:anim calcmode="lin" valueType="num">
                                      <p:cBhvr>
                                        <p:cTn id="216" dur="3000" fill="hold"/>
                                        <p:tgtEl>
                                          <p:spTgt spid="115"/>
                                        </p:tgtEl>
                                        <p:attrNameLst>
                                          <p:attrName>ppt_y</p:attrName>
                                        </p:attrNameLst>
                                      </p:cBhvr>
                                      <p:tavLst>
                                        <p:tav tm="0">
                                          <p:val>
                                            <p:strVal val="#ppt_y+#ppt_h/2"/>
                                          </p:val>
                                        </p:tav>
                                        <p:tav tm="100000">
                                          <p:val>
                                            <p:strVal val="#ppt_y"/>
                                          </p:val>
                                        </p:tav>
                                      </p:tavLst>
                                    </p:anim>
                                    <p:anim calcmode="lin" valueType="num">
                                      <p:cBhvr>
                                        <p:cTn id="217" dur="3000" fill="hold"/>
                                        <p:tgtEl>
                                          <p:spTgt spid="115"/>
                                        </p:tgtEl>
                                        <p:attrNameLst>
                                          <p:attrName>ppt_w</p:attrName>
                                        </p:attrNameLst>
                                      </p:cBhvr>
                                      <p:tavLst>
                                        <p:tav tm="0">
                                          <p:val>
                                            <p:strVal val="#ppt_w"/>
                                          </p:val>
                                        </p:tav>
                                        <p:tav tm="100000">
                                          <p:val>
                                            <p:strVal val="#ppt_w"/>
                                          </p:val>
                                        </p:tav>
                                      </p:tavLst>
                                    </p:anim>
                                    <p:anim calcmode="lin" valueType="num">
                                      <p:cBhvr>
                                        <p:cTn id="218" dur="3000" fill="hold"/>
                                        <p:tgtEl>
                                          <p:spTgt spid="115"/>
                                        </p:tgtEl>
                                        <p:attrNameLst>
                                          <p:attrName>ppt_h</p:attrName>
                                        </p:attrNameLst>
                                      </p:cBhvr>
                                      <p:tavLst>
                                        <p:tav tm="0">
                                          <p:val>
                                            <p:fltVal val="0"/>
                                          </p:val>
                                        </p:tav>
                                        <p:tav tm="100000">
                                          <p:val>
                                            <p:strVal val="#ppt_h"/>
                                          </p:val>
                                        </p:tav>
                                      </p:tavLst>
                                    </p:anim>
                                  </p:childTnLst>
                                </p:cTn>
                              </p:par>
                              <p:par>
                                <p:cTn id="219" presetID="6" presetClass="emph" presetSubtype="0" fill="hold" grpId="1" nodeType="withEffect">
                                  <p:stCondLst>
                                    <p:cond delay="0"/>
                                  </p:stCondLst>
                                  <p:childTnLst>
                                    <p:animScale>
                                      <p:cBhvr>
                                        <p:cTn id="220" dur="3000" fill="hold"/>
                                        <p:tgtEl>
                                          <p:spTgt spid="115"/>
                                        </p:tgtEl>
                                      </p:cBhvr>
                                      <p:by x="400000" y="100000"/>
                                    </p:animScale>
                                  </p:childTnLst>
                                </p:cTn>
                              </p:par>
                              <p:par>
                                <p:cTn id="221" presetID="17" presetClass="entr" presetSubtype="4" fill="hold" grpId="0" nodeType="withEffect">
                                  <p:stCondLst>
                                    <p:cond delay="0"/>
                                  </p:stCondLst>
                                  <p:childTnLst>
                                    <p:set>
                                      <p:cBhvr>
                                        <p:cTn id="222" dur="1" fill="hold">
                                          <p:stCondLst>
                                            <p:cond delay="0"/>
                                          </p:stCondLst>
                                        </p:cTn>
                                        <p:tgtEl>
                                          <p:spTgt spid="116"/>
                                        </p:tgtEl>
                                        <p:attrNameLst>
                                          <p:attrName>style.visibility</p:attrName>
                                        </p:attrNameLst>
                                      </p:cBhvr>
                                      <p:to>
                                        <p:strVal val="visible"/>
                                      </p:to>
                                    </p:set>
                                    <p:anim calcmode="lin" valueType="num">
                                      <p:cBhvr>
                                        <p:cTn id="223" dur="3000" fill="hold"/>
                                        <p:tgtEl>
                                          <p:spTgt spid="116"/>
                                        </p:tgtEl>
                                        <p:attrNameLst>
                                          <p:attrName>ppt_x</p:attrName>
                                        </p:attrNameLst>
                                      </p:cBhvr>
                                      <p:tavLst>
                                        <p:tav tm="0">
                                          <p:val>
                                            <p:strVal val="#ppt_x"/>
                                          </p:val>
                                        </p:tav>
                                        <p:tav tm="100000">
                                          <p:val>
                                            <p:strVal val="#ppt_x"/>
                                          </p:val>
                                        </p:tav>
                                      </p:tavLst>
                                    </p:anim>
                                    <p:anim calcmode="lin" valueType="num">
                                      <p:cBhvr>
                                        <p:cTn id="224" dur="3000" fill="hold"/>
                                        <p:tgtEl>
                                          <p:spTgt spid="116"/>
                                        </p:tgtEl>
                                        <p:attrNameLst>
                                          <p:attrName>ppt_y</p:attrName>
                                        </p:attrNameLst>
                                      </p:cBhvr>
                                      <p:tavLst>
                                        <p:tav tm="0">
                                          <p:val>
                                            <p:strVal val="#ppt_y+#ppt_h/2"/>
                                          </p:val>
                                        </p:tav>
                                        <p:tav tm="100000">
                                          <p:val>
                                            <p:strVal val="#ppt_y"/>
                                          </p:val>
                                        </p:tav>
                                      </p:tavLst>
                                    </p:anim>
                                    <p:anim calcmode="lin" valueType="num">
                                      <p:cBhvr>
                                        <p:cTn id="225" dur="3000" fill="hold"/>
                                        <p:tgtEl>
                                          <p:spTgt spid="116"/>
                                        </p:tgtEl>
                                        <p:attrNameLst>
                                          <p:attrName>ppt_w</p:attrName>
                                        </p:attrNameLst>
                                      </p:cBhvr>
                                      <p:tavLst>
                                        <p:tav tm="0">
                                          <p:val>
                                            <p:strVal val="#ppt_w"/>
                                          </p:val>
                                        </p:tav>
                                        <p:tav tm="100000">
                                          <p:val>
                                            <p:strVal val="#ppt_w"/>
                                          </p:val>
                                        </p:tav>
                                      </p:tavLst>
                                    </p:anim>
                                    <p:anim calcmode="lin" valueType="num">
                                      <p:cBhvr>
                                        <p:cTn id="226" dur="3000" fill="hold"/>
                                        <p:tgtEl>
                                          <p:spTgt spid="116"/>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116"/>
                                        </p:tgtEl>
                                      </p:cBhvr>
                                      <p:by x="400000" y="100000"/>
                                    </p:animScale>
                                  </p:childTnLst>
                                </p:cTn>
                              </p:par>
                              <p:par>
                                <p:cTn id="229" presetID="17" presetClass="entr" presetSubtype="4" fill="hold" grpId="0" nodeType="withEffect">
                                  <p:stCondLst>
                                    <p:cond delay="0"/>
                                  </p:stCondLst>
                                  <p:childTnLst>
                                    <p:set>
                                      <p:cBhvr>
                                        <p:cTn id="230" dur="1" fill="hold">
                                          <p:stCondLst>
                                            <p:cond delay="0"/>
                                          </p:stCondLst>
                                        </p:cTn>
                                        <p:tgtEl>
                                          <p:spTgt spid="117"/>
                                        </p:tgtEl>
                                        <p:attrNameLst>
                                          <p:attrName>style.visibility</p:attrName>
                                        </p:attrNameLst>
                                      </p:cBhvr>
                                      <p:to>
                                        <p:strVal val="visible"/>
                                      </p:to>
                                    </p:set>
                                    <p:anim calcmode="lin" valueType="num">
                                      <p:cBhvr>
                                        <p:cTn id="231" dur="3000" fill="hold"/>
                                        <p:tgtEl>
                                          <p:spTgt spid="117"/>
                                        </p:tgtEl>
                                        <p:attrNameLst>
                                          <p:attrName>ppt_x</p:attrName>
                                        </p:attrNameLst>
                                      </p:cBhvr>
                                      <p:tavLst>
                                        <p:tav tm="0">
                                          <p:val>
                                            <p:strVal val="#ppt_x"/>
                                          </p:val>
                                        </p:tav>
                                        <p:tav tm="100000">
                                          <p:val>
                                            <p:strVal val="#ppt_x"/>
                                          </p:val>
                                        </p:tav>
                                      </p:tavLst>
                                    </p:anim>
                                    <p:anim calcmode="lin" valueType="num">
                                      <p:cBhvr>
                                        <p:cTn id="232" dur="3000" fill="hold"/>
                                        <p:tgtEl>
                                          <p:spTgt spid="117"/>
                                        </p:tgtEl>
                                        <p:attrNameLst>
                                          <p:attrName>ppt_y</p:attrName>
                                        </p:attrNameLst>
                                      </p:cBhvr>
                                      <p:tavLst>
                                        <p:tav tm="0">
                                          <p:val>
                                            <p:strVal val="#ppt_y+#ppt_h/2"/>
                                          </p:val>
                                        </p:tav>
                                        <p:tav tm="100000">
                                          <p:val>
                                            <p:strVal val="#ppt_y"/>
                                          </p:val>
                                        </p:tav>
                                      </p:tavLst>
                                    </p:anim>
                                    <p:anim calcmode="lin" valueType="num">
                                      <p:cBhvr>
                                        <p:cTn id="233" dur="3000" fill="hold"/>
                                        <p:tgtEl>
                                          <p:spTgt spid="117"/>
                                        </p:tgtEl>
                                        <p:attrNameLst>
                                          <p:attrName>ppt_w</p:attrName>
                                        </p:attrNameLst>
                                      </p:cBhvr>
                                      <p:tavLst>
                                        <p:tav tm="0">
                                          <p:val>
                                            <p:strVal val="#ppt_w"/>
                                          </p:val>
                                        </p:tav>
                                        <p:tav tm="100000">
                                          <p:val>
                                            <p:strVal val="#ppt_w"/>
                                          </p:val>
                                        </p:tav>
                                      </p:tavLst>
                                    </p:anim>
                                    <p:anim calcmode="lin" valueType="num">
                                      <p:cBhvr>
                                        <p:cTn id="234" dur="3000" fill="hold"/>
                                        <p:tgtEl>
                                          <p:spTgt spid="117"/>
                                        </p:tgtEl>
                                        <p:attrNameLst>
                                          <p:attrName>ppt_h</p:attrName>
                                        </p:attrNameLst>
                                      </p:cBhvr>
                                      <p:tavLst>
                                        <p:tav tm="0">
                                          <p:val>
                                            <p:fltVal val="0"/>
                                          </p:val>
                                        </p:tav>
                                        <p:tav tm="100000">
                                          <p:val>
                                            <p:strVal val="#ppt_h"/>
                                          </p:val>
                                        </p:tav>
                                      </p:tavLst>
                                    </p:anim>
                                  </p:childTnLst>
                                </p:cTn>
                              </p:par>
                              <p:par>
                                <p:cTn id="235" presetID="6" presetClass="emph" presetSubtype="0" fill="hold" grpId="1" nodeType="withEffect">
                                  <p:stCondLst>
                                    <p:cond delay="0"/>
                                  </p:stCondLst>
                                  <p:childTnLst>
                                    <p:animScale>
                                      <p:cBhvr>
                                        <p:cTn id="236" dur="3000" fill="hold"/>
                                        <p:tgtEl>
                                          <p:spTgt spid="117"/>
                                        </p:tgtEl>
                                      </p:cBhvr>
                                      <p:by x="400000" y="100000"/>
                                    </p:animScale>
                                  </p:childTnLst>
                                </p:cTn>
                              </p:par>
                              <p:par>
                                <p:cTn id="237" presetID="17" presetClass="entr" presetSubtype="4" fill="hold" grpId="0" nodeType="withEffect">
                                  <p:stCondLst>
                                    <p:cond delay="0"/>
                                  </p:stCondLst>
                                  <p:childTnLst>
                                    <p:set>
                                      <p:cBhvr>
                                        <p:cTn id="238" dur="1" fill="hold">
                                          <p:stCondLst>
                                            <p:cond delay="0"/>
                                          </p:stCondLst>
                                        </p:cTn>
                                        <p:tgtEl>
                                          <p:spTgt spid="118"/>
                                        </p:tgtEl>
                                        <p:attrNameLst>
                                          <p:attrName>style.visibility</p:attrName>
                                        </p:attrNameLst>
                                      </p:cBhvr>
                                      <p:to>
                                        <p:strVal val="visible"/>
                                      </p:to>
                                    </p:set>
                                    <p:anim calcmode="lin" valueType="num">
                                      <p:cBhvr>
                                        <p:cTn id="239" dur="3000" fill="hold"/>
                                        <p:tgtEl>
                                          <p:spTgt spid="118"/>
                                        </p:tgtEl>
                                        <p:attrNameLst>
                                          <p:attrName>ppt_x</p:attrName>
                                        </p:attrNameLst>
                                      </p:cBhvr>
                                      <p:tavLst>
                                        <p:tav tm="0">
                                          <p:val>
                                            <p:strVal val="#ppt_x"/>
                                          </p:val>
                                        </p:tav>
                                        <p:tav tm="100000">
                                          <p:val>
                                            <p:strVal val="#ppt_x"/>
                                          </p:val>
                                        </p:tav>
                                      </p:tavLst>
                                    </p:anim>
                                    <p:anim calcmode="lin" valueType="num">
                                      <p:cBhvr>
                                        <p:cTn id="240" dur="3000" fill="hold"/>
                                        <p:tgtEl>
                                          <p:spTgt spid="118"/>
                                        </p:tgtEl>
                                        <p:attrNameLst>
                                          <p:attrName>ppt_y</p:attrName>
                                        </p:attrNameLst>
                                      </p:cBhvr>
                                      <p:tavLst>
                                        <p:tav tm="0">
                                          <p:val>
                                            <p:strVal val="#ppt_y+#ppt_h/2"/>
                                          </p:val>
                                        </p:tav>
                                        <p:tav tm="100000">
                                          <p:val>
                                            <p:strVal val="#ppt_y"/>
                                          </p:val>
                                        </p:tav>
                                      </p:tavLst>
                                    </p:anim>
                                    <p:anim calcmode="lin" valueType="num">
                                      <p:cBhvr>
                                        <p:cTn id="241" dur="3000" fill="hold"/>
                                        <p:tgtEl>
                                          <p:spTgt spid="118"/>
                                        </p:tgtEl>
                                        <p:attrNameLst>
                                          <p:attrName>ppt_w</p:attrName>
                                        </p:attrNameLst>
                                      </p:cBhvr>
                                      <p:tavLst>
                                        <p:tav tm="0">
                                          <p:val>
                                            <p:strVal val="#ppt_w"/>
                                          </p:val>
                                        </p:tav>
                                        <p:tav tm="100000">
                                          <p:val>
                                            <p:strVal val="#ppt_w"/>
                                          </p:val>
                                        </p:tav>
                                      </p:tavLst>
                                    </p:anim>
                                    <p:anim calcmode="lin" valueType="num">
                                      <p:cBhvr>
                                        <p:cTn id="242" dur="3000" fill="hold"/>
                                        <p:tgtEl>
                                          <p:spTgt spid="118"/>
                                        </p:tgtEl>
                                        <p:attrNameLst>
                                          <p:attrName>ppt_h</p:attrName>
                                        </p:attrNameLst>
                                      </p:cBhvr>
                                      <p:tavLst>
                                        <p:tav tm="0">
                                          <p:val>
                                            <p:fltVal val="0"/>
                                          </p:val>
                                        </p:tav>
                                        <p:tav tm="100000">
                                          <p:val>
                                            <p:strVal val="#ppt_h"/>
                                          </p:val>
                                        </p:tav>
                                      </p:tavLst>
                                    </p:anim>
                                  </p:childTnLst>
                                </p:cTn>
                              </p:par>
                              <p:par>
                                <p:cTn id="243" presetID="6" presetClass="emph" presetSubtype="0" fill="hold" grpId="1" nodeType="withEffect">
                                  <p:stCondLst>
                                    <p:cond delay="0"/>
                                  </p:stCondLst>
                                  <p:childTnLst>
                                    <p:animScale>
                                      <p:cBhvr>
                                        <p:cTn id="244" dur="3000" fill="hold"/>
                                        <p:tgtEl>
                                          <p:spTgt spid="118"/>
                                        </p:tgtEl>
                                      </p:cBhvr>
                                      <p:by x="400000" y="100000"/>
                                    </p:animScale>
                                  </p:childTnLst>
                                </p:cTn>
                              </p:par>
                              <p:par>
                                <p:cTn id="245" presetID="17" presetClass="entr" presetSubtype="4" fill="hold" grpId="0" nodeType="withEffect">
                                  <p:stCondLst>
                                    <p:cond delay="0"/>
                                  </p:stCondLst>
                                  <p:childTnLst>
                                    <p:set>
                                      <p:cBhvr>
                                        <p:cTn id="246" dur="1" fill="hold">
                                          <p:stCondLst>
                                            <p:cond delay="0"/>
                                          </p:stCondLst>
                                        </p:cTn>
                                        <p:tgtEl>
                                          <p:spTgt spid="119"/>
                                        </p:tgtEl>
                                        <p:attrNameLst>
                                          <p:attrName>style.visibility</p:attrName>
                                        </p:attrNameLst>
                                      </p:cBhvr>
                                      <p:to>
                                        <p:strVal val="visible"/>
                                      </p:to>
                                    </p:set>
                                    <p:anim calcmode="lin" valueType="num">
                                      <p:cBhvr>
                                        <p:cTn id="247" dur="3000" fill="hold"/>
                                        <p:tgtEl>
                                          <p:spTgt spid="119"/>
                                        </p:tgtEl>
                                        <p:attrNameLst>
                                          <p:attrName>ppt_x</p:attrName>
                                        </p:attrNameLst>
                                      </p:cBhvr>
                                      <p:tavLst>
                                        <p:tav tm="0">
                                          <p:val>
                                            <p:strVal val="#ppt_x"/>
                                          </p:val>
                                        </p:tav>
                                        <p:tav tm="100000">
                                          <p:val>
                                            <p:strVal val="#ppt_x"/>
                                          </p:val>
                                        </p:tav>
                                      </p:tavLst>
                                    </p:anim>
                                    <p:anim calcmode="lin" valueType="num">
                                      <p:cBhvr>
                                        <p:cTn id="248" dur="3000" fill="hold"/>
                                        <p:tgtEl>
                                          <p:spTgt spid="119"/>
                                        </p:tgtEl>
                                        <p:attrNameLst>
                                          <p:attrName>ppt_y</p:attrName>
                                        </p:attrNameLst>
                                      </p:cBhvr>
                                      <p:tavLst>
                                        <p:tav tm="0">
                                          <p:val>
                                            <p:strVal val="#ppt_y+#ppt_h/2"/>
                                          </p:val>
                                        </p:tav>
                                        <p:tav tm="100000">
                                          <p:val>
                                            <p:strVal val="#ppt_y"/>
                                          </p:val>
                                        </p:tav>
                                      </p:tavLst>
                                    </p:anim>
                                    <p:anim calcmode="lin" valueType="num">
                                      <p:cBhvr>
                                        <p:cTn id="249" dur="3000" fill="hold"/>
                                        <p:tgtEl>
                                          <p:spTgt spid="119"/>
                                        </p:tgtEl>
                                        <p:attrNameLst>
                                          <p:attrName>ppt_w</p:attrName>
                                        </p:attrNameLst>
                                      </p:cBhvr>
                                      <p:tavLst>
                                        <p:tav tm="0">
                                          <p:val>
                                            <p:strVal val="#ppt_w"/>
                                          </p:val>
                                        </p:tav>
                                        <p:tav tm="100000">
                                          <p:val>
                                            <p:strVal val="#ppt_w"/>
                                          </p:val>
                                        </p:tav>
                                      </p:tavLst>
                                    </p:anim>
                                    <p:anim calcmode="lin" valueType="num">
                                      <p:cBhvr>
                                        <p:cTn id="250" dur="3000" fill="hold"/>
                                        <p:tgtEl>
                                          <p:spTgt spid="119"/>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119"/>
                                        </p:tgtEl>
                                      </p:cBhvr>
                                      <p:by x="400000" y="100000"/>
                                    </p:animScale>
                                  </p:childTnLst>
                                </p:cTn>
                              </p:par>
                              <p:par>
                                <p:cTn id="253" presetID="17" presetClass="entr" presetSubtype="4" fill="hold" grpId="0" nodeType="withEffect">
                                  <p:stCondLst>
                                    <p:cond delay="0"/>
                                  </p:stCondLst>
                                  <p:childTnLst>
                                    <p:set>
                                      <p:cBhvr>
                                        <p:cTn id="254" dur="1" fill="hold">
                                          <p:stCondLst>
                                            <p:cond delay="0"/>
                                          </p:stCondLst>
                                        </p:cTn>
                                        <p:tgtEl>
                                          <p:spTgt spid="120"/>
                                        </p:tgtEl>
                                        <p:attrNameLst>
                                          <p:attrName>style.visibility</p:attrName>
                                        </p:attrNameLst>
                                      </p:cBhvr>
                                      <p:to>
                                        <p:strVal val="visible"/>
                                      </p:to>
                                    </p:set>
                                    <p:anim calcmode="lin" valueType="num">
                                      <p:cBhvr>
                                        <p:cTn id="255" dur="3000" fill="hold"/>
                                        <p:tgtEl>
                                          <p:spTgt spid="120"/>
                                        </p:tgtEl>
                                        <p:attrNameLst>
                                          <p:attrName>ppt_x</p:attrName>
                                        </p:attrNameLst>
                                      </p:cBhvr>
                                      <p:tavLst>
                                        <p:tav tm="0">
                                          <p:val>
                                            <p:strVal val="#ppt_x"/>
                                          </p:val>
                                        </p:tav>
                                        <p:tav tm="100000">
                                          <p:val>
                                            <p:strVal val="#ppt_x"/>
                                          </p:val>
                                        </p:tav>
                                      </p:tavLst>
                                    </p:anim>
                                    <p:anim calcmode="lin" valueType="num">
                                      <p:cBhvr>
                                        <p:cTn id="256" dur="3000" fill="hold"/>
                                        <p:tgtEl>
                                          <p:spTgt spid="120"/>
                                        </p:tgtEl>
                                        <p:attrNameLst>
                                          <p:attrName>ppt_y</p:attrName>
                                        </p:attrNameLst>
                                      </p:cBhvr>
                                      <p:tavLst>
                                        <p:tav tm="0">
                                          <p:val>
                                            <p:strVal val="#ppt_y+#ppt_h/2"/>
                                          </p:val>
                                        </p:tav>
                                        <p:tav tm="100000">
                                          <p:val>
                                            <p:strVal val="#ppt_y"/>
                                          </p:val>
                                        </p:tav>
                                      </p:tavLst>
                                    </p:anim>
                                    <p:anim calcmode="lin" valueType="num">
                                      <p:cBhvr>
                                        <p:cTn id="257" dur="3000" fill="hold"/>
                                        <p:tgtEl>
                                          <p:spTgt spid="120"/>
                                        </p:tgtEl>
                                        <p:attrNameLst>
                                          <p:attrName>ppt_w</p:attrName>
                                        </p:attrNameLst>
                                      </p:cBhvr>
                                      <p:tavLst>
                                        <p:tav tm="0">
                                          <p:val>
                                            <p:strVal val="#ppt_w"/>
                                          </p:val>
                                        </p:tav>
                                        <p:tav tm="100000">
                                          <p:val>
                                            <p:strVal val="#ppt_w"/>
                                          </p:val>
                                        </p:tav>
                                      </p:tavLst>
                                    </p:anim>
                                    <p:anim calcmode="lin" valueType="num">
                                      <p:cBhvr>
                                        <p:cTn id="258" dur="3000" fill="hold"/>
                                        <p:tgtEl>
                                          <p:spTgt spid="120"/>
                                        </p:tgtEl>
                                        <p:attrNameLst>
                                          <p:attrName>ppt_h</p:attrName>
                                        </p:attrNameLst>
                                      </p:cBhvr>
                                      <p:tavLst>
                                        <p:tav tm="0">
                                          <p:val>
                                            <p:fltVal val="0"/>
                                          </p:val>
                                        </p:tav>
                                        <p:tav tm="100000">
                                          <p:val>
                                            <p:strVal val="#ppt_h"/>
                                          </p:val>
                                        </p:tav>
                                      </p:tavLst>
                                    </p:anim>
                                  </p:childTnLst>
                                </p:cTn>
                              </p:par>
                              <p:par>
                                <p:cTn id="259" presetID="6" presetClass="emph" presetSubtype="0" fill="hold" grpId="1" nodeType="withEffect">
                                  <p:stCondLst>
                                    <p:cond delay="0"/>
                                  </p:stCondLst>
                                  <p:childTnLst>
                                    <p:animScale>
                                      <p:cBhvr>
                                        <p:cTn id="260" dur="3000" fill="hold"/>
                                        <p:tgtEl>
                                          <p:spTgt spid="120"/>
                                        </p:tgtEl>
                                      </p:cBhvr>
                                      <p:by x="400000" y="100000"/>
                                    </p:animScale>
                                  </p:childTnLst>
                                </p:cTn>
                              </p:par>
                              <p:par>
                                <p:cTn id="261" presetID="17" presetClass="entr" presetSubtype="4" fill="hold" grpId="0" nodeType="withEffect">
                                  <p:stCondLst>
                                    <p:cond delay="0"/>
                                  </p:stCondLst>
                                  <p:childTnLst>
                                    <p:set>
                                      <p:cBhvr>
                                        <p:cTn id="262" dur="1" fill="hold">
                                          <p:stCondLst>
                                            <p:cond delay="0"/>
                                          </p:stCondLst>
                                        </p:cTn>
                                        <p:tgtEl>
                                          <p:spTgt spid="121"/>
                                        </p:tgtEl>
                                        <p:attrNameLst>
                                          <p:attrName>style.visibility</p:attrName>
                                        </p:attrNameLst>
                                      </p:cBhvr>
                                      <p:to>
                                        <p:strVal val="visible"/>
                                      </p:to>
                                    </p:set>
                                    <p:anim calcmode="lin" valueType="num">
                                      <p:cBhvr>
                                        <p:cTn id="263" dur="3000" fill="hold"/>
                                        <p:tgtEl>
                                          <p:spTgt spid="121"/>
                                        </p:tgtEl>
                                        <p:attrNameLst>
                                          <p:attrName>ppt_x</p:attrName>
                                        </p:attrNameLst>
                                      </p:cBhvr>
                                      <p:tavLst>
                                        <p:tav tm="0">
                                          <p:val>
                                            <p:strVal val="#ppt_x"/>
                                          </p:val>
                                        </p:tav>
                                        <p:tav tm="100000">
                                          <p:val>
                                            <p:strVal val="#ppt_x"/>
                                          </p:val>
                                        </p:tav>
                                      </p:tavLst>
                                    </p:anim>
                                    <p:anim calcmode="lin" valueType="num">
                                      <p:cBhvr>
                                        <p:cTn id="264" dur="3000" fill="hold"/>
                                        <p:tgtEl>
                                          <p:spTgt spid="121"/>
                                        </p:tgtEl>
                                        <p:attrNameLst>
                                          <p:attrName>ppt_y</p:attrName>
                                        </p:attrNameLst>
                                      </p:cBhvr>
                                      <p:tavLst>
                                        <p:tav tm="0">
                                          <p:val>
                                            <p:strVal val="#ppt_y+#ppt_h/2"/>
                                          </p:val>
                                        </p:tav>
                                        <p:tav tm="100000">
                                          <p:val>
                                            <p:strVal val="#ppt_y"/>
                                          </p:val>
                                        </p:tav>
                                      </p:tavLst>
                                    </p:anim>
                                    <p:anim calcmode="lin" valueType="num">
                                      <p:cBhvr>
                                        <p:cTn id="265" dur="3000" fill="hold"/>
                                        <p:tgtEl>
                                          <p:spTgt spid="121"/>
                                        </p:tgtEl>
                                        <p:attrNameLst>
                                          <p:attrName>ppt_w</p:attrName>
                                        </p:attrNameLst>
                                      </p:cBhvr>
                                      <p:tavLst>
                                        <p:tav tm="0">
                                          <p:val>
                                            <p:strVal val="#ppt_w"/>
                                          </p:val>
                                        </p:tav>
                                        <p:tav tm="100000">
                                          <p:val>
                                            <p:strVal val="#ppt_w"/>
                                          </p:val>
                                        </p:tav>
                                      </p:tavLst>
                                    </p:anim>
                                    <p:anim calcmode="lin" valueType="num">
                                      <p:cBhvr>
                                        <p:cTn id="266" dur="3000" fill="hold"/>
                                        <p:tgtEl>
                                          <p:spTgt spid="121"/>
                                        </p:tgtEl>
                                        <p:attrNameLst>
                                          <p:attrName>ppt_h</p:attrName>
                                        </p:attrNameLst>
                                      </p:cBhvr>
                                      <p:tavLst>
                                        <p:tav tm="0">
                                          <p:val>
                                            <p:fltVal val="0"/>
                                          </p:val>
                                        </p:tav>
                                        <p:tav tm="100000">
                                          <p:val>
                                            <p:strVal val="#ppt_h"/>
                                          </p:val>
                                        </p:tav>
                                      </p:tavLst>
                                    </p:anim>
                                  </p:childTnLst>
                                </p:cTn>
                              </p:par>
                              <p:par>
                                <p:cTn id="267" presetID="6" presetClass="emph" presetSubtype="0" fill="hold" grpId="1" nodeType="withEffect">
                                  <p:stCondLst>
                                    <p:cond delay="0"/>
                                  </p:stCondLst>
                                  <p:childTnLst>
                                    <p:animScale>
                                      <p:cBhvr>
                                        <p:cTn id="268" dur="3000" fill="hold"/>
                                        <p:tgtEl>
                                          <p:spTgt spid="121"/>
                                        </p:tgtEl>
                                      </p:cBhvr>
                                      <p:by x="400000" y="100000"/>
                                    </p:animScale>
                                  </p:childTnLst>
                                </p:cTn>
                              </p:par>
                              <p:par>
                                <p:cTn id="269" presetID="17" presetClass="entr" presetSubtype="4" fill="hold" grpId="0" nodeType="withEffect">
                                  <p:stCondLst>
                                    <p:cond delay="0"/>
                                  </p:stCondLst>
                                  <p:childTnLst>
                                    <p:set>
                                      <p:cBhvr>
                                        <p:cTn id="270" dur="1" fill="hold">
                                          <p:stCondLst>
                                            <p:cond delay="0"/>
                                          </p:stCondLst>
                                        </p:cTn>
                                        <p:tgtEl>
                                          <p:spTgt spid="122"/>
                                        </p:tgtEl>
                                        <p:attrNameLst>
                                          <p:attrName>style.visibility</p:attrName>
                                        </p:attrNameLst>
                                      </p:cBhvr>
                                      <p:to>
                                        <p:strVal val="visible"/>
                                      </p:to>
                                    </p:set>
                                    <p:anim calcmode="lin" valueType="num">
                                      <p:cBhvr>
                                        <p:cTn id="271" dur="3000" fill="hold"/>
                                        <p:tgtEl>
                                          <p:spTgt spid="122"/>
                                        </p:tgtEl>
                                        <p:attrNameLst>
                                          <p:attrName>ppt_x</p:attrName>
                                        </p:attrNameLst>
                                      </p:cBhvr>
                                      <p:tavLst>
                                        <p:tav tm="0">
                                          <p:val>
                                            <p:strVal val="#ppt_x"/>
                                          </p:val>
                                        </p:tav>
                                        <p:tav tm="100000">
                                          <p:val>
                                            <p:strVal val="#ppt_x"/>
                                          </p:val>
                                        </p:tav>
                                      </p:tavLst>
                                    </p:anim>
                                    <p:anim calcmode="lin" valueType="num">
                                      <p:cBhvr>
                                        <p:cTn id="272" dur="3000" fill="hold"/>
                                        <p:tgtEl>
                                          <p:spTgt spid="122"/>
                                        </p:tgtEl>
                                        <p:attrNameLst>
                                          <p:attrName>ppt_y</p:attrName>
                                        </p:attrNameLst>
                                      </p:cBhvr>
                                      <p:tavLst>
                                        <p:tav tm="0">
                                          <p:val>
                                            <p:strVal val="#ppt_y+#ppt_h/2"/>
                                          </p:val>
                                        </p:tav>
                                        <p:tav tm="100000">
                                          <p:val>
                                            <p:strVal val="#ppt_y"/>
                                          </p:val>
                                        </p:tav>
                                      </p:tavLst>
                                    </p:anim>
                                    <p:anim calcmode="lin" valueType="num">
                                      <p:cBhvr>
                                        <p:cTn id="273" dur="3000" fill="hold"/>
                                        <p:tgtEl>
                                          <p:spTgt spid="122"/>
                                        </p:tgtEl>
                                        <p:attrNameLst>
                                          <p:attrName>ppt_w</p:attrName>
                                        </p:attrNameLst>
                                      </p:cBhvr>
                                      <p:tavLst>
                                        <p:tav tm="0">
                                          <p:val>
                                            <p:strVal val="#ppt_w"/>
                                          </p:val>
                                        </p:tav>
                                        <p:tav tm="100000">
                                          <p:val>
                                            <p:strVal val="#ppt_w"/>
                                          </p:val>
                                        </p:tav>
                                      </p:tavLst>
                                    </p:anim>
                                    <p:anim calcmode="lin" valueType="num">
                                      <p:cBhvr>
                                        <p:cTn id="274" dur="3000" fill="hold"/>
                                        <p:tgtEl>
                                          <p:spTgt spid="122"/>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122"/>
                                        </p:tgtEl>
                                      </p:cBhvr>
                                      <p:by x="400000" y="100000"/>
                                    </p:animScale>
                                  </p:childTnLst>
                                </p:cTn>
                              </p:par>
                              <p:par>
                                <p:cTn id="277" presetID="17" presetClass="entr" presetSubtype="4" fill="hold" grpId="0" nodeType="withEffect">
                                  <p:stCondLst>
                                    <p:cond delay="0"/>
                                  </p:stCondLst>
                                  <p:childTnLst>
                                    <p:set>
                                      <p:cBhvr>
                                        <p:cTn id="278" dur="1" fill="hold">
                                          <p:stCondLst>
                                            <p:cond delay="0"/>
                                          </p:stCondLst>
                                        </p:cTn>
                                        <p:tgtEl>
                                          <p:spTgt spid="123"/>
                                        </p:tgtEl>
                                        <p:attrNameLst>
                                          <p:attrName>style.visibility</p:attrName>
                                        </p:attrNameLst>
                                      </p:cBhvr>
                                      <p:to>
                                        <p:strVal val="visible"/>
                                      </p:to>
                                    </p:set>
                                    <p:anim calcmode="lin" valueType="num">
                                      <p:cBhvr>
                                        <p:cTn id="279" dur="3000" fill="hold"/>
                                        <p:tgtEl>
                                          <p:spTgt spid="123"/>
                                        </p:tgtEl>
                                        <p:attrNameLst>
                                          <p:attrName>ppt_x</p:attrName>
                                        </p:attrNameLst>
                                      </p:cBhvr>
                                      <p:tavLst>
                                        <p:tav tm="0">
                                          <p:val>
                                            <p:strVal val="#ppt_x"/>
                                          </p:val>
                                        </p:tav>
                                        <p:tav tm="100000">
                                          <p:val>
                                            <p:strVal val="#ppt_x"/>
                                          </p:val>
                                        </p:tav>
                                      </p:tavLst>
                                    </p:anim>
                                    <p:anim calcmode="lin" valueType="num">
                                      <p:cBhvr>
                                        <p:cTn id="280" dur="3000" fill="hold"/>
                                        <p:tgtEl>
                                          <p:spTgt spid="123"/>
                                        </p:tgtEl>
                                        <p:attrNameLst>
                                          <p:attrName>ppt_y</p:attrName>
                                        </p:attrNameLst>
                                      </p:cBhvr>
                                      <p:tavLst>
                                        <p:tav tm="0">
                                          <p:val>
                                            <p:strVal val="#ppt_y+#ppt_h/2"/>
                                          </p:val>
                                        </p:tav>
                                        <p:tav tm="100000">
                                          <p:val>
                                            <p:strVal val="#ppt_y"/>
                                          </p:val>
                                        </p:tav>
                                      </p:tavLst>
                                    </p:anim>
                                    <p:anim calcmode="lin" valueType="num">
                                      <p:cBhvr>
                                        <p:cTn id="281" dur="3000" fill="hold"/>
                                        <p:tgtEl>
                                          <p:spTgt spid="123"/>
                                        </p:tgtEl>
                                        <p:attrNameLst>
                                          <p:attrName>ppt_w</p:attrName>
                                        </p:attrNameLst>
                                      </p:cBhvr>
                                      <p:tavLst>
                                        <p:tav tm="0">
                                          <p:val>
                                            <p:strVal val="#ppt_w"/>
                                          </p:val>
                                        </p:tav>
                                        <p:tav tm="100000">
                                          <p:val>
                                            <p:strVal val="#ppt_w"/>
                                          </p:val>
                                        </p:tav>
                                      </p:tavLst>
                                    </p:anim>
                                    <p:anim calcmode="lin" valueType="num">
                                      <p:cBhvr>
                                        <p:cTn id="282" dur="3000" fill="hold"/>
                                        <p:tgtEl>
                                          <p:spTgt spid="123"/>
                                        </p:tgtEl>
                                        <p:attrNameLst>
                                          <p:attrName>ppt_h</p:attrName>
                                        </p:attrNameLst>
                                      </p:cBhvr>
                                      <p:tavLst>
                                        <p:tav tm="0">
                                          <p:val>
                                            <p:fltVal val="0"/>
                                          </p:val>
                                        </p:tav>
                                        <p:tav tm="100000">
                                          <p:val>
                                            <p:strVal val="#ppt_h"/>
                                          </p:val>
                                        </p:tav>
                                      </p:tavLst>
                                    </p:anim>
                                  </p:childTnLst>
                                </p:cTn>
                              </p:par>
                              <p:par>
                                <p:cTn id="283" presetID="6" presetClass="emph" presetSubtype="0" fill="hold" grpId="1" nodeType="withEffect">
                                  <p:stCondLst>
                                    <p:cond delay="0"/>
                                  </p:stCondLst>
                                  <p:childTnLst>
                                    <p:animScale>
                                      <p:cBhvr>
                                        <p:cTn id="284" dur="3000" fill="hold"/>
                                        <p:tgtEl>
                                          <p:spTgt spid="123"/>
                                        </p:tgtEl>
                                      </p:cBhvr>
                                      <p:by x="400000" y="100000"/>
                                    </p:animScale>
                                  </p:childTnLst>
                                </p:cTn>
                              </p:par>
                              <p:par>
                                <p:cTn id="285" presetID="17" presetClass="entr" presetSubtype="4" fill="hold" grpId="0" nodeType="withEffect">
                                  <p:stCondLst>
                                    <p:cond delay="0"/>
                                  </p:stCondLst>
                                  <p:childTnLst>
                                    <p:set>
                                      <p:cBhvr>
                                        <p:cTn id="286" dur="1" fill="hold">
                                          <p:stCondLst>
                                            <p:cond delay="0"/>
                                          </p:stCondLst>
                                        </p:cTn>
                                        <p:tgtEl>
                                          <p:spTgt spid="95"/>
                                        </p:tgtEl>
                                        <p:attrNameLst>
                                          <p:attrName>style.visibility</p:attrName>
                                        </p:attrNameLst>
                                      </p:cBhvr>
                                      <p:to>
                                        <p:strVal val="visible"/>
                                      </p:to>
                                    </p:set>
                                    <p:anim calcmode="lin" valueType="num">
                                      <p:cBhvr>
                                        <p:cTn id="287" dur="3000" fill="hold"/>
                                        <p:tgtEl>
                                          <p:spTgt spid="95"/>
                                        </p:tgtEl>
                                        <p:attrNameLst>
                                          <p:attrName>ppt_x</p:attrName>
                                        </p:attrNameLst>
                                      </p:cBhvr>
                                      <p:tavLst>
                                        <p:tav tm="0">
                                          <p:val>
                                            <p:strVal val="#ppt_x"/>
                                          </p:val>
                                        </p:tav>
                                        <p:tav tm="100000">
                                          <p:val>
                                            <p:strVal val="#ppt_x"/>
                                          </p:val>
                                        </p:tav>
                                      </p:tavLst>
                                    </p:anim>
                                    <p:anim calcmode="lin" valueType="num">
                                      <p:cBhvr>
                                        <p:cTn id="288" dur="3000" fill="hold"/>
                                        <p:tgtEl>
                                          <p:spTgt spid="95"/>
                                        </p:tgtEl>
                                        <p:attrNameLst>
                                          <p:attrName>ppt_y</p:attrName>
                                        </p:attrNameLst>
                                      </p:cBhvr>
                                      <p:tavLst>
                                        <p:tav tm="0">
                                          <p:val>
                                            <p:strVal val="#ppt_y+#ppt_h/2"/>
                                          </p:val>
                                        </p:tav>
                                        <p:tav tm="100000">
                                          <p:val>
                                            <p:strVal val="#ppt_y"/>
                                          </p:val>
                                        </p:tav>
                                      </p:tavLst>
                                    </p:anim>
                                    <p:anim calcmode="lin" valueType="num">
                                      <p:cBhvr>
                                        <p:cTn id="289" dur="3000" fill="hold"/>
                                        <p:tgtEl>
                                          <p:spTgt spid="95"/>
                                        </p:tgtEl>
                                        <p:attrNameLst>
                                          <p:attrName>ppt_w</p:attrName>
                                        </p:attrNameLst>
                                      </p:cBhvr>
                                      <p:tavLst>
                                        <p:tav tm="0">
                                          <p:val>
                                            <p:strVal val="#ppt_w"/>
                                          </p:val>
                                        </p:tav>
                                        <p:tav tm="100000">
                                          <p:val>
                                            <p:strVal val="#ppt_w"/>
                                          </p:val>
                                        </p:tav>
                                      </p:tavLst>
                                    </p:anim>
                                    <p:anim calcmode="lin" valueType="num">
                                      <p:cBhvr>
                                        <p:cTn id="290" dur="3000" fill="hold"/>
                                        <p:tgtEl>
                                          <p:spTgt spid="95"/>
                                        </p:tgtEl>
                                        <p:attrNameLst>
                                          <p:attrName>ppt_h</p:attrName>
                                        </p:attrNameLst>
                                      </p:cBhvr>
                                      <p:tavLst>
                                        <p:tav tm="0">
                                          <p:val>
                                            <p:fltVal val="0"/>
                                          </p:val>
                                        </p:tav>
                                        <p:tav tm="100000">
                                          <p:val>
                                            <p:strVal val="#ppt_h"/>
                                          </p:val>
                                        </p:tav>
                                      </p:tavLst>
                                    </p:anim>
                                  </p:childTnLst>
                                </p:cTn>
                              </p:par>
                              <p:par>
                                <p:cTn id="291" presetID="6" presetClass="emph" presetSubtype="0" fill="hold" grpId="1" nodeType="withEffect">
                                  <p:stCondLst>
                                    <p:cond delay="0"/>
                                  </p:stCondLst>
                                  <p:childTnLst>
                                    <p:animScale>
                                      <p:cBhvr>
                                        <p:cTn id="292" dur="3000" fill="hold"/>
                                        <p:tgtEl>
                                          <p:spTgt spid="95"/>
                                        </p:tgtEl>
                                      </p:cBhvr>
                                      <p:by x="400000" y="100000"/>
                                    </p:animScale>
                                  </p:childTnLst>
                                </p:cTn>
                              </p:par>
                              <p:par>
                                <p:cTn id="293" presetID="17" presetClass="entr" presetSubtype="4" fill="hold" grpId="0" nodeType="withEffect">
                                  <p:stCondLst>
                                    <p:cond delay="0"/>
                                  </p:stCondLst>
                                  <p:childTnLst>
                                    <p:set>
                                      <p:cBhvr>
                                        <p:cTn id="294" dur="1" fill="hold">
                                          <p:stCondLst>
                                            <p:cond delay="0"/>
                                          </p:stCondLst>
                                        </p:cTn>
                                        <p:tgtEl>
                                          <p:spTgt spid="94"/>
                                        </p:tgtEl>
                                        <p:attrNameLst>
                                          <p:attrName>style.visibility</p:attrName>
                                        </p:attrNameLst>
                                      </p:cBhvr>
                                      <p:to>
                                        <p:strVal val="visible"/>
                                      </p:to>
                                    </p:set>
                                    <p:anim calcmode="lin" valueType="num">
                                      <p:cBhvr>
                                        <p:cTn id="295" dur="3000" fill="hold"/>
                                        <p:tgtEl>
                                          <p:spTgt spid="94"/>
                                        </p:tgtEl>
                                        <p:attrNameLst>
                                          <p:attrName>ppt_x</p:attrName>
                                        </p:attrNameLst>
                                      </p:cBhvr>
                                      <p:tavLst>
                                        <p:tav tm="0">
                                          <p:val>
                                            <p:strVal val="#ppt_x"/>
                                          </p:val>
                                        </p:tav>
                                        <p:tav tm="100000">
                                          <p:val>
                                            <p:strVal val="#ppt_x"/>
                                          </p:val>
                                        </p:tav>
                                      </p:tavLst>
                                    </p:anim>
                                    <p:anim calcmode="lin" valueType="num">
                                      <p:cBhvr>
                                        <p:cTn id="296" dur="3000" fill="hold"/>
                                        <p:tgtEl>
                                          <p:spTgt spid="94"/>
                                        </p:tgtEl>
                                        <p:attrNameLst>
                                          <p:attrName>ppt_y</p:attrName>
                                        </p:attrNameLst>
                                      </p:cBhvr>
                                      <p:tavLst>
                                        <p:tav tm="0">
                                          <p:val>
                                            <p:strVal val="#ppt_y+#ppt_h/2"/>
                                          </p:val>
                                        </p:tav>
                                        <p:tav tm="100000">
                                          <p:val>
                                            <p:strVal val="#ppt_y"/>
                                          </p:val>
                                        </p:tav>
                                      </p:tavLst>
                                    </p:anim>
                                    <p:anim calcmode="lin" valueType="num">
                                      <p:cBhvr>
                                        <p:cTn id="297" dur="3000" fill="hold"/>
                                        <p:tgtEl>
                                          <p:spTgt spid="94"/>
                                        </p:tgtEl>
                                        <p:attrNameLst>
                                          <p:attrName>ppt_w</p:attrName>
                                        </p:attrNameLst>
                                      </p:cBhvr>
                                      <p:tavLst>
                                        <p:tav tm="0">
                                          <p:val>
                                            <p:strVal val="#ppt_w"/>
                                          </p:val>
                                        </p:tav>
                                        <p:tav tm="100000">
                                          <p:val>
                                            <p:strVal val="#ppt_w"/>
                                          </p:val>
                                        </p:tav>
                                      </p:tavLst>
                                    </p:anim>
                                    <p:anim calcmode="lin" valueType="num">
                                      <p:cBhvr>
                                        <p:cTn id="298" dur="3000" fill="hold"/>
                                        <p:tgtEl>
                                          <p:spTgt spid="94"/>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94"/>
                                        </p:tgtEl>
                                      </p:cBhvr>
                                      <p:by x="400000" y="100000"/>
                                    </p:animScale>
                                  </p:childTnLst>
                                </p:cTn>
                              </p:par>
                              <p:par>
                                <p:cTn id="301" presetID="17" presetClass="entr" presetSubtype="4" fill="hold" grpId="0" nodeType="withEffect">
                                  <p:stCondLst>
                                    <p:cond delay="0"/>
                                  </p:stCondLst>
                                  <p:childTnLst>
                                    <p:set>
                                      <p:cBhvr>
                                        <p:cTn id="302" dur="1" fill="hold">
                                          <p:stCondLst>
                                            <p:cond delay="0"/>
                                          </p:stCondLst>
                                        </p:cTn>
                                        <p:tgtEl>
                                          <p:spTgt spid="93"/>
                                        </p:tgtEl>
                                        <p:attrNameLst>
                                          <p:attrName>style.visibility</p:attrName>
                                        </p:attrNameLst>
                                      </p:cBhvr>
                                      <p:to>
                                        <p:strVal val="visible"/>
                                      </p:to>
                                    </p:set>
                                    <p:anim calcmode="lin" valueType="num">
                                      <p:cBhvr>
                                        <p:cTn id="303" dur="3000" fill="hold"/>
                                        <p:tgtEl>
                                          <p:spTgt spid="93"/>
                                        </p:tgtEl>
                                        <p:attrNameLst>
                                          <p:attrName>ppt_x</p:attrName>
                                        </p:attrNameLst>
                                      </p:cBhvr>
                                      <p:tavLst>
                                        <p:tav tm="0">
                                          <p:val>
                                            <p:strVal val="#ppt_x"/>
                                          </p:val>
                                        </p:tav>
                                        <p:tav tm="100000">
                                          <p:val>
                                            <p:strVal val="#ppt_x"/>
                                          </p:val>
                                        </p:tav>
                                      </p:tavLst>
                                    </p:anim>
                                    <p:anim calcmode="lin" valueType="num">
                                      <p:cBhvr>
                                        <p:cTn id="304" dur="3000" fill="hold"/>
                                        <p:tgtEl>
                                          <p:spTgt spid="93"/>
                                        </p:tgtEl>
                                        <p:attrNameLst>
                                          <p:attrName>ppt_y</p:attrName>
                                        </p:attrNameLst>
                                      </p:cBhvr>
                                      <p:tavLst>
                                        <p:tav tm="0">
                                          <p:val>
                                            <p:strVal val="#ppt_y+#ppt_h/2"/>
                                          </p:val>
                                        </p:tav>
                                        <p:tav tm="100000">
                                          <p:val>
                                            <p:strVal val="#ppt_y"/>
                                          </p:val>
                                        </p:tav>
                                      </p:tavLst>
                                    </p:anim>
                                    <p:anim calcmode="lin" valueType="num">
                                      <p:cBhvr>
                                        <p:cTn id="305" dur="3000" fill="hold"/>
                                        <p:tgtEl>
                                          <p:spTgt spid="93"/>
                                        </p:tgtEl>
                                        <p:attrNameLst>
                                          <p:attrName>ppt_w</p:attrName>
                                        </p:attrNameLst>
                                      </p:cBhvr>
                                      <p:tavLst>
                                        <p:tav tm="0">
                                          <p:val>
                                            <p:strVal val="#ppt_w"/>
                                          </p:val>
                                        </p:tav>
                                        <p:tav tm="100000">
                                          <p:val>
                                            <p:strVal val="#ppt_w"/>
                                          </p:val>
                                        </p:tav>
                                      </p:tavLst>
                                    </p:anim>
                                    <p:anim calcmode="lin" valueType="num">
                                      <p:cBhvr>
                                        <p:cTn id="306" dur="3000" fill="hold"/>
                                        <p:tgtEl>
                                          <p:spTgt spid="93"/>
                                        </p:tgtEl>
                                        <p:attrNameLst>
                                          <p:attrName>ppt_h</p:attrName>
                                        </p:attrNameLst>
                                      </p:cBhvr>
                                      <p:tavLst>
                                        <p:tav tm="0">
                                          <p:val>
                                            <p:fltVal val="0"/>
                                          </p:val>
                                        </p:tav>
                                        <p:tav tm="100000">
                                          <p:val>
                                            <p:strVal val="#ppt_h"/>
                                          </p:val>
                                        </p:tav>
                                      </p:tavLst>
                                    </p:anim>
                                  </p:childTnLst>
                                </p:cTn>
                              </p:par>
                              <p:par>
                                <p:cTn id="307" presetID="6" presetClass="emph" presetSubtype="0" fill="hold" grpId="1" nodeType="withEffect">
                                  <p:stCondLst>
                                    <p:cond delay="0"/>
                                  </p:stCondLst>
                                  <p:childTnLst>
                                    <p:animScale>
                                      <p:cBhvr>
                                        <p:cTn id="308" dur="3000" fill="hold"/>
                                        <p:tgtEl>
                                          <p:spTgt spid="93"/>
                                        </p:tgtEl>
                                      </p:cBhvr>
                                      <p:by x="400000" y="100000"/>
                                    </p:animScale>
                                  </p:childTnLst>
                                </p:cTn>
                              </p:par>
                              <p:par>
                                <p:cTn id="309" presetID="17" presetClass="entr" presetSubtype="4" fill="hold" grpId="0"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3000" fill="hold"/>
                                        <p:tgtEl>
                                          <p:spTgt spid="92"/>
                                        </p:tgtEl>
                                        <p:attrNameLst>
                                          <p:attrName>ppt_x</p:attrName>
                                        </p:attrNameLst>
                                      </p:cBhvr>
                                      <p:tavLst>
                                        <p:tav tm="0">
                                          <p:val>
                                            <p:strVal val="#ppt_x"/>
                                          </p:val>
                                        </p:tav>
                                        <p:tav tm="100000">
                                          <p:val>
                                            <p:strVal val="#ppt_x"/>
                                          </p:val>
                                        </p:tav>
                                      </p:tavLst>
                                    </p:anim>
                                    <p:anim calcmode="lin" valueType="num">
                                      <p:cBhvr>
                                        <p:cTn id="312" dur="3000" fill="hold"/>
                                        <p:tgtEl>
                                          <p:spTgt spid="92"/>
                                        </p:tgtEl>
                                        <p:attrNameLst>
                                          <p:attrName>ppt_y</p:attrName>
                                        </p:attrNameLst>
                                      </p:cBhvr>
                                      <p:tavLst>
                                        <p:tav tm="0">
                                          <p:val>
                                            <p:strVal val="#ppt_y+#ppt_h/2"/>
                                          </p:val>
                                        </p:tav>
                                        <p:tav tm="100000">
                                          <p:val>
                                            <p:strVal val="#ppt_y"/>
                                          </p:val>
                                        </p:tav>
                                      </p:tavLst>
                                    </p:anim>
                                    <p:anim calcmode="lin" valueType="num">
                                      <p:cBhvr>
                                        <p:cTn id="313" dur="3000" fill="hold"/>
                                        <p:tgtEl>
                                          <p:spTgt spid="92"/>
                                        </p:tgtEl>
                                        <p:attrNameLst>
                                          <p:attrName>ppt_w</p:attrName>
                                        </p:attrNameLst>
                                      </p:cBhvr>
                                      <p:tavLst>
                                        <p:tav tm="0">
                                          <p:val>
                                            <p:strVal val="#ppt_w"/>
                                          </p:val>
                                        </p:tav>
                                        <p:tav tm="100000">
                                          <p:val>
                                            <p:strVal val="#ppt_w"/>
                                          </p:val>
                                        </p:tav>
                                      </p:tavLst>
                                    </p:anim>
                                    <p:anim calcmode="lin" valueType="num">
                                      <p:cBhvr>
                                        <p:cTn id="314" dur="3000" fill="hold"/>
                                        <p:tgtEl>
                                          <p:spTgt spid="92"/>
                                        </p:tgtEl>
                                        <p:attrNameLst>
                                          <p:attrName>ppt_h</p:attrName>
                                        </p:attrNameLst>
                                      </p:cBhvr>
                                      <p:tavLst>
                                        <p:tav tm="0">
                                          <p:val>
                                            <p:fltVal val="0"/>
                                          </p:val>
                                        </p:tav>
                                        <p:tav tm="100000">
                                          <p:val>
                                            <p:strVal val="#ppt_h"/>
                                          </p:val>
                                        </p:tav>
                                      </p:tavLst>
                                    </p:anim>
                                  </p:childTnLst>
                                </p:cTn>
                              </p:par>
                              <p:par>
                                <p:cTn id="315" presetID="6" presetClass="emph" presetSubtype="0" fill="hold" grpId="1" nodeType="withEffect">
                                  <p:stCondLst>
                                    <p:cond delay="0"/>
                                  </p:stCondLst>
                                  <p:childTnLst>
                                    <p:animScale>
                                      <p:cBhvr>
                                        <p:cTn id="316" dur="3000" fill="hold"/>
                                        <p:tgtEl>
                                          <p:spTgt spid="92"/>
                                        </p:tgtEl>
                                      </p:cBhvr>
                                      <p:by x="400000" y="100000"/>
                                    </p:animScale>
                                  </p:childTnLst>
                                </p:cTn>
                              </p:par>
                              <p:par>
                                <p:cTn id="317" presetID="17" presetClass="entr" presetSubtype="4" fill="hold" grpId="0" nodeType="withEffect">
                                  <p:stCondLst>
                                    <p:cond delay="0"/>
                                  </p:stCondLst>
                                  <p:childTnLst>
                                    <p:set>
                                      <p:cBhvr>
                                        <p:cTn id="318" dur="1" fill="hold">
                                          <p:stCondLst>
                                            <p:cond delay="0"/>
                                          </p:stCondLst>
                                        </p:cTn>
                                        <p:tgtEl>
                                          <p:spTgt spid="91"/>
                                        </p:tgtEl>
                                        <p:attrNameLst>
                                          <p:attrName>style.visibility</p:attrName>
                                        </p:attrNameLst>
                                      </p:cBhvr>
                                      <p:to>
                                        <p:strVal val="visible"/>
                                      </p:to>
                                    </p:set>
                                    <p:anim calcmode="lin" valueType="num">
                                      <p:cBhvr>
                                        <p:cTn id="319" dur="3000" fill="hold"/>
                                        <p:tgtEl>
                                          <p:spTgt spid="91"/>
                                        </p:tgtEl>
                                        <p:attrNameLst>
                                          <p:attrName>ppt_x</p:attrName>
                                        </p:attrNameLst>
                                      </p:cBhvr>
                                      <p:tavLst>
                                        <p:tav tm="0">
                                          <p:val>
                                            <p:strVal val="#ppt_x"/>
                                          </p:val>
                                        </p:tav>
                                        <p:tav tm="100000">
                                          <p:val>
                                            <p:strVal val="#ppt_x"/>
                                          </p:val>
                                        </p:tav>
                                      </p:tavLst>
                                    </p:anim>
                                    <p:anim calcmode="lin" valueType="num">
                                      <p:cBhvr>
                                        <p:cTn id="320" dur="3000" fill="hold"/>
                                        <p:tgtEl>
                                          <p:spTgt spid="91"/>
                                        </p:tgtEl>
                                        <p:attrNameLst>
                                          <p:attrName>ppt_y</p:attrName>
                                        </p:attrNameLst>
                                      </p:cBhvr>
                                      <p:tavLst>
                                        <p:tav tm="0">
                                          <p:val>
                                            <p:strVal val="#ppt_y+#ppt_h/2"/>
                                          </p:val>
                                        </p:tav>
                                        <p:tav tm="100000">
                                          <p:val>
                                            <p:strVal val="#ppt_y"/>
                                          </p:val>
                                        </p:tav>
                                      </p:tavLst>
                                    </p:anim>
                                    <p:anim calcmode="lin" valueType="num">
                                      <p:cBhvr>
                                        <p:cTn id="321" dur="3000" fill="hold"/>
                                        <p:tgtEl>
                                          <p:spTgt spid="91"/>
                                        </p:tgtEl>
                                        <p:attrNameLst>
                                          <p:attrName>ppt_w</p:attrName>
                                        </p:attrNameLst>
                                      </p:cBhvr>
                                      <p:tavLst>
                                        <p:tav tm="0">
                                          <p:val>
                                            <p:strVal val="#ppt_w"/>
                                          </p:val>
                                        </p:tav>
                                        <p:tav tm="100000">
                                          <p:val>
                                            <p:strVal val="#ppt_w"/>
                                          </p:val>
                                        </p:tav>
                                      </p:tavLst>
                                    </p:anim>
                                    <p:anim calcmode="lin" valueType="num">
                                      <p:cBhvr>
                                        <p:cTn id="322" dur="3000" fill="hold"/>
                                        <p:tgtEl>
                                          <p:spTgt spid="91"/>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91"/>
                                        </p:tgtEl>
                                      </p:cBhvr>
                                      <p:by x="400000" y="100000"/>
                                    </p:animScale>
                                  </p:childTnLst>
                                </p:cTn>
                              </p:par>
                              <p:par>
                                <p:cTn id="325" presetID="17" presetClass="entr" presetSubtype="4" fill="hold" grpId="0" nodeType="withEffect">
                                  <p:stCondLst>
                                    <p:cond delay="0"/>
                                  </p:stCondLst>
                                  <p:childTnLst>
                                    <p:set>
                                      <p:cBhvr>
                                        <p:cTn id="326" dur="1" fill="hold">
                                          <p:stCondLst>
                                            <p:cond delay="0"/>
                                          </p:stCondLst>
                                        </p:cTn>
                                        <p:tgtEl>
                                          <p:spTgt spid="89"/>
                                        </p:tgtEl>
                                        <p:attrNameLst>
                                          <p:attrName>style.visibility</p:attrName>
                                        </p:attrNameLst>
                                      </p:cBhvr>
                                      <p:to>
                                        <p:strVal val="visible"/>
                                      </p:to>
                                    </p:set>
                                    <p:anim calcmode="lin" valueType="num">
                                      <p:cBhvr>
                                        <p:cTn id="327" dur="3000" fill="hold"/>
                                        <p:tgtEl>
                                          <p:spTgt spid="89"/>
                                        </p:tgtEl>
                                        <p:attrNameLst>
                                          <p:attrName>ppt_x</p:attrName>
                                        </p:attrNameLst>
                                      </p:cBhvr>
                                      <p:tavLst>
                                        <p:tav tm="0">
                                          <p:val>
                                            <p:strVal val="#ppt_x"/>
                                          </p:val>
                                        </p:tav>
                                        <p:tav tm="100000">
                                          <p:val>
                                            <p:strVal val="#ppt_x"/>
                                          </p:val>
                                        </p:tav>
                                      </p:tavLst>
                                    </p:anim>
                                    <p:anim calcmode="lin" valueType="num">
                                      <p:cBhvr>
                                        <p:cTn id="328" dur="3000" fill="hold"/>
                                        <p:tgtEl>
                                          <p:spTgt spid="89"/>
                                        </p:tgtEl>
                                        <p:attrNameLst>
                                          <p:attrName>ppt_y</p:attrName>
                                        </p:attrNameLst>
                                      </p:cBhvr>
                                      <p:tavLst>
                                        <p:tav tm="0">
                                          <p:val>
                                            <p:strVal val="#ppt_y+#ppt_h/2"/>
                                          </p:val>
                                        </p:tav>
                                        <p:tav tm="100000">
                                          <p:val>
                                            <p:strVal val="#ppt_y"/>
                                          </p:val>
                                        </p:tav>
                                      </p:tavLst>
                                    </p:anim>
                                    <p:anim calcmode="lin" valueType="num">
                                      <p:cBhvr>
                                        <p:cTn id="329" dur="3000" fill="hold"/>
                                        <p:tgtEl>
                                          <p:spTgt spid="89"/>
                                        </p:tgtEl>
                                        <p:attrNameLst>
                                          <p:attrName>ppt_w</p:attrName>
                                        </p:attrNameLst>
                                      </p:cBhvr>
                                      <p:tavLst>
                                        <p:tav tm="0">
                                          <p:val>
                                            <p:strVal val="#ppt_w"/>
                                          </p:val>
                                        </p:tav>
                                        <p:tav tm="100000">
                                          <p:val>
                                            <p:strVal val="#ppt_w"/>
                                          </p:val>
                                        </p:tav>
                                      </p:tavLst>
                                    </p:anim>
                                    <p:anim calcmode="lin" valueType="num">
                                      <p:cBhvr>
                                        <p:cTn id="330" dur="3000" fill="hold"/>
                                        <p:tgtEl>
                                          <p:spTgt spid="89"/>
                                        </p:tgtEl>
                                        <p:attrNameLst>
                                          <p:attrName>ppt_h</p:attrName>
                                        </p:attrNameLst>
                                      </p:cBhvr>
                                      <p:tavLst>
                                        <p:tav tm="0">
                                          <p:val>
                                            <p:fltVal val="0"/>
                                          </p:val>
                                        </p:tav>
                                        <p:tav tm="100000">
                                          <p:val>
                                            <p:strVal val="#ppt_h"/>
                                          </p:val>
                                        </p:tav>
                                      </p:tavLst>
                                    </p:anim>
                                  </p:childTnLst>
                                </p:cTn>
                              </p:par>
                              <p:par>
                                <p:cTn id="331" presetID="6" presetClass="emph" presetSubtype="0" fill="hold" grpId="1" nodeType="withEffect">
                                  <p:stCondLst>
                                    <p:cond delay="0"/>
                                  </p:stCondLst>
                                  <p:childTnLst>
                                    <p:animScale>
                                      <p:cBhvr>
                                        <p:cTn id="332" dur="3000" fill="hold"/>
                                        <p:tgtEl>
                                          <p:spTgt spid="89"/>
                                        </p:tgtEl>
                                      </p:cBhvr>
                                      <p:by x="400000" y="100000"/>
                                    </p:animScale>
                                  </p:childTnLst>
                                </p:cTn>
                              </p:par>
                              <p:par>
                                <p:cTn id="333" presetID="17" presetClass="entr" presetSubtype="4" fill="hold" grpId="0" nodeType="withEffect">
                                  <p:stCondLst>
                                    <p:cond delay="0"/>
                                  </p:stCondLst>
                                  <p:childTnLst>
                                    <p:set>
                                      <p:cBhvr>
                                        <p:cTn id="334" dur="1" fill="hold">
                                          <p:stCondLst>
                                            <p:cond delay="0"/>
                                          </p:stCondLst>
                                        </p:cTn>
                                        <p:tgtEl>
                                          <p:spTgt spid="87"/>
                                        </p:tgtEl>
                                        <p:attrNameLst>
                                          <p:attrName>style.visibility</p:attrName>
                                        </p:attrNameLst>
                                      </p:cBhvr>
                                      <p:to>
                                        <p:strVal val="visible"/>
                                      </p:to>
                                    </p:set>
                                    <p:anim calcmode="lin" valueType="num">
                                      <p:cBhvr>
                                        <p:cTn id="335" dur="3000" fill="hold"/>
                                        <p:tgtEl>
                                          <p:spTgt spid="87"/>
                                        </p:tgtEl>
                                        <p:attrNameLst>
                                          <p:attrName>ppt_x</p:attrName>
                                        </p:attrNameLst>
                                      </p:cBhvr>
                                      <p:tavLst>
                                        <p:tav tm="0">
                                          <p:val>
                                            <p:strVal val="#ppt_x"/>
                                          </p:val>
                                        </p:tav>
                                        <p:tav tm="100000">
                                          <p:val>
                                            <p:strVal val="#ppt_x"/>
                                          </p:val>
                                        </p:tav>
                                      </p:tavLst>
                                    </p:anim>
                                    <p:anim calcmode="lin" valueType="num">
                                      <p:cBhvr>
                                        <p:cTn id="336" dur="3000" fill="hold"/>
                                        <p:tgtEl>
                                          <p:spTgt spid="87"/>
                                        </p:tgtEl>
                                        <p:attrNameLst>
                                          <p:attrName>ppt_y</p:attrName>
                                        </p:attrNameLst>
                                      </p:cBhvr>
                                      <p:tavLst>
                                        <p:tav tm="0">
                                          <p:val>
                                            <p:strVal val="#ppt_y+#ppt_h/2"/>
                                          </p:val>
                                        </p:tav>
                                        <p:tav tm="100000">
                                          <p:val>
                                            <p:strVal val="#ppt_y"/>
                                          </p:val>
                                        </p:tav>
                                      </p:tavLst>
                                    </p:anim>
                                    <p:anim calcmode="lin" valueType="num">
                                      <p:cBhvr>
                                        <p:cTn id="337" dur="3000" fill="hold"/>
                                        <p:tgtEl>
                                          <p:spTgt spid="87"/>
                                        </p:tgtEl>
                                        <p:attrNameLst>
                                          <p:attrName>ppt_w</p:attrName>
                                        </p:attrNameLst>
                                      </p:cBhvr>
                                      <p:tavLst>
                                        <p:tav tm="0">
                                          <p:val>
                                            <p:strVal val="#ppt_w"/>
                                          </p:val>
                                        </p:tav>
                                        <p:tav tm="100000">
                                          <p:val>
                                            <p:strVal val="#ppt_w"/>
                                          </p:val>
                                        </p:tav>
                                      </p:tavLst>
                                    </p:anim>
                                    <p:anim calcmode="lin" valueType="num">
                                      <p:cBhvr>
                                        <p:cTn id="338" dur="3000" fill="hold"/>
                                        <p:tgtEl>
                                          <p:spTgt spid="87"/>
                                        </p:tgtEl>
                                        <p:attrNameLst>
                                          <p:attrName>ppt_h</p:attrName>
                                        </p:attrNameLst>
                                      </p:cBhvr>
                                      <p:tavLst>
                                        <p:tav tm="0">
                                          <p:val>
                                            <p:fltVal val="0"/>
                                          </p:val>
                                        </p:tav>
                                        <p:tav tm="100000">
                                          <p:val>
                                            <p:strVal val="#ppt_h"/>
                                          </p:val>
                                        </p:tav>
                                      </p:tavLst>
                                    </p:anim>
                                  </p:childTnLst>
                                </p:cTn>
                              </p:par>
                              <p:par>
                                <p:cTn id="339" presetID="6" presetClass="emph" presetSubtype="0" fill="hold" grpId="1" nodeType="withEffect">
                                  <p:stCondLst>
                                    <p:cond delay="0"/>
                                  </p:stCondLst>
                                  <p:childTnLst>
                                    <p:animScale>
                                      <p:cBhvr>
                                        <p:cTn id="340" dur="3000" fill="hold"/>
                                        <p:tgtEl>
                                          <p:spTgt spid="87"/>
                                        </p:tgtEl>
                                      </p:cBhvr>
                                      <p:by x="400000" y="100000"/>
                                    </p:animScale>
                                  </p:childTnLst>
                                </p:cTn>
                              </p:par>
                              <p:par>
                                <p:cTn id="341" presetID="17" presetClass="entr" presetSubtype="4" fill="hold" grpId="0" nodeType="withEffect">
                                  <p:stCondLst>
                                    <p:cond delay="0"/>
                                  </p:stCondLst>
                                  <p:childTnLst>
                                    <p:set>
                                      <p:cBhvr>
                                        <p:cTn id="342" dur="1" fill="hold">
                                          <p:stCondLst>
                                            <p:cond delay="0"/>
                                          </p:stCondLst>
                                        </p:cTn>
                                        <p:tgtEl>
                                          <p:spTgt spid="86"/>
                                        </p:tgtEl>
                                        <p:attrNameLst>
                                          <p:attrName>style.visibility</p:attrName>
                                        </p:attrNameLst>
                                      </p:cBhvr>
                                      <p:to>
                                        <p:strVal val="visible"/>
                                      </p:to>
                                    </p:set>
                                    <p:anim calcmode="lin" valueType="num">
                                      <p:cBhvr>
                                        <p:cTn id="343" dur="3000" fill="hold"/>
                                        <p:tgtEl>
                                          <p:spTgt spid="86"/>
                                        </p:tgtEl>
                                        <p:attrNameLst>
                                          <p:attrName>ppt_x</p:attrName>
                                        </p:attrNameLst>
                                      </p:cBhvr>
                                      <p:tavLst>
                                        <p:tav tm="0">
                                          <p:val>
                                            <p:strVal val="#ppt_x"/>
                                          </p:val>
                                        </p:tav>
                                        <p:tav tm="100000">
                                          <p:val>
                                            <p:strVal val="#ppt_x"/>
                                          </p:val>
                                        </p:tav>
                                      </p:tavLst>
                                    </p:anim>
                                    <p:anim calcmode="lin" valueType="num">
                                      <p:cBhvr>
                                        <p:cTn id="344" dur="3000" fill="hold"/>
                                        <p:tgtEl>
                                          <p:spTgt spid="86"/>
                                        </p:tgtEl>
                                        <p:attrNameLst>
                                          <p:attrName>ppt_y</p:attrName>
                                        </p:attrNameLst>
                                      </p:cBhvr>
                                      <p:tavLst>
                                        <p:tav tm="0">
                                          <p:val>
                                            <p:strVal val="#ppt_y+#ppt_h/2"/>
                                          </p:val>
                                        </p:tav>
                                        <p:tav tm="100000">
                                          <p:val>
                                            <p:strVal val="#ppt_y"/>
                                          </p:val>
                                        </p:tav>
                                      </p:tavLst>
                                    </p:anim>
                                    <p:anim calcmode="lin" valueType="num">
                                      <p:cBhvr>
                                        <p:cTn id="345" dur="3000" fill="hold"/>
                                        <p:tgtEl>
                                          <p:spTgt spid="86"/>
                                        </p:tgtEl>
                                        <p:attrNameLst>
                                          <p:attrName>ppt_w</p:attrName>
                                        </p:attrNameLst>
                                      </p:cBhvr>
                                      <p:tavLst>
                                        <p:tav tm="0">
                                          <p:val>
                                            <p:strVal val="#ppt_w"/>
                                          </p:val>
                                        </p:tav>
                                        <p:tav tm="100000">
                                          <p:val>
                                            <p:strVal val="#ppt_w"/>
                                          </p:val>
                                        </p:tav>
                                      </p:tavLst>
                                    </p:anim>
                                    <p:anim calcmode="lin" valueType="num">
                                      <p:cBhvr>
                                        <p:cTn id="346" dur="3000" fill="hold"/>
                                        <p:tgtEl>
                                          <p:spTgt spid="86"/>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86"/>
                                        </p:tgtEl>
                                      </p:cBhvr>
                                      <p:by x="400000" y="100000"/>
                                    </p:animScale>
                                  </p:childTnLst>
                                </p:cTn>
                              </p:par>
                              <p:par>
                                <p:cTn id="349" presetID="17" presetClass="entr" presetSubtype="4" fill="hold" grpId="0" nodeType="withEffect">
                                  <p:stCondLst>
                                    <p:cond delay="0"/>
                                  </p:stCondLst>
                                  <p:childTnLst>
                                    <p:set>
                                      <p:cBhvr>
                                        <p:cTn id="350" dur="1" fill="hold">
                                          <p:stCondLst>
                                            <p:cond delay="0"/>
                                          </p:stCondLst>
                                        </p:cTn>
                                        <p:tgtEl>
                                          <p:spTgt spid="85"/>
                                        </p:tgtEl>
                                        <p:attrNameLst>
                                          <p:attrName>style.visibility</p:attrName>
                                        </p:attrNameLst>
                                      </p:cBhvr>
                                      <p:to>
                                        <p:strVal val="visible"/>
                                      </p:to>
                                    </p:set>
                                    <p:anim calcmode="lin" valueType="num">
                                      <p:cBhvr>
                                        <p:cTn id="351" dur="3000" fill="hold"/>
                                        <p:tgtEl>
                                          <p:spTgt spid="85"/>
                                        </p:tgtEl>
                                        <p:attrNameLst>
                                          <p:attrName>ppt_x</p:attrName>
                                        </p:attrNameLst>
                                      </p:cBhvr>
                                      <p:tavLst>
                                        <p:tav tm="0">
                                          <p:val>
                                            <p:strVal val="#ppt_x"/>
                                          </p:val>
                                        </p:tav>
                                        <p:tav tm="100000">
                                          <p:val>
                                            <p:strVal val="#ppt_x"/>
                                          </p:val>
                                        </p:tav>
                                      </p:tavLst>
                                    </p:anim>
                                    <p:anim calcmode="lin" valueType="num">
                                      <p:cBhvr>
                                        <p:cTn id="352" dur="3000" fill="hold"/>
                                        <p:tgtEl>
                                          <p:spTgt spid="85"/>
                                        </p:tgtEl>
                                        <p:attrNameLst>
                                          <p:attrName>ppt_y</p:attrName>
                                        </p:attrNameLst>
                                      </p:cBhvr>
                                      <p:tavLst>
                                        <p:tav tm="0">
                                          <p:val>
                                            <p:strVal val="#ppt_y+#ppt_h/2"/>
                                          </p:val>
                                        </p:tav>
                                        <p:tav tm="100000">
                                          <p:val>
                                            <p:strVal val="#ppt_y"/>
                                          </p:val>
                                        </p:tav>
                                      </p:tavLst>
                                    </p:anim>
                                    <p:anim calcmode="lin" valueType="num">
                                      <p:cBhvr>
                                        <p:cTn id="353" dur="3000" fill="hold"/>
                                        <p:tgtEl>
                                          <p:spTgt spid="85"/>
                                        </p:tgtEl>
                                        <p:attrNameLst>
                                          <p:attrName>ppt_w</p:attrName>
                                        </p:attrNameLst>
                                      </p:cBhvr>
                                      <p:tavLst>
                                        <p:tav tm="0">
                                          <p:val>
                                            <p:strVal val="#ppt_w"/>
                                          </p:val>
                                        </p:tav>
                                        <p:tav tm="100000">
                                          <p:val>
                                            <p:strVal val="#ppt_w"/>
                                          </p:val>
                                        </p:tav>
                                      </p:tavLst>
                                    </p:anim>
                                    <p:anim calcmode="lin" valueType="num">
                                      <p:cBhvr>
                                        <p:cTn id="354" dur="3000" fill="hold"/>
                                        <p:tgtEl>
                                          <p:spTgt spid="85"/>
                                        </p:tgtEl>
                                        <p:attrNameLst>
                                          <p:attrName>ppt_h</p:attrName>
                                        </p:attrNameLst>
                                      </p:cBhvr>
                                      <p:tavLst>
                                        <p:tav tm="0">
                                          <p:val>
                                            <p:fltVal val="0"/>
                                          </p:val>
                                        </p:tav>
                                        <p:tav tm="100000">
                                          <p:val>
                                            <p:strVal val="#ppt_h"/>
                                          </p:val>
                                        </p:tav>
                                      </p:tavLst>
                                    </p:anim>
                                  </p:childTnLst>
                                </p:cTn>
                              </p:par>
                              <p:par>
                                <p:cTn id="355" presetID="6" presetClass="emph" presetSubtype="0" fill="hold" grpId="1" nodeType="withEffect">
                                  <p:stCondLst>
                                    <p:cond delay="0"/>
                                  </p:stCondLst>
                                  <p:childTnLst>
                                    <p:animScale>
                                      <p:cBhvr>
                                        <p:cTn id="356" dur="3000" fill="hold"/>
                                        <p:tgtEl>
                                          <p:spTgt spid="85"/>
                                        </p:tgtEl>
                                      </p:cBhvr>
                                      <p:by x="400000" y="100000"/>
                                    </p:animScale>
                                  </p:childTnLst>
                                </p:cTn>
                              </p:par>
                              <p:par>
                                <p:cTn id="357" presetID="17" presetClass="entr" presetSubtype="4" fill="hold" grpId="0" nodeType="withEffect">
                                  <p:stCondLst>
                                    <p:cond delay="0"/>
                                  </p:stCondLst>
                                  <p:childTnLst>
                                    <p:set>
                                      <p:cBhvr>
                                        <p:cTn id="358" dur="1" fill="hold">
                                          <p:stCondLst>
                                            <p:cond delay="0"/>
                                          </p:stCondLst>
                                        </p:cTn>
                                        <p:tgtEl>
                                          <p:spTgt spid="84"/>
                                        </p:tgtEl>
                                        <p:attrNameLst>
                                          <p:attrName>style.visibility</p:attrName>
                                        </p:attrNameLst>
                                      </p:cBhvr>
                                      <p:to>
                                        <p:strVal val="visible"/>
                                      </p:to>
                                    </p:set>
                                    <p:anim calcmode="lin" valueType="num">
                                      <p:cBhvr>
                                        <p:cTn id="359" dur="3000" fill="hold"/>
                                        <p:tgtEl>
                                          <p:spTgt spid="84"/>
                                        </p:tgtEl>
                                        <p:attrNameLst>
                                          <p:attrName>ppt_x</p:attrName>
                                        </p:attrNameLst>
                                      </p:cBhvr>
                                      <p:tavLst>
                                        <p:tav tm="0">
                                          <p:val>
                                            <p:strVal val="#ppt_x"/>
                                          </p:val>
                                        </p:tav>
                                        <p:tav tm="100000">
                                          <p:val>
                                            <p:strVal val="#ppt_x"/>
                                          </p:val>
                                        </p:tav>
                                      </p:tavLst>
                                    </p:anim>
                                    <p:anim calcmode="lin" valueType="num">
                                      <p:cBhvr>
                                        <p:cTn id="360" dur="3000" fill="hold"/>
                                        <p:tgtEl>
                                          <p:spTgt spid="84"/>
                                        </p:tgtEl>
                                        <p:attrNameLst>
                                          <p:attrName>ppt_y</p:attrName>
                                        </p:attrNameLst>
                                      </p:cBhvr>
                                      <p:tavLst>
                                        <p:tav tm="0">
                                          <p:val>
                                            <p:strVal val="#ppt_y+#ppt_h/2"/>
                                          </p:val>
                                        </p:tav>
                                        <p:tav tm="100000">
                                          <p:val>
                                            <p:strVal val="#ppt_y"/>
                                          </p:val>
                                        </p:tav>
                                      </p:tavLst>
                                    </p:anim>
                                    <p:anim calcmode="lin" valueType="num">
                                      <p:cBhvr>
                                        <p:cTn id="361" dur="3000" fill="hold"/>
                                        <p:tgtEl>
                                          <p:spTgt spid="84"/>
                                        </p:tgtEl>
                                        <p:attrNameLst>
                                          <p:attrName>ppt_w</p:attrName>
                                        </p:attrNameLst>
                                      </p:cBhvr>
                                      <p:tavLst>
                                        <p:tav tm="0">
                                          <p:val>
                                            <p:strVal val="#ppt_w"/>
                                          </p:val>
                                        </p:tav>
                                        <p:tav tm="100000">
                                          <p:val>
                                            <p:strVal val="#ppt_w"/>
                                          </p:val>
                                        </p:tav>
                                      </p:tavLst>
                                    </p:anim>
                                    <p:anim calcmode="lin" valueType="num">
                                      <p:cBhvr>
                                        <p:cTn id="362" dur="3000" fill="hold"/>
                                        <p:tgtEl>
                                          <p:spTgt spid="84"/>
                                        </p:tgtEl>
                                        <p:attrNameLst>
                                          <p:attrName>ppt_h</p:attrName>
                                        </p:attrNameLst>
                                      </p:cBhvr>
                                      <p:tavLst>
                                        <p:tav tm="0">
                                          <p:val>
                                            <p:fltVal val="0"/>
                                          </p:val>
                                        </p:tav>
                                        <p:tav tm="100000">
                                          <p:val>
                                            <p:strVal val="#ppt_h"/>
                                          </p:val>
                                        </p:tav>
                                      </p:tavLst>
                                    </p:anim>
                                  </p:childTnLst>
                                </p:cTn>
                              </p:par>
                              <p:par>
                                <p:cTn id="363" presetID="6" presetClass="emph" presetSubtype="0" fill="hold" grpId="1" nodeType="withEffect">
                                  <p:stCondLst>
                                    <p:cond delay="0"/>
                                  </p:stCondLst>
                                  <p:childTnLst>
                                    <p:animScale>
                                      <p:cBhvr>
                                        <p:cTn id="364" dur="3000" fill="hold"/>
                                        <p:tgtEl>
                                          <p:spTgt spid="84"/>
                                        </p:tgtEl>
                                      </p:cBhvr>
                                      <p:by x="400000" y="100000"/>
                                    </p:animScale>
                                  </p:childTnLst>
                                </p:cTn>
                              </p:par>
                              <p:par>
                                <p:cTn id="365" presetID="17" presetClass="entr" presetSubtype="4" fill="hold" grpId="0" nodeType="withEffect">
                                  <p:stCondLst>
                                    <p:cond delay="0"/>
                                  </p:stCondLst>
                                  <p:childTnLst>
                                    <p:set>
                                      <p:cBhvr>
                                        <p:cTn id="366" dur="1" fill="hold">
                                          <p:stCondLst>
                                            <p:cond delay="0"/>
                                          </p:stCondLst>
                                        </p:cTn>
                                        <p:tgtEl>
                                          <p:spTgt spid="83"/>
                                        </p:tgtEl>
                                        <p:attrNameLst>
                                          <p:attrName>style.visibility</p:attrName>
                                        </p:attrNameLst>
                                      </p:cBhvr>
                                      <p:to>
                                        <p:strVal val="visible"/>
                                      </p:to>
                                    </p:set>
                                    <p:anim calcmode="lin" valueType="num">
                                      <p:cBhvr>
                                        <p:cTn id="367" dur="3000" fill="hold"/>
                                        <p:tgtEl>
                                          <p:spTgt spid="83"/>
                                        </p:tgtEl>
                                        <p:attrNameLst>
                                          <p:attrName>ppt_x</p:attrName>
                                        </p:attrNameLst>
                                      </p:cBhvr>
                                      <p:tavLst>
                                        <p:tav tm="0">
                                          <p:val>
                                            <p:strVal val="#ppt_x"/>
                                          </p:val>
                                        </p:tav>
                                        <p:tav tm="100000">
                                          <p:val>
                                            <p:strVal val="#ppt_x"/>
                                          </p:val>
                                        </p:tav>
                                      </p:tavLst>
                                    </p:anim>
                                    <p:anim calcmode="lin" valueType="num">
                                      <p:cBhvr>
                                        <p:cTn id="368" dur="3000" fill="hold"/>
                                        <p:tgtEl>
                                          <p:spTgt spid="83"/>
                                        </p:tgtEl>
                                        <p:attrNameLst>
                                          <p:attrName>ppt_y</p:attrName>
                                        </p:attrNameLst>
                                      </p:cBhvr>
                                      <p:tavLst>
                                        <p:tav tm="0">
                                          <p:val>
                                            <p:strVal val="#ppt_y+#ppt_h/2"/>
                                          </p:val>
                                        </p:tav>
                                        <p:tav tm="100000">
                                          <p:val>
                                            <p:strVal val="#ppt_y"/>
                                          </p:val>
                                        </p:tav>
                                      </p:tavLst>
                                    </p:anim>
                                    <p:anim calcmode="lin" valueType="num">
                                      <p:cBhvr>
                                        <p:cTn id="369" dur="3000" fill="hold"/>
                                        <p:tgtEl>
                                          <p:spTgt spid="83"/>
                                        </p:tgtEl>
                                        <p:attrNameLst>
                                          <p:attrName>ppt_w</p:attrName>
                                        </p:attrNameLst>
                                      </p:cBhvr>
                                      <p:tavLst>
                                        <p:tav tm="0">
                                          <p:val>
                                            <p:strVal val="#ppt_w"/>
                                          </p:val>
                                        </p:tav>
                                        <p:tav tm="100000">
                                          <p:val>
                                            <p:strVal val="#ppt_w"/>
                                          </p:val>
                                        </p:tav>
                                      </p:tavLst>
                                    </p:anim>
                                    <p:anim calcmode="lin" valueType="num">
                                      <p:cBhvr>
                                        <p:cTn id="370" dur="3000" fill="hold"/>
                                        <p:tgtEl>
                                          <p:spTgt spid="83"/>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83"/>
                                        </p:tgtEl>
                                      </p:cBhvr>
                                      <p:by x="400000" y="100000"/>
                                    </p:animScale>
                                  </p:childTnLst>
                                </p:cTn>
                              </p:par>
                              <p:par>
                                <p:cTn id="373" presetID="17" presetClass="entr" presetSubtype="4" fill="hold" grpId="0" nodeType="withEffect">
                                  <p:stCondLst>
                                    <p:cond delay="0"/>
                                  </p:stCondLst>
                                  <p:childTnLst>
                                    <p:set>
                                      <p:cBhvr>
                                        <p:cTn id="374" dur="1" fill="hold">
                                          <p:stCondLst>
                                            <p:cond delay="0"/>
                                          </p:stCondLst>
                                        </p:cTn>
                                        <p:tgtEl>
                                          <p:spTgt spid="82"/>
                                        </p:tgtEl>
                                        <p:attrNameLst>
                                          <p:attrName>style.visibility</p:attrName>
                                        </p:attrNameLst>
                                      </p:cBhvr>
                                      <p:to>
                                        <p:strVal val="visible"/>
                                      </p:to>
                                    </p:set>
                                    <p:anim calcmode="lin" valueType="num">
                                      <p:cBhvr>
                                        <p:cTn id="375" dur="3000" fill="hold"/>
                                        <p:tgtEl>
                                          <p:spTgt spid="82"/>
                                        </p:tgtEl>
                                        <p:attrNameLst>
                                          <p:attrName>ppt_x</p:attrName>
                                        </p:attrNameLst>
                                      </p:cBhvr>
                                      <p:tavLst>
                                        <p:tav tm="0">
                                          <p:val>
                                            <p:strVal val="#ppt_x"/>
                                          </p:val>
                                        </p:tav>
                                        <p:tav tm="100000">
                                          <p:val>
                                            <p:strVal val="#ppt_x"/>
                                          </p:val>
                                        </p:tav>
                                      </p:tavLst>
                                    </p:anim>
                                    <p:anim calcmode="lin" valueType="num">
                                      <p:cBhvr>
                                        <p:cTn id="376" dur="3000" fill="hold"/>
                                        <p:tgtEl>
                                          <p:spTgt spid="82"/>
                                        </p:tgtEl>
                                        <p:attrNameLst>
                                          <p:attrName>ppt_y</p:attrName>
                                        </p:attrNameLst>
                                      </p:cBhvr>
                                      <p:tavLst>
                                        <p:tav tm="0">
                                          <p:val>
                                            <p:strVal val="#ppt_y+#ppt_h/2"/>
                                          </p:val>
                                        </p:tav>
                                        <p:tav tm="100000">
                                          <p:val>
                                            <p:strVal val="#ppt_y"/>
                                          </p:val>
                                        </p:tav>
                                      </p:tavLst>
                                    </p:anim>
                                    <p:anim calcmode="lin" valueType="num">
                                      <p:cBhvr>
                                        <p:cTn id="377" dur="3000" fill="hold"/>
                                        <p:tgtEl>
                                          <p:spTgt spid="82"/>
                                        </p:tgtEl>
                                        <p:attrNameLst>
                                          <p:attrName>ppt_w</p:attrName>
                                        </p:attrNameLst>
                                      </p:cBhvr>
                                      <p:tavLst>
                                        <p:tav tm="0">
                                          <p:val>
                                            <p:strVal val="#ppt_w"/>
                                          </p:val>
                                        </p:tav>
                                        <p:tav tm="100000">
                                          <p:val>
                                            <p:strVal val="#ppt_w"/>
                                          </p:val>
                                        </p:tav>
                                      </p:tavLst>
                                    </p:anim>
                                    <p:anim calcmode="lin" valueType="num">
                                      <p:cBhvr>
                                        <p:cTn id="378" dur="3000" fill="hold"/>
                                        <p:tgtEl>
                                          <p:spTgt spid="82"/>
                                        </p:tgtEl>
                                        <p:attrNameLst>
                                          <p:attrName>ppt_h</p:attrName>
                                        </p:attrNameLst>
                                      </p:cBhvr>
                                      <p:tavLst>
                                        <p:tav tm="0">
                                          <p:val>
                                            <p:fltVal val="0"/>
                                          </p:val>
                                        </p:tav>
                                        <p:tav tm="100000">
                                          <p:val>
                                            <p:strVal val="#ppt_h"/>
                                          </p:val>
                                        </p:tav>
                                      </p:tavLst>
                                    </p:anim>
                                  </p:childTnLst>
                                </p:cTn>
                              </p:par>
                              <p:par>
                                <p:cTn id="379" presetID="6" presetClass="emph" presetSubtype="0" fill="hold" grpId="1" nodeType="withEffect">
                                  <p:stCondLst>
                                    <p:cond delay="0"/>
                                  </p:stCondLst>
                                  <p:childTnLst>
                                    <p:animScale>
                                      <p:cBhvr>
                                        <p:cTn id="380" dur="3000" fill="hold"/>
                                        <p:tgtEl>
                                          <p:spTgt spid="82"/>
                                        </p:tgtEl>
                                      </p:cBhvr>
                                      <p:by x="400000" y="100000"/>
                                    </p:animScale>
                                  </p:childTnLst>
                                </p:cTn>
                              </p:par>
                              <p:par>
                                <p:cTn id="381" presetID="17" presetClass="entr" presetSubtype="4" fill="hold" grpId="0" nodeType="withEffect">
                                  <p:stCondLst>
                                    <p:cond delay="0"/>
                                  </p:stCondLst>
                                  <p:childTnLst>
                                    <p:set>
                                      <p:cBhvr>
                                        <p:cTn id="382" dur="1" fill="hold">
                                          <p:stCondLst>
                                            <p:cond delay="0"/>
                                          </p:stCondLst>
                                        </p:cTn>
                                        <p:tgtEl>
                                          <p:spTgt spid="81"/>
                                        </p:tgtEl>
                                        <p:attrNameLst>
                                          <p:attrName>style.visibility</p:attrName>
                                        </p:attrNameLst>
                                      </p:cBhvr>
                                      <p:to>
                                        <p:strVal val="visible"/>
                                      </p:to>
                                    </p:set>
                                    <p:anim calcmode="lin" valueType="num">
                                      <p:cBhvr>
                                        <p:cTn id="383" dur="3000" fill="hold"/>
                                        <p:tgtEl>
                                          <p:spTgt spid="81"/>
                                        </p:tgtEl>
                                        <p:attrNameLst>
                                          <p:attrName>ppt_x</p:attrName>
                                        </p:attrNameLst>
                                      </p:cBhvr>
                                      <p:tavLst>
                                        <p:tav tm="0">
                                          <p:val>
                                            <p:strVal val="#ppt_x"/>
                                          </p:val>
                                        </p:tav>
                                        <p:tav tm="100000">
                                          <p:val>
                                            <p:strVal val="#ppt_x"/>
                                          </p:val>
                                        </p:tav>
                                      </p:tavLst>
                                    </p:anim>
                                    <p:anim calcmode="lin" valueType="num">
                                      <p:cBhvr>
                                        <p:cTn id="384" dur="3000" fill="hold"/>
                                        <p:tgtEl>
                                          <p:spTgt spid="81"/>
                                        </p:tgtEl>
                                        <p:attrNameLst>
                                          <p:attrName>ppt_y</p:attrName>
                                        </p:attrNameLst>
                                      </p:cBhvr>
                                      <p:tavLst>
                                        <p:tav tm="0">
                                          <p:val>
                                            <p:strVal val="#ppt_y+#ppt_h/2"/>
                                          </p:val>
                                        </p:tav>
                                        <p:tav tm="100000">
                                          <p:val>
                                            <p:strVal val="#ppt_y"/>
                                          </p:val>
                                        </p:tav>
                                      </p:tavLst>
                                    </p:anim>
                                    <p:anim calcmode="lin" valueType="num">
                                      <p:cBhvr>
                                        <p:cTn id="385" dur="3000" fill="hold"/>
                                        <p:tgtEl>
                                          <p:spTgt spid="81"/>
                                        </p:tgtEl>
                                        <p:attrNameLst>
                                          <p:attrName>ppt_w</p:attrName>
                                        </p:attrNameLst>
                                      </p:cBhvr>
                                      <p:tavLst>
                                        <p:tav tm="0">
                                          <p:val>
                                            <p:strVal val="#ppt_w"/>
                                          </p:val>
                                        </p:tav>
                                        <p:tav tm="100000">
                                          <p:val>
                                            <p:strVal val="#ppt_w"/>
                                          </p:val>
                                        </p:tav>
                                      </p:tavLst>
                                    </p:anim>
                                    <p:anim calcmode="lin" valueType="num">
                                      <p:cBhvr>
                                        <p:cTn id="386" dur="3000" fill="hold"/>
                                        <p:tgtEl>
                                          <p:spTgt spid="81"/>
                                        </p:tgtEl>
                                        <p:attrNameLst>
                                          <p:attrName>ppt_h</p:attrName>
                                        </p:attrNameLst>
                                      </p:cBhvr>
                                      <p:tavLst>
                                        <p:tav tm="0">
                                          <p:val>
                                            <p:fltVal val="0"/>
                                          </p:val>
                                        </p:tav>
                                        <p:tav tm="100000">
                                          <p:val>
                                            <p:strVal val="#ppt_h"/>
                                          </p:val>
                                        </p:tav>
                                      </p:tavLst>
                                    </p:anim>
                                  </p:childTnLst>
                                </p:cTn>
                              </p:par>
                              <p:par>
                                <p:cTn id="387" presetID="6" presetClass="emph" presetSubtype="0" fill="hold" grpId="1" nodeType="withEffect">
                                  <p:stCondLst>
                                    <p:cond delay="0"/>
                                  </p:stCondLst>
                                  <p:childTnLst>
                                    <p:animScale>
                                      <p:cBhvr>
                                        <p:cTn id="388" dur="3000" fill="hold"/>
                                        <p:tgtEl>
                                          <p:spTgt spid="81"/>
                                        </p:tgtEl>
                                      </p:cBhvr>
                                      <p:by x="400000" y="100000"/>
                                    </p:animScale>
                                  </p:childTnLst>
                                </p:cTn>
                              </p:par>
                              <p:par>
                                <p:cTn id="389" presetID="17" presetClass="entr" presetSubtype="4" fill="hold" grpId="0" nodeType="withEffect">
                                  <p:stCondLst>
                                    <p:cond delay="0"/>
                                  </p:stCondLst>
                                  <p:childTnLst>
                                    <p:set>
                                      <p:cBhvr>
                                        <p:cTn id="390" dur="1" fill="hold">
                                          <p:stCondLst>
                                            <p:cond delay="0"/>
                                          </p:stCondLst>
                                        </p:cTn>
                                        <p:tgtEl>
                                          <p:spTgt spid="80"/>
                                        </p:tgtEl>
                                        <p:attrNameLst>
                                          <p:attrName>style.visibility</p:attrName>
                                        </p:attrNameLst>
                                      </p:cBhvr>
                                      <p:to>
                                        <p:strVal val="visible"/>
                                      </p:to>
                                    </p:set>
                                    <p:anim calcmode="lin" valueType="num">
                                      <p:cBhvr>
                                        <p:cTn id="391" dur="3000" fill="hold"/>
                                        <p:tgtEl>
                                          <p:spTgt spid="80"/>
                                        </p:tgtEl>
                                        <p:attrNameLst>
                                          <p:attrName>ppt_x</p:attrName>
                                        </p:attrNameLst>
                                      </p:cBhvr>
                                      <p:tavLst>
                                        <p:tav tm="0">
                                          <p:val>
                                            <p:strVal val="#ppt_x"/>
                                          </p:val>
                                        </p:tav>
                                        <p:tav tm="100000">
                                          <p:val>
                                            <p:strVal val="#ppt_x"/>
                                          </p:val>
                                        </p:tav>
                                      </p:tavLst>
                                    </p:anim>
                                    <p:anim calcmode="lin" valueType="num">
                                      <p:cBhvr>
                                        <p:cTn id="392" dur="3000" fill="hold"/>
                                        <p:tgtEl>
                                          <p:spTgt spid="80"/>
                                        </p:tgtEl>
                                        <p:attrNameLst>
                                          <p:attrName>ppt_y</p:attrName>
                                        </p:attrNameLst>
                                      </p:cBhvr>
                                      <p:tavLst>
                                        <p:tav tm="0">
                                          <p:val>
                                            <p:strVal val="#ppt_y+#ppt_h/2"/>
                                          </p:val>
                                        </p:tav>
                                        <p:tav tm="100000">
                                          <p:val>
                                            <p:strVal val="#ppt_y"/>
                                          </p:val>
                                        </p:tav>
                                      </p:tavLst>
                                    </p:anim>
                                    <p:anim calcmode="lin" valueType="num">
                                      <p:cBhvr>
                                        <p:cTn id="393" dur="3000" fill="hold"/>
                                        <p:tgtEl>
                                          <p:spTgt spid="80"/>
                                        </p:tgtEl>
                                        <p:attrNameLst>
                                          <p:attrName>ppt_w</p:attrName>
                                        </p:attrNameLst>
                                      </p:cBhvr>
                                      <p:tavLst>
                                        <p:tav tm="0">
                                          <p:val>
                                            <p:strVal val="#ppt_w"/>
                                          </p:val>
                                        </p:tav>
                                        <p:tav tm="100000">
                                          <p:val>
                                            <p:strVal val="#ppt_w"/>
                                          </p:val>
                                        </p:tav>
                                      </p:tavLst>
                                    </p:anim>
                                    <p:anim calcmode="lin" valueType="num">
                                      <p:cBhvr>
                                        <p:cTn id="394" dur="3000" fill="hold"/>
                                        <p:tgtEl>
                                          <p:spTgt spid="80"/>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80"/>
                                        </p:tgtEl>
                                      </p:cBhvr>
                                      <p:by x="400000" y="100000"/>
                                    </p:animScale>
                                  </p:childTnLst>
                                </p:cTn>
                              </p:par>
                              <p:par>
                                <p:cTn id="397" presetID="17" presetClass="entr" presetSubtype="4" fill="hold" grpId="0" nodeType="withEffect">
                                  <p:stCondLst>
                                    <p:cond delay="0"/>
                                  </p:stCondLst>
                                  <p:childTnLst>
                                    <p:set>
                                      <p:cBhvr>
                                        <p:cTn id="398" dur="1" fill="hold">
                                          <p:stCondLst>
                                            <p:cond delay="0"/>
                                          </p:stCondLst>
                                        </p:cTn>
                                        <p:tgtEl>
                                          <p:spTgt spid="79"/>
                                        </p:tgtEl>
                                        <p:attrNameLst>
                                          <p:attrName>style.visibility</p:attrName>
                                        </p:attrNameLst>
                                      </p:cBhvr>
                                      <p:to>
                                        <p:strVal val="visible"/>
                                      </p:to>
                                    </p:set>
                                    <p:anim calcmode="lin" valueType="num">
                                      <p:cBhvr>
                                        <p:cTn id="399" dur="3000" fill="hold"/>
                                        <p:tgtEl>
                                          <p:spTgt spid="79"/>
                                        </p:tgtEl>
                                        <p:attrNameLst>
                                          <p:attrName>ppt_x</p:attrName>
                                        </p:attrNameLst>
                                      </p:cBhvr>
                                      <p:tavLst>
                                        <p:tav tm="0">
                                          <p:val>
                                            <p:strVal val="#ppt_x"/>
                                          </p:val>
                                        </p:tav>
                                        <p:tav tm="100000">
                                          <p:val>
                                            <p:strVal val="#ppt_x"/>
                                          </p:val>
                                        </p:tav>
                                      </p:tavLst>
                                    </p:anim>
                                    <p:anim calcmode="lin" valueType="num">
                                      <p:cBhvr>
                                        <p:cTn id="400" dur="3000" fill="hold"/>
                                        <p:tgtEl>
                                          <p:spTgt spid="79"/>
                                        </p:tgtEl>
                                        <p:attrNameLst>
                                          <p:attrName>ppt_y</p:attrName>
                                        </p:attrNameLst>
                                      </p:cBhvr>
                                      <p:tavLst>
                                        <p:tav tm="0">
                                          <p:val>
                                            <p:strVal val="#ppt_y+#ppt_h/2"/>
                                          </p:val>
                                        </p:tav>
                                        <p:tav tm="100000">
                                          <p:val>
                                            <p:strVal val="#ppt_y"/>
                                          </p:val>
                                        </p:tav>
                                      </p:tavLst>
                                    </p:anim>
                                    <p:anim calcmode="lin" valueType="num">
                                      <p:cBhvr>
                                        <p:cTn id="401" dur="3000" fill="hold"/>
                                        <p:tgtEl>
                                          <p:spTgt spid="79"/>
                                        </p:tgtEl>
                                        <p:attrNameLst>
                                          <p:attrName>ppt_w</p:attrName>
                                        </p:attrNameLst>
                                      </p:cBhvr>
                                      <p:tavLst>
                                        <p:tav tm="0">
                                          <p:val>
                                            <p:strVal val="#ppt_w"/>
                                          </p:val>
                                        </p:tav>
                                        <p:tav tm="100000">
                                          <p:val>
                                            <p:strVal val="#ppt_w"/>
                                          </p:val>
                                        </p:tav>
                                      </p:tavLst>
                                    </p:anim>
                                    <p:anim calcmode="lin" valueType="num">
                                      <p:cBhvr>
                                        <p:cTn id="402" dur="3000" fill="hold"/>
                                        <p:tgtEl>
                                          <p:spTgt spid="79"/>
                                        </p:tgtEl>
                                        <p:attrNameLst>
                                          <p:attrName>ppt_h</p:attrName>
                                        </p:attrNameLst>
                                      </p:cBhvr>
                                      <p:tavLst>
                                        <p:tav tm="0">
                                          <p:val>
                                            <p:fltVal val="0"/>
                                          </p:val>
                                        </p:tav>
                                        <p:tav tm="100000">
                                          <p:val>
                                            <p:strVal val="#ppt_h"/>
                                          </p:val>
                                        </p:tav>
                                      </p:tavLst>
                                    </p:anim>
                                  </p:childTnLst>
                                </p:cTn>
                              </p:par>
                              <p:par>
                                <p:cTn id="403" presetID="6" presetClass="emph" presetSubtype="0" fill="hold" grpId="1" nodeType="withEffect">
                                  <p:stCondLst>
                                    <p:cond delay="0"/>
                                  </p:stCondLst>
                                  <p:childTnLst>
                                    <p:animScale>
                                      <p:cBhvr>
                                        <p:cTn id="404" dur="3000" fill="hold"/>
                                        <p:tgtEl>
                                          <p:spTgt spid="79"/>
                                        </p:tgtEl>
                                      </p:cBhvr>
                                      <p:by x="400000" y="100000"/>
                                    </p:animScale>
                                  </p:childTnLst>
                                </p:cTn>
                              </p:par>
                              <p:par>
                                <p:cTn id="405" presetID="17" presetClass="entr" presetSubtype="4" fill="hold" grpId="0" nodeType="withEffect">
                                  <p:stCondLst>
                                    <p:cond delay="0"/>
                                  </p:stCondLst>
                                  <p:childTnLst>
                                    <p:set>
                                      <p:cBhvr>
                                        <p:cTn id="406" dur="1" fill="hold">
                                          <p:stCondLst>
                                            <p:cond delay="0"/>
                                          </p:stCondLst>
                                        </p:cTn>
                                        <p:tgtEl>
                                          <p:spTgt spid="78"/>
                                        </p:tgtEl>
                                        <p:attrNameLst>
                                          <p:attrName>style.visibility</p:attrName>
                                        </p:attrNameLst>
                                      </p:cBhvr>
                                      <p:to>
                                        <p:strVal val="visible"/>
                                      </p:to>
                                    </p:set>
                                    <p:anim calcmode="lin" valueType="num">
                                      <p:cBhvr>
                                        <p:cTn id="407" dur="3000" fill="hold"/>
                                        <p:tgtEl>
                                          <p:spTgt spid="78"/>
                                        </p:tgtEl>
                                        <p:attrNameLst>
                                          <p:attrName>ppt_x</p:attrName>
                                        </p:attrNameLst>
                                      </p:cBhvr>
                                      <p:tavLst>
                                        <p:tav tm="0">
                                          <p:val>
                                            <p:strVal val="#ppt_x"/>
                                          </p:val>
                                        </p:tav>
                                        <p:tav tm="100000">
                                          <p:val>
                                            <p:strVal val="#ppt_x"/>
                                          </p:val>
                                        </p:tav>
                                      </p:tavLst>
                                    </p:anim>
                                    <p:anim calcmode="lin" valueType="num">
                                      <p:cBhvr>
                                        <p:cTn id="408" dur="3000" fill="hold"/>
                                        <p:tgtEl>
                                          <p:spTgt spid="78"/>
                                        </p:tgtEl>
                                        <p:attrNameLst>
                                          <p:attrName>ppt_y</p:attrName>
                                        </p:attrNameLst>
                                      </p:cBhvr>
                                      <p:tavLst>
                                        <p:tav tm="0">
                                          <p:val>
                                            <p:strVal val="#ppt_y+#ppt_h/2"/>
                                          </p:val>
                                        </p:tav>
                                        <p:tav tm="100000">
                                          <p:val>
                                            <p:strVal val="#ppt_y"/>
                                          </p:val>
                                        </p:tav>
                                      </p:tavLst>
                                    </p:anim>
                                    <p:anim calcmode="lin" valueType="num">
                                      <p:cBhvr>
                                        <p:cTn id="409" dur="3000" fill="hold"/>
                                        <p:tgtEl>
                                          <p:spTgt spid="78"/>
                                        </p:tgtEl>
                                        <p:attrNameLst>
                                          <p:attrName>ppt_w</p:attrName>
                                        </p:attrNameLst>
                                      </p:cBhvr>
                                      <p:tavLst>
                                        <p:tav tm="0">
                                          <p:val>
                                            <p:strVal val="#ppt_w"/>
                                          </p:val>
                                        </p:tav>
                                        <p:tav tm="100000">
                                          <p:val>
                                            <p:strVal val="#ppt_w"/>
                                          </p:val>
                                        </p:tav>
                                      </p:tavLst>
                                    </p:anim>
                                    <p:anim calcmode="lin" valueType="num">
                                      <p:cBhvr>
                                        <p:cTn id="410" dur="3000" fill="hold"/>
                                        <p:tgtEl>
                                          <p:spTgt spid="78"/>
                                        </p:tgtEl>
                                        <p:attrNameLst>
                                          <p:attrName>ppt_h</p:attrName>
                                        </p:attrNameLst>
                                      </p:cBhvr>
                                      <p:tavLst>
                                        <p:tav tm="0">
                                          <p:val>
                                            <p:fltVal val="0"/>
                                          </p:val>
                                        </p:tav>
                                        <p:tav tm="100000">
                                          <p:val>
                                            <p:strVal val="#ppt_h"/>
                                          </p:val>
                                        </p:tav>
                                      </p:tavLst>
                                    </p:anim>
                                  </p:childTnLst>
                                </p:cTn>
                              </p:par>
                              <p:par>
                                <p:cTn id="411" presetID="6" presetClass="emph" presetSubtype="0" fill="hold" grpId="1" nodeType="withEffect">
                                  <p:stCondLst>
                                    <p:cond delay="0"/>
                                  </p:stCondLst>
                                  <p:childTnLst>
                                    <p:animScale>
                                      <p:cBhvr>
                                        <p:cTn id="412" dur="3000" fill="hold"/>
                                        <p:tgtEl>
                                          <p:spTgt spid="78"/>
                                        </p:tgtEl>
                                      </p:cBhvr>
                                      <p:by x="400000" y="100000"/>
                                    </p:animScale>
                                  </p:childTnLst>
                                </p:cTn>
                              </p:par>
                              <p:par>
                                <p:cTn id="413" presetID="17" presetClass="entr" presetSubtype="4" fill="hold" grpId="0" nodeType="withEffect">
                                  <p:stCondLst>
                                    <p:cond delay="0"/>
                                  </p:stCondLst>
                                  <p:childTnLst>
                                    <p:set>
                                      <p:cBhvr>
                                        <p:cTn id="414" dur="1" fill="hold">
                                          <p:stCondLst>
                                            <p:cond delay="0"/>
                                          </p:stCondLst>
                                        </p:cTn>
                                        <p:tgtEl>
                                          <p:spTgt spid="77"/>
                                        </p:tgtEl>
                                        <p:attrNameLst>
                                          <p:attrName>style.visibility</p:attrName>
                                        </p:attrNameLst>
                                      </p:cBhvr>
                                      <p:to>
                                        <p:strVal val="visible"/>
                                      </p:to>
                                    </p:set>
                                    <p:anim calcmode="lin" valueType="num">
                                      <p:cBhvr>
                                        <p:cTn id="415" dur="3000" fill="hold"/>
                                        <p:tgtEl>
                                          <p:spTgt spid="77"/>
                                        </p:tgtEl>
                                        <p:attrNameLst>
                                          <p:attrName>ppt_x</p:attrName>
                                        </p:attrNameLst>
                                      </p:cBhvr>
                                      <p:tavLst>
                                        <p:tav tm="0">
                                          <p:val>
                                            <p:strVal val="#ppt_x"/>
                                          </p:val>
                                        </p:tav>
                                        <p:tav tm="100000">
                                          <p:val>
                                            <p:strVal val="#ppt_x"/>
                                          </p:val>
                                        </p:tav>
                                      </p:tavLst>
                                    </p:anim>
                                    <p:anim calcmode="lin" valueType="num">
                                      <p:cBhvr>
                                        <p:cTn id="416" dur="3000" fill="hold"/>
                                        <p:tgtEl>
                                          <p:spTgt spid="77"/>
                                        </p:tgtEl>
                                        <p:attrNameLst>
                                          <p:attrName>ppt_y</p:attrName>
                                        </p:attrNameLst>
                                      </p:cBhvr>
                                      <p:tavLst>
                                        <p:tav tm="0">
                                          <p:val>
                                            <p:strVal val="#ppt_y+#ppt_h/2"/>
                                          </p:val>
                                        </p:tav>
                                        <p:tav tm="100000">
                                          <p:val>
                                            <p:strVal val="#ppt_y"/>
                                          </p:val>
                                        </p:tav>
                                      </p:tavLst>
                                    </p:anim>
                                    <p:anim calcmode="lin" valueType="num">
                                      <p:cBhvr>
                                        <p:cTn id="417" dur="3000" fill="hold"/>
                                        <p:tgtEl>
                                          <p:spTgt spid="77"/>
                                        </p:tgtEl>
                                        <p:attrNameLst>
                                          <p:attrName>ppt_w</p:attrName>
                                        </p:attrNameLst>
                                      </p:cBhvr>
                                      <p:tavLst>
                                        <p:tav tm="0">
                                          <p:val>
                                            <p:strVal val="#ppt_w"/>
                                          </p:val>
                                        </p:tav>
                                        <p:tav tm="100000">
                                          <p:val>
                                            <p:strVal val="#ppt_w"/>
                                          </p:val>
                                        </p:tav>
                                      </p:tavLst>
                                    </p:anim>
                                    <p:anim calcmode="lin" valueType="num">
                                      <p:cBhvr>
                                        <p:cTn id="418" dur="3000" fill="hold"/>
                                        <p:tgtEl>
                                          <p:spTgt spid="77"/>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77"/>
                                        </p:tgtEl>
                                      </p:cBhvr>
                                      <p:by x="400000" y="100000"/>
                                    </p:animScale>
                                  </p:childTnLst>
                                </p:cTn>
                              </p:par>
                              <p:par>
                                <p:cTn id="421" presetID="17" presetClass="entr" presetSubtype="4" fill="hold" grpId="0" nodeType="withEffect">
                                  <p:stCondLst>
                                    <p:cond delay="0"/>
                                  </p:stCondLst>
                                  <p:childTnLst>
                                    <p:set>
                                      <p:cBhvr>
                                        <p:cTn id="422" dur="1" fill="hold">
                                          <p:stCondLst>
                                            <p:cond delay="0"/>
                                          </p:stCondLst>
                                        </p:cTn>
                                        <p:tgtEl>
                                          <p:spTgt spid="76"/>
                                        </p:tgtEl>
                                        <p:attrNameLst>
                                          <p:attrName>style.visibility</p:attrName>
                                        </p:attrNameLst>
                                      </p:cBhvr>
                                      <p:to>
                                        <p:strVal val="visible"/>
                                      </p:to>
                                    </p:set>
                                    <p:anim calcmode="lin" valueType="num">
                                      <p:cBhvr>
                                        <p:cTn id="423" dur="3000" fill="hold"/>
                                        <p:tgtEl>
                                          <p:spTgt spid="76"/>
                                        </p:tgtEl>
                                        <p:attrNameLst>
                                          <p:attrName>ppt_x</p:attrName>
                                        </p:attrNameLst>
                                      </p:cBhvr>
                                      <p:tavLst>
                                        <p:tav tm="0">
                                          <p:val>
                                            <p:strVal val="#ppt_x"/>
                                          </p:val>
                                        </p:tav>
                                        <p:tav tm="100000">
                                          <p:val>
                                            <p:strVal val="#ppt_x"/>
                                          </p:val>
                                        </p:tav>
                                      </p:tavLst>
                                    </p:anim>
                                    <p:anim calcmode="lin" valueType="num">
                                      <p:cBhvr>
                                        <p:cTn id="424" dur="3000" fill="hold"/>
                                        <p:tgtEl>
                                          <p:spTgt spid="76"/>
                                        </p:tgtEl>
                                        <p:attrNameLst>
                                          <p:attrName>ppt_y</p:attrName>
                                        </p:attrNameLst>
                                      </p:cBhvr>
                                      <p:tavLst>
                                        <p:tav tm="0">
                                          <p:val>
                                            <p:strVal val="#ppt_y+#ppt_h/2"/>
                                          </p:val>
                                        </p:tav>
                                        <p:tav tm="100000">
                                          <p:val>
                                            <p:strVal val="#ppt_y"/>
                                          </p:val>
                                        </p:tav>
                                      </p:tavLst>
                                    </p:anim>
                                    <p:anim calcmode="lin" valueType="num">
                                      <p:cBhvr>
                                        <p:cTn id="425" dur="3000" fill="hold"/>
                                        <p:tgtEl>
                                          <p:spTgt spid="76"/>
                                        </p:tgtEl>
                                        <p:attrNameLst>
                                          <p:attrName>ppt_w</p:attrName>
                                        </p:attrNameLst>
                                      </p:cBhvr>
                                      <p:tavLst>
                                        <p:tav tm="0">
                                          <p:val>
                                            <p:strVal val="#ppt_w"/>
                                          </p:val>
                                        </p:tav>
                                        <p:tav tm="100000">
                                          <p:val>
                                            <p:strVal val="#ppt_w"/>
                                          </p:val>
                                        </p:tav>
                                      </p:tavLst>
                                    </p:anim>
                                    <p:anim calcmode="lin" valueType="num">
                                      <p:cBhvr>
                                        <p:cTn id="426" dur="3000" fill="hold"/>
                                        <p:tgtEl>
                                          <p:spTgt spid="76"/>
                                        </p:tgtEl>
                                        <p:attrNameLst>
                                          <p:attrName>ppt_h</p:attrName>
                                        </p:attrNameLst>
                                      </p:cBhvr>
                                      <p:tavLst>
                                        <p:tav tm="0">
                                          <p:val>
                                            <p:fltVal val="0"/>
                                          </p:val>
                                        </p:tav>
                                        <p:tav tm="100000">
                                          <p:val>
                                            <p:strVal val="#ppt_h"/>
                                          </p:val>
                                        </p:tav>
                                      </p:tavLst>
                                    </p:anim>
                                  </p:childTnLst>
                                </p:cTn>
                              </p:par>
                              <p:par>
                                <p:cTn id="427" presetID="6" presetClass="emph" presetSubtype="0" fill="hold" grpId="1" nodeType="withEffect">
                                  <p:stCondLst>
                                    <p:cond delay="0"/>
                                  </p:stCondLst>
                                  <p:childTnLst>
                                    <p:animScale>
                                      <p:cBhvr>
                                        <p:cTn id="428" dur="3000" fill="hold"/>
                                        <p:tgtEl>
                                          <p:spTgt spid="76"/>
                                        </p:tgtEl>
                                      </p:cBhvr>
                                      <p:by x="400000" y="100000"/>
                                    </p:animScale>
                                  </p:childTnLst>
                                </p:cTn>
                              </p:par>
                              <p:par>
                                <p:cTn id="429" presetID="17" presetClass="entr" presetSubtype="4" fill="hold" grpId="0" nodeType="withEffect">
                                  <p:stCondLst>
                                    <p:cond delay="0"/>
                                  </p:stCondLst>
                                  <p:childTnLst>
                                    <p:set>
                                      <p:cBhvr>
                                        <p:cTn id="430" dur="1" fill="hold">
                                          <p:stCondLst>
                                            <p:cond delay="0"/>
                                          </p:stCondLst>
                                        </p:cTn>
                                        <p:tgtEl>
                                          <p:spTgt spid="75"/>
                                        </p:tgtEl>
                                        <p:attrNameLst>
                                          <p:attrName>style.visibility</p:attrName>
                                        </p:attrNameLst>
                                      </p:cBhvr>
                                      <p:to>
                                        <p:strVal val="visible"/>
                                      </p:to>
                                    </p:set>
                                    <p:anim calcmode="lin" valueType="num">
                                      <p:cBhvr>
                                        <p:cTn id="431" dur="3000" fill="hold"/>
                                        <p:tgtEl>
                                          <p:spTgt spid="75"/>
                                        </p:tgtEl>
                                        <p:attrNameLst>
                                          <p:attrName>ppt_x</p:attrName>
                                        </p:attrNameLst>
                                      </p:cBhvr>
                                      <p:tavLst>
                                        <p:tav tm="0">
                                          <p:val>
                                            <p:strVal val="#ppt_x"/>
                                          </p:val>
                                        </p:tav>
                                        <p:tav tm="100000">
                                          <p:val>
                                            <p:strVal val="#ppt_x"/>
                                          </p:val>
                                        </p:tav>
                                      </p:tavLst>
                                    </p:anim>
                                    <p:anim calcmode="lin" valueType="num">
                                      <p:cBhvr>
                                        <p:cTn id="432" dur="3000" fill="hold"/>
                                        <p:tgtEl>
                                          <p:spTgt spid="75"/>
                                        </p:tgtEl>
                                        <p:attrNameLst>
                                          <p:attrName>ppt_y</p:attrName>
                                        </p:attrNameLst>
                                      </p:cBhvr>
                                      <p:tavLst>
                                        <p:tav tm="0">
                                          <p:val>
                                            <p:strVal val="#ppt_y+#ppt_h/2"/>
                                          </p:val>
                                        </p:tav>
                                        <p:tav tm="100000">
                                          <p:val>
                                            <p:strVal val="#ppt_y"/>
                                          </p:val>
                                        </p:tav>
                                      </p:tavLst>
                                    </p:anim>
                                    <p:anim calcmode="lin" valueType="num">
                                      <p:cBhvr>
                                        <p:cTn id="433" dur="3000" fill="hold"/>
                                        <p:tgtEl>
                                          <p:spTgt spid="75"/>
                                        </p:tgtEl>
                                        <p:attrNameLst>
                                          <p:attrName>ppt_w</p:attrName>
                                        </p:attrNameLst>
                                      </p:cBhvr>
                                      <p:tavLst>
                                        <p:tav tm="0">
                                          <p:val>
                                            <p:strVal val="#ppt_w"/>
                                          </p:val>
                                        </p:tav>
                                        <p:tav tm="100000">
                                          <p:val>
                                            <p:strVal val="#ppt_w"/>
                                          </p:val>
                                        </p:tav>
                                      </p:tavLst>
                                    </p:anim>
                                    <p:anim calcmode="lin" valueType="num">
                                      <p:cBhvr>
                                        <p:cTn id="434" dur="3000" fill="hold"/>
                                        <p:tgtEl>
                                          <p:spTgt spid="75"/>
                                        </p:tgtEl>
                                        <p:attrNameLst>
                                          <p:attrName>ppt_h</p:attrName>
                                        </p:attrNameLst>
                                      </p:cBhvr>
                                      <p:tavLst>
                                        <p:tav tm="0">
                                          <p:val>
                                            <p:fltVal val="0"/>
                                          </p:val>
                                        </p:tav>
                                        <p:tav tm="100000">
                                          <p:val>
                                            <p:strVal val="#ppt_h"/>
                                          </p:val>
                                        </p:tav>
                                      </p:tavLst>
                                    </p:anim>
                                  </p:childTnLst>
                                </p:cTn>
                              </p:par>
                              <p:par>
                                <p:cTn id="435" presetID="6" presetClass="emph" presetSubtype="0" fill="hold" grpId="1" nodeType="withEffect">
                                  <p:stCondLst>
                                    <p:cond delay="0"/>
                                  </p:stCondLst>
                                  <p:childTnLst>
                                    <p:animScale>
                                      <p:cBhvr>
                                        <p:cTn id="436" dur="3000" fill="hold"/>
                                        <p:tgtEl>
                                          <p:spTgt spid="75"/>
                                        </p:tgtEl>
                                      </p:cBhvr>
                                      <p:by x="400000" y="100000"/>
                                    </p:animScale>
                                  </p:childTnLst>
                                </p:cTn>
                              </p:par>
                              <p:par>
                                <p:cTn id="437" presetID="17" presetClass="entr" presetSubtype="4" fill="hold" grpId="0" nodeType="withEffect">
                                  <p:stCondLst>
                                    <p:cond delay="0"/>
                                  </p:stCondLst>
                                  <p:childTnLst>
                                    <p:set>
                                      <p:cBhvr>
                                        <p:cTn id="438" dur="1" fill="hold">
                                          <p:stCondLst>
                                            <p:cond delay="0"/>
                                          </p:stCondLst>
                                        </p:cTn>
                                        <p:tgtEl>
                                          <p:spTgt spid="88"/>
                                        </p:tgtEl>
                                        <p:attrNameLst>
                                          <p:attrName>style.visibility</p:attrName>
                                        </p:attrNameLst>
                                      </p:cBhvr>
                                      <p:to>
                                        <p:strVal val="visible"/>
                                      </p:to>
                                    </p:set>
                                    <p:anim calcmode="lin" valueType="num">
                                      <p:cBhvr>
                                        <p:cTn id="439" dur="3000" fill="hold"/>
                                        <p:tgtEl>
                                          <p:spTgt spid="88"/>
                                        </p:tgtEl>
                                        <p:attrNameLst>
                                          <p:attrName>ppt_x</p:attrName>
                                        </p:attrNameLst>
                                      </p:cBhvr>
                                      <p:tavLst>
                                        <p:tav tm="0">
                                          <p:val>
                                            <p:strVal val="#ppt_x"/>
                                          </p:val>
                                        </p:tav>
                                        <p:tav tm="100000">
                                          <p:val>
                                            <p:strVal val="#ppt_x"/>
                                          </p:val>
                                        </p:tav>
                                      </p:tavLst>
                                    </p:anim>
                                    <p:anim calcmode="lin" valueType="num">
                                      <p:cBhvr>
                                        <p:cTn id="440" dur="3000" fill="hold"/>
                                        <p:tgtEl>
                                          <p:spTgt spid="88"/>
                                        </p:tgtEl>
                                        <p:attrNameLst>
                                          <p:attrName>ppt_y</p:attrName>
                                        </p:attrNameLst>
                                      </p:cBhvr>
                                      <p:tavLst>
                                        <p:tav tm="0">
                                          <p:val>
                                            <p:strVal val="#ppt_y+#ppt_h/2"/>
                                          </p:val>
                                        </p:tav>
                                        <p:tav tm="100000">
                                          <p:val>
                                            <p:strVal val="#ppt_y"/>
                                          </p:val>
                                        </p:tav>
                                      </p:tavLst>
                                    </p:anim>
                                    <p:anim calcmode="lin" valueType="num">
                                      <p:cBhvr>
                                        <p:cTn id="441" dur="3000" fill="hold"/>
                                        <p:tgtEl>
                                          <p:spTgt spid="88"/>
                                        </p:tgtEl>
                                        <p:attrNameLst>
                                          <p:attrName>ppt_w</p:attrName>
                                        </p:attrNameLst>
                                      </p:cBhvr>
                                      <p:tavLst>
                                        <p:tav tm="0">
                                          <p:val>
                                            <p:strVal val="#ppt_w"/>
                                          </p:val>
                                        </p:tav>
                                        <p:tav tm="100000">
                                          <p:val>
                                            <p:strVal val="#ppt_w"/>
                                          </p:val>
                                        </p:tav>
                                      </p:tavLst>
                                    </p:anim>
                                    <p:anim calcmode="lin" valueType="num">
                                      <p:cBhvr>
                                        <p:cTn id="442" dur="3000" fill="hold"/>
                                        <p:tgtEl>
                                          <p:spTgt spid="88"/>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88"/>
                                        </p:tgtEl>
                                      </p:cBhvr>
                                      <p:by x="400000" y="100000"/>
                                    </p:animScale>
                                  </p:childTnLst>
                                </p:cTn>
                              </p:par>
                              <p:par>
                                <p:cTn id="445" presetID="17" presetClass="entr" presetSubtype="4" fill="hold" grpId="0" nodeType="withEffect">
                                  <p:stCondLst>
                                    <p:cond delay="0"/>
                                  </p:stCondLst>
                                  <p:childTnLst>
                                    <p:set>
                                      <p:cBhvr>
                                        <p:cTn id="446" dur="1" fill="hold">
                                          <p:stCondLst>
                                            <p:cond delay="0"/>
                                          </p:stCondLst>
                                        </p:cTn>
                                        <p:tgtEl>
                                          <p:spTgt spid="90"/>
                                        </p:tgtEl>
                                        <p:attrNameLst>
                                          <p:attrName>style.visibility</p:attrName>
                                        </p:attrNameLst>
                                      </p:cBhvr>
                                      <p:to>
                                        <p:strVal val="visible"/>
                                      </p:to>
                                    </p:set>
                                    <p:anim calcmode="lin" valueType="num">
                                      <p:cBhvr>
                                        <p:cTn id="447" dur="3000" fill="hold"/>
                                        <p:tgtEl>
                                          <p:spTgt spid="90"/>
                                        </p:tgtEl>
                                        <p:attrNameLst>
                                          <p:attrName>ppt_x</p:attrName>
                                        </p:attrNameLst>
                                      </p:cBhvr>
                                      <p:tavLst>
                                        <p:tav tm="0">
                                          <p:val>
                                            <p:strVal val="#ppt_x"/>
                                          </p:val>
                                        </p:tav>
                                        <p:tav tm="100000">
                                          <p:val>
                                            <p:strVal val="#ppt_x"/>
                                          </p:val>
                                        </p:tav>
                                      </p:tavLst>
                                    </p:anim>
                                    <p:anim calcmode="lin" valueType="num">
                                      <p:cBhvr>
                                        <p:cTn id="448" dur="3000" fill="hold"/>
                                        <p:tgtEl>
                                          <p:spTgt spid="90"/>
                                        </p:tgtEl>
                                        <p:attrNameLst>
                                          <p:attrName>ppt_y</p:attrName>
                                        </p:attrNameLst>
                                      </p:cBhvr>
                                      <p:tavLst>
                                        <p:tav tm="0">
                                          <p:val>
                                            <p:strVal val="#ppt_y+#ppt_h/2"/>
                                          </p:val>
                                        </p:tav>
                                        <p:tav tm="100000">
                                          <p:val>
                                            <p:strVal val="#ppt_y"/>
                                          </p:val>
                                        </p:tav>
                                      </p:tavLst>
                                    </p:anim>
                                    <p:anim calcmode="lin" valueType="num">
                                      <p:cBhvr>
                                        <p:cTn id="449" dur="3000" fill="hold"/>
                                        <p:tgtEl>
                                          <p:spTgt spid="90"/>
                                        </p:tgtEl>
                                        <p:attrNameLst>
                                          <p:attrName>ppt_w</p:attrName>
                                        </p:attrNameLst>
                                      </p:cBhvr>
                                      <p:tavLst>
                                        <p:tav tm="0">
                                          <p:val>
                                            <p:strVal val="#ppt_w"/>
                                          </p:val>
                                        </p:tav>
                                        <p:tav tm="100000">
                                          <p:val>
                                            <p:strVal val="#ppt_w"/>
                                          </p:val>
                                        </p:tav>
                                      </p:tavLst>
                                    </p:anim>
                                    <p:anim calcmode="lin" valueType="num">
                                      <p:cBhvr>
                                        <p:cTn id="450" dur="3000" fill="hold"/>
                                        <p:tgtEl>
                                          <p:spTgt spid="90"/>
                                        </p:tgtEl>
                                        <p:attrNameLst>
                                          <p:attrName>ppt_h</p:attrName>
                                        </p:attrNameLst>
                                      </p:cBhvr>
                                      <p:tavLst>
                                        <p:tav tm="0">
                                          <p:val>
                                            <p:fltVal val="0"/>
                                          </p:val>
                                        </p:tav>
                                        <p:tav tm="100000">
                                          <p:val>
                                            <p:strVal val="#ppt_h"/>
                                          </p:val>
                                        </p:tav>
                                      </p:tavLst>
                                    </p:anim>
                                  </p:childTnLst>
                                </p:cTn>
                              </p:par>
                              <p:par>
                                <p:cTn id="451" presetID="6" presetClass="emph" presetSubtype="0" fill="hold" grpId="1" nodeType="withEffect">
                                  <p:stCondLst>
                                    <p:cond delay="0"/>
                                  </p:stCondLst>
                                  <p:childTnLst>
                                    <p:animScale>
                                      <p:cBhvr>
                                        <p:cTn id="452" dur="3000" fill="hold"/>
                                        <p:tgtEl>
                                          <p:spTgt spid="90"/>
                                        </p:tgtEl>
                                      </p:cBhvr>
                                      <p:by x="400000" y="100000"/>
                                    </p:animScale>
                                  </p:childTnLst>
                                </p:cTn>
                              </p:par>
                              <p:par>
                                <p:cTn id="453" presetID="2" presetClass="exit" presetSubtype="12" fill="hold" grpId="2" nodeType="withEffect">
                                  <p:stCondLst>
                                    <p:cond delay="0"/>
                                  </p:stCondLst>
                                  <p:childTnLst>
                                    <p:anim calcmode="lin" valueType="num">
                                      <p:cBhvr additive="base">
                                        <p:cTn id="454" dur="4000"/>
                                        <p:tgtEl>
                                          <p:spTgt spid="97"/>
                                        </p:tgtEl>
                                        <p:attrNameLst>
                                          <p:attrName>ppt_x</p:attrName>
                                        </p:attrNameLst>
                                      </p:cBhvr>
                                      <p:tavLst>
                                        <p:tav tm="0">
                                          <p:val>
                                            <p:strVal val="ppt_x"/>
                                          </p:val>
                                        </p:tav>
                                        <p:tav tm="100000">
                                          <p:val>
                                            <p:strVal val="0-ppt_w/2"/>
                                          </p:val>
                                        </p:tav>
                                      </p:tavLst>
                                    </p:anim>
                                    <p:anim calcmode="lin" valueType="num">
                                      <p:cBhvr additive="base">
                                        <p:cTn id="455" dur="4000"/>
                                        <p:tgtEl>
                                          <p:spTgt spid="97"/>
                                        </p:tgtEl>
                                        <p:attrNameLst>
                                          <p:attrName>ppt_y</p:attrName>
                                        </p:attrNameLst>
                                      </p:cBhvr>
                                      <p:tavLst>
                                        <p:tav tm="0">
                                          <p:val>
                                            <p:strVal val="ppt_y"/>
                                          </p:val>
                                        </p:tav>
                                        <p:tav tm="100000">
                                          <p:val>
                                            <p:strVal val="1+ppt_h/2"/>
                                          </p:val>
                                        </p:tav>
                                      </p:tavLst>
                                    </p:anim>
                                    <p:set>
                                      <p:cBhvr>
                                        <p:cTn id="456" dur="1" fill="hold">
                                          <p:stCondLst>
                                            <p:cond delay="3999"/>
                                          </p:stCondLst>
                                        </p:cTn>
                                        <p:tgtEl>
                                          <p:spTgt spid="97"/>
                                        </p:tgtEl>
                                        <p:attrNameLst>
                                          <p:attrName>style.visibility</p:attrName>
                                        </p:attrNameLst>
                                      </p:cBhvr>
                                      <p:to>
                                        <p:strVal val="hidden"/>
                                      </p:to>
                                    </p:set>
                                  </p:childTnLst>
                                </p:cTn>
                              </p:par>
                              <p:par>
                                <p:cTn id="457" presetID="2" presetClass="exit" presetSubtype="6" fill="hold" grpId="2" nodeType="withEffect">
                                  <p:stCondLst>
                                    <p:cond delay="0"/>
                                  </p:stCondLst>
                                  <p:childTnLst>
                                    <p:anim calcmode="lin" valueType="num">
                                      <p:cBhvr additive="base">
                                        <p:cTn id="458" dur="4000"/>
                                        <p:tgtEl>
                                          <p:spTgt spid="69"/>
                                        </p:tgtEl>
                                        <p:attrNameLst>
                                          <p:attrName>ppt_x</p:attrName>
                                        </p:attrNameLst>
                                      </p:cBhvr>
                                      <p:tavLst>
                                        <p:tav tm="0">
                                          <p:val>
                                            <p:strVal val="ppt_x"/>
                                          </p:val>
                                        </p:tav>
                                        <p:tav tm="100000">
                                          <p:val>
                                            <p:strVal val="1+ppt_w/2"/>
                                          </p:val>
                                        </p:tav>
                                      </p:tavLst>
                                    </p:anim>
                                    <p:anim calcmode="lin" valueType="num">
                                      <p:cBhvr additive="base">
                                        <p:cTn id="459" dur="4000"/>
                                        <p:tgtEl>
                                          <p:spTgt spid="69"/>
                                        </p:tgtEl>
                                        <p:attrNameLst>
                                          <p:attrName>ppt_y</p:attrName>
                                        </p:attrNameLst>
                                      </p:cBhvr>
                                      <p:tavLst>
                                        <p:tav tm="0">
                                          <p:val>
                                            <p:strVal val="ppt_y"/>
                                          </p:val>
                                        </p:tav>
                                        <p:tav tm="100000">
                                          <p:val>
                                            <p:strVal val="1+ppt_h/2"/>
                                          </p:val>
                                        </p:tav>
                                      </p:tavLst>
                                    </p:anim>
                                    <p:set>
                                      <p:cBhvr>
                                        <p:cTn id="460" dur="1" fill="hold">
                                          <p:stCondLst>
                                            <p:cond delay="3999"/>
                                          </p:stCondLst>
                                        </p:cTn>
                                        <p:tgtEl>
                                          <p:spTgt spid="69"/>
                                        </p:tgtEl>
                                        <p:attrNameLst>
                                          <p:attrName>style.visibility</p:attrName>
                                        </p:attrNameLst>
                                      </p:cBhvr>
                                      <p:to>
                                        <p:strVal val="hidden"/>
                                      </p:to>
                                    </p:set>
                                  </p:childTnLst>
                                </p:cTn>
                              </p:par>
                              <p:par>
                                <p:cTn id="461" presetID="2" presetClass="exit" presetSubtype="6" fill="hold" grpId="2" nodeType="withEffect">
                                  <p:stCondLst>
                                    <p:cond delay="0"/>
                                  </p:stCondLst>
                                  <p:childTnLst>
                                    <p:anim calcmode="lin" valueType="num">
                                      <p:cBhvr additive="base">
                                        <p:cTn id="462" dur="4000"/>
                                        <p:tgtEl>
                                          <p:spTgt spid="68"/>
                                        </p:tgtEl>
                                        <p:attrNameLst>
                                          <p:attrName>ppt_x</p:attrName>
                                        </p:attrNameLst>
                                      </p:cBhvr>
                                      <p:tavLst>
                                        <p:tav tm="0">
                                          <p:val>
                                            <p:strVal val="ppt_x"/>
                                          </p:val>
                                        </p:tav>
                                        <p:tav tm="100000">
                                          <p:val>
                                            <p:strVal val="1+ppt_w/2"/>
                                          </p:val>
                                        </p:tav>
                                      </p:tavLst>
                                    </p:anim>
                                    <p:anim calcmode="lin" valueType="num">
                                      <p:cBhvr additive="base">
                                        <p:cTn id="463" dur="4000"/>
                                        <p:tgtEl>
                                          <p:spTgt spid="68"/>
                                        </p:tgtEl>
                                        <p:attrNameLst>
                                          <p:attrName>ppt_y</p:attrName>
                                        </p:attrNameLst>
                                      </p:cBhvr>
                                      <p:tavLst>
                                        <p:tav tm="0">
                                          <p:val>
                                            <p:strVal val="ppt_y"/>
                                          </p:val>
                                        </p:tav>
                                        <p:tav tm="100000">
                                          <p:val>
                                            <p:strVal val="1+ppt_h/2"/>
                                          </p:val>
                                        </p:tav>
                                      </p:tavLst>
                                    </p:anim>
                                    <p:set>
                                      <p:cBhvr>
                                        <p:cTn id="464" dur="1" fill="hold">
                                          <p:stCondLst>
                                            <p:cond delay="3999"/>
                                          </p:stCondLst>
                                        </p:cTn>
                                        <p:tgtEl>
                                          <p:spTgt spid="68"/>
                                        </p:tgtEl>
                                        <p:attrNameLst>
                                          <p:attrName>style.visibility</p:attrName>
                                        </p:attrNameLst>
                                      </p:cBhvr>
                                      <p:to>
                                        <p:strVal val="hidden"/>
                                      </p:to>
                                    </p:set>
                                  </p:childTnLst>
                                </p:cTn>
                              </p:par>
                              <p:par>
                                <p:cTn id="465" presetID="2" presetClass="exit" presetSubtype="6" fill="hold" grpId="2" nodeType="withEffect">
                                  <p:stCondLst>
                                    <p:cond delay="0"/>
                                  </p:stCondLst>
                                  <p:childTnLst>
                                    <p:anim calcmode="lin" valueType="num">
                                      <p:cBhvr additive="base">
                                        <p:cTn id="466" dur="4000"/>
                                        <p:tgtEl>
                                          <p:spTgt spid="70"/>
                                        </p:tgtEl>
                                        <p:attrNameLst>
                                          <p:attrName>ppt_x</p:attrName>
                                        </p:attrNameLst>
                                      </p:cBhvr>
                                      <p:tavLst>
                                        <p:tav tm="0">
                                          <p:val>
                                            <p:strVal val="ppt_x"/>
                                          </p:val>
                                        </p:tav>
                                        <p:tav tm="100000">
                                          <p:val>
                                            <p:strVal val="1+ppt_w/2"/>
                                          </p:val>
                                        </p:tav>
                                      </p:tavLst>
                                    </p:anim>
                                    <p:anim calcmode="lin" valueType="num">
                                      <p:cBhvr additive="base">
                                        <p:cTn id="467" dur="4000"/>
                                        <p:tgtEl>
                                          <p:spTgt spid="70"/>
                                        </p:tgtEl>
                                        <p:attrNameLst>
                                          <p:attrName>ppt_y</p:attrName>
                                        </p:attrNameLst>
                                      </p:cBhvr>
                                      <p:tavLst>
                                        <p:tav tm="0">
                                          <p:val>
                                            <p:strVal val="ppt_y"/>
                                          </p:val>
                                        </p:tav>
                                        <p:tav tm="100000">
                                          <p:val>
                                            <p:strVal val="1+ppt_h/2"/>
                                          </p:val>
                                        </p:tav>
                                      </p:tavLst>
                                    </p:anim>
                                    <p:set>
                                      <p:cBhvr>
                                        <p:cTn id="468" dur="1" fill="hold">
                                          <p:stCondLst>
                                            <p:cond delay="3999"/>
                                          </p:stCondLst>
                                        </p:cTn>
                                        <p:tgtEl>
                                          <p:spTgt spid="70"/>
                                        </p:tgtEl>
                                        <p:attrNameLst>
                                          <p:attrName>style.visibility</p:attrName>
                                        </p:attrNameLst>
                                      </p:cBhvr>
                                      <p:to>
                                        <p:strVal val="hidden"/>
                                      </p:to>
                                    </p:set>
                                  </p:childTnLst>
                                </p:cTn>
                              </p:par>
                              <p:par>
                                <p:cTn id="469" presetID="2" presetClass="exit" presetSubtype="6" fill="hold" grpId="2" nodeType="withEffect">
                                  <p:stCondLst>
                                    <p:cond delay="0"/>
                                  </p:stCondLst>
                                  <p:childTnLst>
                                    <p:anim calcmode="lin" valueType="num">
                                      <p:cBhvr additive="base">
                                        <p:cTn id="470" dur="4000"/>
                                        <p:tgtEl>
                                          <p:spTgt spid="71"/>
                                        </p:tgtEl>
                                        <p:attrNameLst>
                                          <p:attrName>ppt_x</p:attrName>
                                        </p:attrNameLst>
                                      </p:cBhvr>
                                      <p:tavLst>
                                        <p:tav tm="0">
                                          <p:val>
                                            <p:strVal val="ppt_x"/>
                                          </p:val>
                                        </p:tav>
                                        <p:tav tm="100000">
                                          <p:val>
                                            <p:strVal val="1+ppt_w/2"/>
                                          </p:val>
                                        </p:tav>
                                      </p:tavLst>
                                    </p:anim>
                                    <p:anim calcmode="lin" valueType="num">
                                      <p:cBhvr additive="base">
                                        <p:cTn id="471" dur="4000"/>
                                        <p:tgtEl>
                                          <p:spTgt spid="71"/>
                                        </p:tgtEl>
                                        <p:attrNameLst>
                                          <p:attrName>ppt_y</p:attrName>
                                        </p:attrNameLst>
                                      </p:cBhvr>
                                      <p:tavLst>
                                        <p:tav tm="0">
                                          <p:val>
                                            <p:strVal val="ppt_y"/>
                                          </p:val>
                                        </p:tav>
                                        <p:tav tm="100000">
                                          <p:val>
                                            <p:strVal val="1+ppt_h/2"/>
                                          </p:val>
                                        </p:tav>
                                      </p:tavLst>
                                    </p:anim>
                                    <p:set>
                                      <p:cBhvr>
                                        <p:cTn id="472" dur="1" fill="hold">
                                          <p:stCondLst>
                                            <p:cond delay="3999"/>
                                          </p:stCondLst>
                                        </p:cTn>
                                        <p:tgtEl>
                                          <p:spTgt spid="71"/>
                                        </p:tgtEl>
                                        <p:attrNameLst>
                                          <p:attrName>style.visibility</p:attrName>
                                        </p:attrNameLst>
                                      </p:cBhvr>
                                      <p:to>
                                        <p:strVal val="hidden"/>
                                      </p:to>
                                    </p:set>
                                  </p:childTnLst>
                                </p:cTn>
                              </p:par>
                              <p:par>
                                <p:cTn id="473" presetID="2" presetClass="exit" presetSubtype="6" fill="hold" grpId="2" nodeType="withEffect">
                                  <p:stCondLst>
                                    <p:cond delay="0"/>
                                  </p:stCondLst>
                                  <p:childTnLst>
                                    <p:anim calcmode="lin" valueType="num">
                                      <p:cBhvr additive="base">
                                        <p:cTn id="474" dur="4000"/>
                                        <p:tgtEl>
                                          <p:spTgt spid="72"/>
                                        </p:tgtEl>
                                        <p:attrNameLst>
                                          <p:attrName>ppt_x</p:attrName>
                                        </p:attrNameLst>
                                      </p:cBhvr>
                                      <p:tavLst>
                                        <p:tav tm="0">
                                          <p:val>
                                            <p:strVal val="ppt_x"/>
                                          </p:val>
                                        </p:tav>
                                        <p:tav tm="100000">
                                          <p:val>
                                            <p:strVal val="1+ppt_w/2"/>
                                          </p:val>
                                        </p:tav>
                                      </p:tavLst>
                                    </p:anim>
                                    <p:anim calcmode="lin" valueType="num">
                                      <p:cBhvr additive="base">
                                        <p:cTn id="475" dur="4000"/>
                                        <p:tgtEl>
                                          <p:spTgt spid="72"/>
                                        </p:tgtEl>
                                        <p:attrNameLst>
                                          <p:attrName>ppt_y</p:attrName>
                                        </p:attrNameLst>
                                      </p:cBhvr>
                                      <p:tavLst>
                                        <p:tav tm="0">
                                          <p:val>
                                            <p:strVal val="ppt_y"/>
                                          </p:val>
                                        </p:tav>
                                        <p:tav tm="100000">
                                          <p:val>
                                            <p:strVal val="1+ppt_h/2"/>
                                          </p:val>
                                        </p:tav>
                                      </p:tavLst>
                                    </p:anim>
                                    <p:set>
                                      <p:cBhvr>
                                        <p:cTn id="476" dur="1" fill="hold">
                                          <p:stCondLst>
                                            <p:cond delay="3999"/>
                                          </p:stCondLst>
                                        </p:cTn>
                                        <p:tgtEl>
                                          <p:spTgt spid="72"/>
                                        </p:tgtEl>
                                        <p:attrNameLst>
                                          <p:attrName>style.visibility</p:attrName>
                                        </p:attrNameLst>
                                      </p:cBhvr>
                                      <p:to>
                                        <p:strVal val="hidden"/>
                                      </p:to>
                                    </p:set>
                                  </p:childTnLst>
                                </p:cTn>
                              </p:par>
                              <p:par>
                                <p:cTn id="477" presetID="2" presetClass="exit" presetSubtype="6" fill="hold" grpId="2" nodeType="withEffect">
                                  <p:stCondLst>
                                    <p:cond delay="0"/>
                                  </p:stCondLst>
                                  <p:childTnLst>
                                    <p:anim calcmode="lin" valueType="num">
                                      <p:cBhvr additive="base">
                                        <p:cTn id="478" dur="4000"/>
                                        <p:tgtEl>
                                          <p:spTgt spid="73"/>
                                        </p:tgtEl>
                                        <p:attrNameLst>
                                          <p:attrName>ppt_x</p:attrName>
                                        </p:attrNameLst>
                                      </p:cBhvr>
                                      <p:tavLst>
                                        <p:tav tm="0">
                                          <p:val>
                                            <p:strVal val="ppt_x"/>
                                          </p:val>
                                        </p:tav>
                                        <p:tav tm="100000">
                                          <p:val>
                                            <p:strVal val="1+ppt_w/2"/>
                                          </p:val>
                                        </p:tav>
                                      </p:tavLst>
                                    </p:anim>
                                    <p:anim calcmode="lin" valueType="num">
                                      <p:cBhvr additive="base">
                                        <p:cTn id="479" dur="4000"/>
                                        <p:tgtEl>
                                          <p:spTgt spid="73"/>
                                        </p:tgtEl>
                                        <p:attrNameLst>
                                          <p:attrName>ppt_y</p:attrName>
                                        </p:attrNameLst>
                                      </p:cBhvr>
                                      <p:tavLst>
                                        <p:tav tm="0">
                                          <p:val>
                                            <p:strVal val="ppt_y"/>
                                          </p:val>
                                        </p:tav>
                                        <p:tav tm="100000">
                                          <p:val>
                                            <p:strVal val="1+ppt_h/2"/>
                                          </p:val>
                                        </p:tav>
                                      </p:tavLst>
                                    </p:anim>
                                    <p:set>
                                      <p:cBhvr>
                                        <p:cTn id="480" dur="1" fill="hold">
                                          <p:stCondLst>
                                            <p:cond delay="3999"/>
                                          </p:stCondLst>
                                        </p:cTn>
                                        <p:tgtEl>
                                          <p:spTgt spid="73"/>
                                        </p:tgtEl>
                                        <p:attrNameLst>
                                          <p:attrName>style.visibility</p:attrName>
                                        </p:attrNameLst>
                                      </p:cBhvr>
                                      <p:to>
                                        <p:strVal val="hidden"/>
                                      </p:to>
                                    </p:set>
                                  </p:childTnLst>
                                </p:cTn>
                              </p:par>
                              <p:par>
                                <p:cTn id="481" presetID="2" presetClass="exit" presetSubtype="6" fill="hold" grpId="2" nodeType="withEffect">
                                  <p:stCondLst>
                                    <p:cond delay="0"/>
                                  </p:stCondLst>
                                  <p:childTnLst>
                                    <p:anim calcmode="lin" valueType="num">
                                      <p:cBhvr additive="base">
                                        <p:cTn id="482" dur="4000"/>
                                        <p:tgtEl>
                                          <p:spTgt spid="74"/>
                                        </p:tgtEl>
                                        <p:attrNameLst>
                                          <p:attrName>ppt_x</p:attrName>
                                        </p:attrNameLst>
                                      </p:cBhvr>
                                      <p:tavLst>
                                        <p:tav tm="0">
                                          <p:val>
                                            <p:strVal val="ppt_x"/>
                                          </p:val>
                                        </p:tav>
                                        <p:tav tm="100000">
                                          <p:val>
                                            <p:strVal val="1+ppt_w/2"/>
                                          </p:val>
                                        </p:tav>
                                      </p:tavLst>
                                    </p:anim>
                                    <p:anim calcmode="lin" valueType="num">
                                      <p:cBhvr additive="base">
                                        <p:cTn id="483" dur="4000"/>
                                        <p:tgtEl>
                                          <p:spTgt spid="74"/>
                                        </p:tgtEl>
                                        <p:attrNameLst>
                                          <p:attrName>ppt_y</p:attrName>
                                        </p:attrNameLst>
                                      </p:cBhvr>
                                      <p:tavLst>
                                        <p:tav tm="0">
                                          <p:val>
                                            <p:strVal val="ppt_y"/>
                                          </p:val>
                                        </p:tav>
                                        <p:tav tm="100000">
                                          <p:val>
                                            <p:strVal val="1+ppt_h/2"/>
                                          </p:val>
                                        </p:tav>
                                      </p:tavLst>
                                    </p:anim>
                                    <p:set>
                                      <p:cBhvr>
                                        <p:cTn id="484" dur="1" fill="hold">
                                          <p:stCondLst>
                                            <p:cond delay="3999"/>
                                          </p:stCondLst>
                                        </p:cTn>
                                        <p:tgtEl>
                                          <p:spTgt spid="74"/>
                                        </p:tgtEl>
                                        <p:attrNameLst>
                                          <p:attrName>style.visibility</p:attrName>
                                        </p:attrNameLst>
                                      </p:cBhvr>
                                      <p:to>
                                        <p:strVal val="hidden"/>
                                      </p:to>
                                    </p:set>
                                  </p:childTnLst>
                                </p:cTn>
                              </p:par>
                              <p:par>
                                <p:cTn id="485" presetID="2" presetClass="exit" presetSubtype="12" fill="hold" grpId="2" nodeType="withEffect">
                                  <p:stCondLst>
                                    <p:cond delay="0"/>
                                  </p:stCondLst>
                                  <p:childTnLst>
                                    <p:anim calcmode="lin" valueType="num">
                                      <p:cBhvr additive="base">
                                        <p:cTn id="486" dur="4000"/>
                                        <p:tgtEl>
                                          <p:spTgt spid="96"/>
                                        </p:tgtEl>
                                        <p:attrNameLst>
                                          <p:attrName>ppt_x</p:attrName>
                                        </p:attrNameLst>
                                      </p:cBhvr>
                                      <p:tavLst>
                                        <p:tav tm="0">
                                          <p:val>
                                            <p:strVal val="ppt_x"/>
                                          </p:val>
                                        </p:tav>
                                        <p:tav tm="100000">
                                          <p:val>
                                            <p:strVal val="0-ppt_w/2"/>
                                          </p:val>
                                        </p:tav>
                                      </p:tavLst>
                                    </p:anim>
                                    <p:anim calcmode="lin" valueType="num">
                                      <p:cBhvr additive="base">
                                        <p:cTn id="487" dur="4000"/>
                                        <p:tgtEl>
                                          <p:spTgt spid="96"/>
                                        </p:tgtEl>
                                        <p:attrNameLst>
                                          <p:attrName>ppt_y</p:attrName>
                                        </p:attrNameLst>
                                      </p:cBhvr>
                                      <p:tavLst>
                                        <p:tav tm="0">
                                          <p:val>
                                            <p:strVal val="ppt_y"/>
                                          </p:val>
                                        </p:tav>
                                        <p:tav tm="100000">
                                          <p:val>
                                            <p:strVal val="1+ppt_h/2"/>
                                          </p:val>
                                        </p:tav>
                                      </p:tavLst>
                                    </p:anim>
                                    <p:set>
                                      <p:cBhvr>
                                        <p:cTn id="488" dur="1" fill="hold">
                                          <p:stCondLst>
                                            <p:cond delay="3999"/>
                                          </p:stCondLst>
                                        </p:cTn>
                                        <p:tgtEl>
                                          <p:spTgt spid="96"/>
                                        </p:tgtEl>
                                        <p:attrNameLst>
                                          <p:attrName>style.visibility</p:attrName>
                                        </p:attrNameLst>
                                      </p:cBhvr>
                                      <p:to>
                                        <p:strVal val="hidden"/>
                                      </p:to>
                                    </p:set>
                                  </p:childTnLst>
                                </p:cTn>
                              </p:par>
                              <p:par>
                                <p:cTn id="489" presetID="2" presetClass="exit" presetSubtype="12" fill="hold" grpId="2" nodeType="withEffect">
                                  <p:stCondLst>
                                    <p:cond delay="0"/>
                                  </p:stCondLst>
                                  <p:childTnLst>
                                    <p:anim calcmode="lin" valueType="num">
                                      <p:cBhvr additive="base">
                                        <p:cTn id="490" dur="4000"/>
                                        <p:tgtEl>
                                          <p:spTgt spid="98"/>
                                        </p:tgtEl>
                                        <p:attrNameLst>
                                          <p:attrName>ppt_x</p:attrName>
                                        </p:attrNameLst>
                                      </p:cBhvr>
                                      <p:tavLst>
                                        <p:tav tm="0">
                                          <p:val>
                                            <p:strVal val="ppt_x"/>
                                          </p:val>
                                        </p:tav>
                                        <p:tav tm="100000">
                                          <p:val>
                                            <p:strVal val="0-ppt_w/2"/>
                                          </p:val>
                                        </p:tav>
                                      </p:tavLst>
                                    </p:anim>
                                    <p:anim calcmode="lin" valueType="num">
                                      <p:cBhvr additive="base">
                                        <p:cTn id="491" dur="4000"/>
                                        <p:tgtEl>
                                          <p:spTgt spid="98"/>
                                        </p:tgtEl>
                                        <p:attrNameLst>
                                          <p:attrName>ppt_y</p:attrName>
                                        </p:attrNameLst>
                                      </p:cBhvr>
                                      <p:tavLst>
                                        <p:tav tm="0">
                                          <p:val>
                                            <p:strVal val="ppt_y"/>
                                          </p:val>
                                        </p:tav>
                                        <p:tav tm="100000">
                                          <p:val>
                                            <p:strVal val="1+ppt_h/2"/>
                                          </p:val>
                                        </p:tav>
                                      </p:tavLst>
                                    </p:anim>
                                    <p:set>
                                      <p:cBhvr>
                                        <p:cTn id="492" dur="1" fill="hold">
                                          <p:stCondLst>
                                            <p:cond delay="3999"/>
                                          </p:stCondLst>
                                        </p:cTn>
                                        <p:tgtEl>
                                          <p:spTgt spid="98"/>
                                        </p:tgtEl>
                                        <p:attrNameLst>
                                          <p:attrName>style.visibility</p:attrName>
                                        </p:attrNameLst>
                                      </p:cBhvr>
                                      <p:to>
                                        <p:strVal val="hidden"/>
                                      </p:to>
                                    </p:set>
                                  </p:childTnLst>
                                </p:cTn>
                              </p:par>
                              <p:par>
                                <p:cTn id="493" presetID="2" presetClass="exit" presetSubtype="12" fill="hold" grpId="2" nodeType="withEffect">
                                  <p:stCondLst>
                                    <p:cond delay="0"/>
                                  </p:stCondLst>
                                  <p:childTnLst>
                                    <p:anim calcmode="lin" valueType="num">
                                      <p:cBhvr additive="base">
                                        <p:cTn id="494" dur="4000"/>
                                        <p:tgtEl>
                                          <p:spTgt spid="99"/>
                                        </p:tgtEl>
                                        <p:attrNameLst>
                                          <p:attrName>ppt_x</p:attrName>
                                        </p:attrNameLst>
                                      </p:cBhvr>
                                      <p:tavLst>
                                        <p:tav tm="0">
                                          <p:val>
                                            <p:strVal val="ppt_x"/>
                                          </p:val>
                                        </p:tav>
                                        <p:tav tm="100000">
                                          <p:val>
                                            <p:strVal val="0-ppt_w/2"/>
                                          </p:val>
                                        </p:tav>
                                      </p:tavLst>
                                    </p:anim>
                                    <p:anim calcmode="lin" valueType="num">
                                      <p:cBhvr additive="base">
                                        <p:cTn id="495" dur="4000"/>
                                        <p:tgtEl>
                                          <p:spTgt spid="99"/>
                                        </p:tgtEl>
                                        <p:attrNameLst>
                                          <p:attrName>ppt_y</p:attrName>
                                        </p:attrNameLst>
                                      </p:cBhvr>
                                      <p:tavLst>
                                        <p:tav tm="0">
                                          <p:val>
                                            <p:strVal val="ppt_y"/>
                                          </p:val>
                                        </p:tav>
                                        <p:tav tm="100000">
                                          <p:val>
                                            <p:strVal val="1+ppt_h/2"/>
                                          </p:val>
                                        </p:tav>
                                      </p:tavLst>
                                    </p:anim>
                                    <p:set>
                                      <p:cBhvr>
                                        <p:cTn id="496" dur="1" fill="hold">
                                          <p:stCondLst>
                                            <p:cond delay="3999"/>
                                          </p:stCondLst>
                                        </p:cTn>
                                        <p:tgtEl>
                                          <p:spTgt spid="99"/>
                                        </p:tgtEl>
                                        <p:attrNameLst>
                                          <p:attrName>style.visibility</p:attrName>
                                        </p:attrNameLst>
                                      </p:cBhvr>
                                      <p:to>
                                        <p:strVal val="hidden"/>
                                      </p:to>
                                    </p:set>
                                  </p:childTnLst>
                                </p:cTn>
                              </p:par>
                              <p:par>
                                <p:cTn id="497" presetID="2" presetClass="exit" presetSubtype="12" fill="hold" grpId="2" nodeType="withEffect">
                                  <p:stCondLst>
                                    <p:cond delay="0"/>
                                  </p:stCondLst>
                                  <p:childTnLst>
                                    <p:anim calcmode="lin" valueType="num">
                                      <p:cBhvr additive="base">
                                        <p:cTn id="498" dur="4000"/>
                                        <p:tgtEl>
                                          <p:spTgt spid="100"/>
                                        </p:tgtEl>
                                        <p:attrNameLst>
                                          <p:attrName>ppt_x</p:attrName>
                                        </p:attrNameLst>
                                      </p:cBhvr>
                                      <p:tavLst>
                                        <p:tav tm="0">
                                          <p:val>
                                            <p:strVal val="ppt_x"/>
                                          </p:val>
                                        </p:tav>
                                        <p:tav tm="100000">
                                          <p:val>
                                            <p:strVal val="0-ppt_w/2"/>
                                          </p:val>
                                        </p:tav>
                                      </p:tavLst>
                                    </p:anim>
                                    <p:anim calcmode="lin" valueType="num">
                                      <p:cBhvr additive="base">
                                        <p:cTn id="499" dur="4000"/>
                                        <p:tgtEl>
                                          <p:spTgt spid="100"/>
                                        </p:tgtEl>
                                        <p:attrNameLst>
                                          <p:attrName>ppt_y</p:attrName>
                                        </p:attrNameLst>
                                      </p:cBhvr>
                                      <p:tavLst>
                                        <p:tav tm="0">
                                          <p:val>
                                            <p:strVal val="ppt_y"/>
                                          </p:val>
                                        </p:tav>
                                        <p:tav tm="100000">
                                          <p:val>
                                            <p:strVal val="1+ppt_h/2"/>
                                          </p:val>
                                        </p:tav>
                                      </p:tavLst>
                                    </p:anim>
                                    <p:set>
                                      <p:cBhvr>
                                        <p:cTn id="500" dur="1" fill="hold">
                                          <p:stCondLst>
                                            <p:cond delay="3999"/>
                                          </p:stCondLst>
                                        </p:cTn>
                                        <p:tgtEl>
                                          <p:spTgt spid="100"/>
                                        </p:tgtEl>
                                        <p:attrNameLst>
                                          <p:attrName>style.visibility</p:attrName>
                                        </p:attrNameLst>
                                      </p:cBhvr>
                                      <p:to>
                                        <p:strVal val="hidden"/>
                                      </p:to>
                                    </p:set>
                                  </p:childTnLst>
                                </p:cTn>
                              </p:par>
                              <p:par>
                                <p:cTn id="501" presetID="2" presetClass="exit" presetSubtype="12" fill="hold" grpId="2" nodeType="withEffect">
                                  <p:stCondLst>
                                    <p:cond delay="0"/>
                                  </p:stCondLst>
                                  <p:childTnLst>
                                    <p:anim calcmode="lin" valueType="num">
                                      <p:cBhvr additive="base">
                                        <p:cTn id="502" dur="4000"/>
                                        <p:tgtEl>
                                          <p:spTgt spid="101"/>
                                        </p:tgtEl>
                                        <p:attrNameLst>
                                          <p:attrName>ppt_x</p:attrName>
                                        </p:attrNameLst>
                                      </p:cBhvr>
                                      <p:tavLst>
                                        <p:tav tm="0">
                                          <p:val>
                                            <p:strVal val="ppt_x"/>
                                          </p:val>
                                        </p:tav>
                                        <p:tav tm="100000">
                                          <p:val>
                                            <p:strVal val="0-ppt_w/2"/>
                                          </p:val>
                                        </p:tav>
                                      </p:tavLst>
                                    </p:anim>
                                    <p:anim calcmode="lin" valueType="num">
                                      <p:cBhvr additive="base">
                                        <p:cTn id="503" dur="4000"/>
                                        <p:tgtEl>
                                          <p:spTgt spid="101"/>
                                        </p:tgtEl>
                                        <p:attrNameLst>
                                          <p:attrName>ppt_y</p:attrName>
                                        </p:attrNameLst>
                                      </p:cBhvr>
                                      <p:tavLst>
                                        <p:tav tm="0">
                                          <p:val>
                                            <p:strVal val="ppt_y"/>
                                          </p:val>
                                        </p:tav>
                                        <p:tav tm="100000">
                                          <p:val>
                                            <p:strVal val="1+ppt_h/2"/>
                                          </p:val>
                                        </p:tav>
                                      </p:tavLst>
                                    </p:anim>
                                    <p:set>
                                      <p:cBhvr>
                                        <p:cTn id="504" dur="1" fill="hold">
                                          <p:stCondLst>
                                            <p:cond delay="3999"/>
                                          </p:stCondLst>
                                        </p:cTn>
                                        <p:tgtEl>
                                          <p:spTgt spid="101"/>
                                        </p:tgtEl>
                                        <p:attrNameLst>
                                          <p:attrName>style.visibility</p:attrName>
                                        </p:attrNameLst>
                                      </p:cBhvr>
                                      <p:to>
                                        <p:strVal val="hidden"/>
                                      </p:to>
                                    </p:set>
                                  </p:childTnLst>
                                </p:cTn>
                              </p:par>
                              <p:par>
                                <p:cTn id="505" presetID="2" presetClass="exit" presetSubtype="12" fill="hold" grpId="2" nodeType="withEffect">
                                  <p:stCondLst>
                                    <p:cond delay="0"/>
                                  </p:stCondLst>
                                  <p:childTnLst>
                                    <p:anim calcmode="lin" valueType="num">
                                      <p:cBhvr additive="base">
                                        <p:cTn id="506" dur="4000"/>
                                        <p:tgtEl>
                                          <p:spTgt spid="102"/>
                                        </p:tgtEl>
                                        <p:attrNameLst>
                                          <p:attrName>ppt_x</p:attrName>
                                        </p:attrNameLst>
                                      </p:cBhvr>
                                      <p:tavLst>
                                        <p:tav tm="0">
                                          <p:val>
                                            <p:strVal val="ppt_x"/>
                                          </p:val>
                                        </p:tav>
                                        <p:tav tm="100000">
                                          <p:val>
                                            <p:strVal val="0-ppt_w/2"/>
                                          </p:val>
                                        </p:tav>
                                      </p:tavLst>
                                    </p:anim>
                                    <p:anim calcmode="lin" valueType="num">
                                      <p:cBhvr additive="base">
                                        <p:cTn id="507" dur="4000"/>
                                        <p:tgtEl>
                                          <p:spTgt spid="102"/>
                                        </p:tgtEl>
                                        <p:attrNameLst>
                                          <p:attrName>ppt_y</p:attrName>
                                        </p:attrNameLst>
                                      </p:cBhvr>
                                      <p:tavLst>
                                        <p:tav tm="0">
                                          <p:val>
                                            <p:strVal val="ppt_y"/>
                                          </p:val>
                                        </p:tav>
                                        <p:tav tm="100000">
                                          <p:val>
                                            <p:strVal val="1+ppt_h/2"/>
                                          </p:val>
                                        </p:tav>
                                      </p:tavLst>
                                    </p:anim>
                                    <p:set>
                                      <p:cBhvr>
                                        <p:cTn id="508" dur="1" fill="hold">
                                          <p:stCondLst>
                                            <p:cond delay="3999"/>
                                          </p:stCondLst>
                                        </p:cTn>
                                        <p:tgtEl>
                                          <p:spTgt spid="102"/>
                                        </p:tgtEl>
                                        <p:attrNameLst>
                                          <p:attrName>style.visibility</p:attrName>
                                        </p:attrNameLst>
                                      </p:cBhvr>
                                      <p:to>
                                        <p:strVal val="hidden"/>
                                      </p:to>
                                    </p:set>
                                  </p:childTnLst>
                                </p:cTn>
                              </p:par>
                              <p:par>
                                <p:cTn id="509" presetID="2" presetClass="exit" presetSubtype="12" fill="hold" grpId="2" nodeType="withEffect">
                                  <p:stCondLst>
                                    <p:cond delay="0"/>
                                  </p:stCondLst>
                                  <p:childTnLst>
                                    <p:anim calcmode="lin" valueType="num">
                                      <p:cBhvr additive="base">
                                        <p:cTn id="510" dur="4000"/>
                                        <p:tgtEl>
                                          <p:spTgt spid="103"/>
                                        </p:tgtEl>
                                        <p:attrNameLst>
                                          <p:attrName>ppt_x</p:attrName>
                                        </p:attrNameLst>
                                      </p:cBhvr>
                                      <p:tavLst>
                                        <p:tav tm="0">
                                          <p:val>
                                            <p:strVal val="ppt_x"/>
                                          </p:val>
                                        </p:tav>
                                        <p:tav tm="100000">
                                          <p:val>
                                            <p:strVal val="0-ppt_w/2"/>
                                          </p:val>
                                        </p:tav>
                                      </p:tavLst>
                                    </p:anim>
                                    <p:anim calcmode="lin" valueType="num">
                                      <p:cBhvr additive="base">
                                        <p:cTn id="511" dur="4000"/>
                                        <p:tgtEl>
                                          <p:spTgt spid="103"/>
                                        </p:tgtEl>
                                        <p:attrNameLst>
                                          <p:attrName>ppt_y</p:attrName>
                                        </p:attrNameLst>
                                      </p:cBhvr>
                                      <p:tavLst>
                                        <p:tav tm="0">
                                          <p:val>
                                            <p:strVal val="ppt_y"/>
                                          </p:val>
                                        </p:tav>
                                        <p:tav tm="100000">
                                          <p:val>
                                            <p:strVal val="1+ppt_h/2"/>
                                          </p:val>
                                        </p:tav>
                                      </p:tavLst>
                                    </p:anim>
                                    <p:set>
                                      <p:cBhvr>
                                        <p:cTn id="512" dur="1" fill="hold">
                                          <p:stCondLst>
                                            <p:cond delay="3999"/>
                                          </p:stCondLst>
                                        </p:cTn>
                                        <p:tgtEl>
                                          <p:spTgt spid="103"/>
                                        </p:tgtEl>
                                        <p:attrNameLst>
                                          <p:attrName>style.visibility</p:attrName>
                                        </p:attrNameLst>
                                      </p:cBhvr>
                                      <p:to>
                                        <p:strVal val="hidden"/>
                                      </p:to>
                                    </p:set>
                                  </p:childTnLst>
                                </p:cTn>
                              </p:par>
                              <p:par>
                                <p:cTn id="513" presetID="2" presetClass="exit" presetSubtype="12" fill="hold" grpId="2" nodeType="withEffect">
                                  <p:stCondLst>
                                    <p:cond delay="0"/>
                                  </p:stCondLst>
                                  <p:childTnLst>
                                    <p:anim calcmode="lin" valueType="num">
                                      <p:cBhvr additive="base">
                                        <p:cTn id="514" dur="4000"/>
                                        <p:tgtEl>
                                          <p:spTgt spid="104"/>
                                        </p:tgtEl>
                                        <p:attrNameLst>
                                          <p:attrName>ppt_x</p:attrName>
                                        </p:attrNameLst>
                                      </p:cBhvr>
                                      <p:tavLst>
                                        <p:tav tm="0">
                                          <p:val>
                                            <p:strVal val="ppt_x"/>
                                          </p:val>
                                        </p:tav>
                                        <p:tav tm="100000">
                                          <p:val>
                                            <p:strVal val="0-ppt_w/2"/>
                                          </p:val>
                                        </p:tav>
                                      </p:tavLst>
                                    </p:anim>
                                    <p:anim calcmode="lin" valueType="num">
                                      <p:cBhvr additive="base">
                                        <p:cTn id="515" dur="4000"/>
                                        <p:tgtEl>
                                          <p:spTgt spid="104"/>
                                        </p:tgtEl>
                                        <p:attrNameLst>
                                          <p:attrName>ppt_y</p:attrName>
                                        </p:attrNameLst>
                                      </p:cBhvr>
                                      <p:tavLst>
                                        <p:tav tm="0">
                                          <p:val>
                                            <p:strVal val="ppt_y"/>
                                          </p:val>
                                        </p:tav>
                                        <p:tav tm="100000">
                                          <p:val>
                                            <p:strVal val="1+ppt_h/2"/>
                                          </p:val>
                                        </p:tav>
                                      </p:tavLst>
                                    </p:anim>
                                    <p:set>
                                      <p:cBhvr>
                                        <p:cTn id="516" dur="1" fill="hold">
                                          <p:stCondLst>
                                            <p:cond delay="3999"/>
                                          </p:stCondLst>
                                        </p:cTn>
                                        <p:tgtEl>
                                          <p:spTgt spid="104"/>
                                        </p:tgtEl>
                                        <p:attrNameLst>
                                          <p:attrName>style.visibility</p:attrName>
                                        </p:attrNameLst>
                                      </p:cBhvr>
                                      <p:to>
                                        <p:strVal val="hidden"/>
                                      </p:to>
                                    </p:set>
                                  </p:childTnLst>
                                </p:cTn>
                              </p:par>
                              <p:par>
                                <p:cTn id="517" presetID="2" presetClass="exit" presetSubtype="12" fill="hold" grpId="2" nodeType="withEffect">
                                  <p:stCondLst>
                                    <p:cond delay="0"/>
                                  </p:stCondLst>
                                  <p:childTnLst>
                                    <p:anim calcmode="lin" valueType="num">
                                      <p:cBhvr additive="base">
                                        <p:cTn id="518" dur="4000"/>
                                        <p:tgtEl>
                                          <p:spTgt spid="105"/>
                                        </p:tgtEl>
                                        <p:attrNameLst>
                                          <p:attrName>ppt_x</p:attrName>
                                        </p:attrNameLst>
                                      </p:cBhvr>
                                      <p:tavLst>
                                        <p:tav tm="0">
                                          <p:val>
                                            <p:strVal val="ppt_x"/>
                                          </p:val>
                                        </p:tav>
                                        <p:tav tm="100000">
                                          <p:val>
                                            <p:strVal val="0-ppt_w/2"/>
                                          </p:val>
                                        </p:tav>
                                      </p:tavLst>
                                    </p:anim>
                                    <p:anim calcmode="lin" valueType="num">
                                      <p:cBhvr additive="base">
                                        <p:cTn id="519" dur="4000"/>
                                        <p:tgtEl>
                                          <p:spTgt spid="105"/>
                                        </p:tgtEl>
                                        <p:attrNameLst>
                                          <p:attrName>ppt_y</p:attrName>
                                        </p:attrNameLst>
                                      </p:cBhvr>
                                      <p:tavLst>
                                        <p:tav tm="0">
                                          <p:val>
                                            <p:strVal val="ppt_y"/>
                                          </p:val>
                                        </p:tav>
                                        <p:tav tm="100000">
                                          <p:val>
                                            <p:strVal val="1+ppt_h/2"/>
                                          </p:val>
                                        </p:tav>
                                      </p:tavLst>
                                    </p:anim>
                                    <p:set>
                                      <p:cBhvr>
                                        <p:cTn id="520" dur="1" fill="hold">
                                          <p:stCondLst>
                                            <p:cond delay="3999"/>
                                          </p:stCondLst>
                                        </p:cTn>
                                        <p:tgtEl>
                                          <p:spTgt spid="105"/>
                                        </p:tgtEl>
                                        <p:attrNameLst>
                                          <p:attrName>style.visibility</p:attrName>
                                        </p:attrNameLst>
                                      </p:cBhvr>
                                      <p:to>
                                        <p:strVal val="hidden"/>
                                      </p:to>
                                    </p:set>
                                  </p:childTnLst>
                                </p:cTn>
                              </p:par>
                              <p:par>
                                <p:cTn id="521" presetID="2" presetClass="exit" presetSubtype="12" fill="hold" grpId="2" nodeType="withEffect">
                                  <p:stCondLst>
                                    <p:cond delay="0"/>
                                  </p:stCondLst>
                                  <p:childTnLst>
                                    <p:anim calcmode="lin" valueType="num">
                                      <p:cBhvr additive="base">
                                        <p:cTn id="522" dur="4000"/>
                                        <p:tgtEl>
                                          <p:spTgt spid="106"/>
                                        </p:tgtEl>
                                        <p:attrNameLst>
                                          <p:attrName>ppt_x</p:attrName>
                                        </p:attrNameLst>
                                      </p:cBhvr>
                                      <p:tavLst>
                                        <p:tav tm="0">
                                          <p:val>
                                            <p:strVal val="ppt_x"/>
                                          </p:val>
                                        </p:tav>
                                        <p:tav tm="100000">
                                          <p:val>
                                            <p:strVal val="0-ppt_w/2"/>
                                          </p:val>
                                        </p:tav>
                                      </p:tavLst>
                                    </p:anim>
                                    <p:anim calcmode="lin" valueType="num">
                                      <p:cBhvr additive="base">
                                        <p:cTn id="523" dur="4000"/>
                                        <p:tgtEl>
                                          <p:spTgt spid="106"/>
                                        </p:tgtEl>
                                        <p:attrNameLst>
                                          <p:attrName>ppt_y</p:attrName>
                                        </p:attrNameLst>
                                      </p:cBhvr>
                                      <p:tavLst>
                                        <p:tav tm="0">
                                          <p:val>
                                            <p:strVal val="ppt_y"/>
                                          </p:val>
                                        </p:tav>
                                        <p:tav tm="100000">
                                          <p:val>
                                            <p:strVal val="1+ppt_h/2"/>
                                          </p:val>
                                        </p:tav>
                                      </p:tavLst>
                                    </p:anim>
                                    <p:set>
                                      <p:cBhvr>
                                        <p:cTn id="524" dur="1" fill="hold">
                                          <p:stCondLst>
                                            <p:cond delay="3999"/>
                                          </p:stCondLst>
                                        </p:cTn>
                                        <p:tgtEl>
                                          <p:spTgt spid="106"/>
                                        </p:tgtEl>
                                        <p:attrNameLst>
                                          <p:attrName>style.visibility</p:attrName>
                                        </p:attrNameLst>
                                      </p:cBhvr>
                                      <p:to>
                                        <p:strVal val="hidden"/>
                                      </p:to>
                                    </p:set>
                                  </p:childTnLst>
                                </p:cTn>
                              </p:par>
                              <p:par>
                                <p:cTn id="525" presetID="2" presetClass="exit" presetSubtype="12" fill="hold" grpId="2" nodeType="withEffect">
                                  <p:stCondLst>
                                    <p:cond delay="0"/>
                                  </p:stCondLst>
                                  <p:childTnLst>
                                    <p:anim calcmode="lin" valueType="num">
                                      <p:cBhvr additive="base">
                                        <p:cTn id="526" dur="4000"/>
                                        <p:tgtEl>
                                          <p:spTgt spid="107"/>
                                        </p:tgtEl>
                                        <p:attrNameLst>
                                          <p:attrName>ppt_x</p:attrName>
                                        </p:attrNameLst>
                                      </p:cBhvr>
                                      <p:tavLst>
                                        <p:tav tm="0">
                                          <p:val>
                                            <p:strVal val="ppt_x"/>
                                          </p:val>
                                        </p:tav>
                                        <p:tav tm="100000">
                                          <p:val>
                                            <p:strVal val="0-ppt_w/2"/>
                                          </p:val>
                                        </p:tav>
                                      </p:tavLst>
                                    </p:anim>
                                    <p:anim calcmode="lin" valueType="num">
                                      <p:cBhvr additive="base">
                                        <p:cTn id="527" dur="4000"/>
                                        <p:tgtEl>
                                          <p:spTgt spid="107"/>
                                        </p:tgtEl>
                                        <p:attrNameLst>
                                          <p:attrName>ppt_y</p:attrName>
                                        </p:attrNameLst>
                                      </p:cBhvr>
                                      <p:tavLst>
                                        <p:tav tm="0">
                                          <p:val>
                                            <p:strVal val="ppt_y"/>
                                          </p:val>
                                        </p:tav>
                                        <p:tav tm="100000">
                                          <p:val>
                                            <p:strVal val="1+ppt_h/2"/>
                                          </p:val>
                                        </p:tav>
                                      </p:tavLst>
                                    </p:anim>
                                    <p:set>
                                      <p:cBhvr>
                                        <p:cTn id="528" dur="1" fill="hold">
                                          <p:stCondLst>
                                            <p:cond delay="3999"/>
                                          </p:stCondLst>
                                        </p:cTn>
                                        <p:tgtEl>
                                          <p:spTgt spid="107"/>
                                        </p:tgtEl>
                                        <p:attrNameLst>
                                          <p:attrName>style.visibility</p:attrName>
                                        </p:attrNameLst>
                                      </p:cBhvr>
                                      <p:to>
                                        <p:strVal val="hidden"/>
                                      </p:to>
                                    </p:set>
                                  </p:childTnLst>
                                </p:cTn>
                              </p:par>
                              <p:par>
                                <p:cTn id="529" presetID="2" presetClass="exit" presetSubtype="12" fill="hold" grpId="2" nodeType="withEffect">
                                  <p:stCondLst>
                                    <p:cond delay="0"/>
                                  </p:stCondLst>
                                  <p:childTnLst>
                                    <p:anim calcmode="lin" valueType="num">
                                      <p:cBhvr additive="base">
                                        <p:cTn id="530" dur="4000"/>
                                        <p:tgtEl>
                                          <p:spTgt spid="108"/>
                                        </p:tgtEl>
                                        <p:attrNameLst>
                                          <p:attrName>ppt_x</p:attrName>
                                        </p:attrNameLst>
                                      </p:cBhvr>
                                      <p:tavLst>
                                        <p:tav tm="0">
                                          <p:val>
                                            <p:strVal val="ppt_x"/>
                                          </p:val>
                                        </p:tav>
                                        <p:tav tm="100000">
                                          <p:val>
                                            <p:strVal val="0-ppt_w/2"/>
                                          </p:val>
                                        </p:tav>
                                      </p:tavLst>
                                    </p:anim>
                                    <p:anim calcmode="lin" valueType="num">
                                      <p:cBhvr additive="base">
                                        <p:cTn id="531" dur="4000"/>
                                        <p:tgtEl>
                                          <p:spTgt spid="108"/>
                                        </p:tgtEl>
                                        <p:attrNameLst>
                                          <p:attrName>ppt_y</p:attrName>
                                        </p:attrNameLst>
                                      </p:cBhvr>
                                      <p:tavLst>
                                        <p:tav tm="0">
                                          <p:val>
                                            <p:strVal val="ppt_y"/>
                                          </p:val>
                                        </p:tav>
                                        <p:tav tm="100000">
                                          <p:val>
                                            <p:strVal val="1+ppt_h/2"/>
                                          </p:val>
                                        </p:tav>
                                      </p:tavLst>
                                    </p:anim>
                                    <p:set>
                                      <p:cBhvr>
                                        <p:cTn id="532" dur="1" fill="hold">
                                          <p:stCondLst>
                                            <p:cond delay="3999"/>
                                          </p:stCondLst>
                                        </p:cTn>
                                        <p:tgtEl>
                                          <p:spTgt spid="108"/>
                                        </p:tgtEl>
                                        <p:attrNameLst>
                                          <p:attrName>style.visibility</p:attrName>
                                        </p:attrNameLst>
                                      </p:cBhvr>
                                      <p:to>
                                        <p:strVal val="hidden"/>
                                      </p:to>
                                    </p:set>
                                  </p:childTnLst>
                                </p:cTn>
                              </p:par>
                              <p:par>
                                <p:cTn id="533" presetID="2" presetClass="exit" presetSubtype="12" fill="hold" grpId="2" nodeType="withEffect">
                                  <p:stCondLst>
                                    <p:cond delay="0"/>
                                  </p:stCondLst>
                                  <p:childTnLst>
                                    <p:anim calcmode="lin" valueType="num">
                                      <p:cBhvr additive="base">
                                        <p:cTn id="534" dur="4000"/>
                                        <p:tgtEl>
                                          <p:spTgt spid="109"/>
                                        </p:tgtEl>
                                        <p:attrNameLst>
                                          <p:attrName>ppt_x</p:attrName>
                                        </p:attrNameLst>
                                      </p:cBhvr>
                                      <p:tavLst>
                                        <p:tav tm="0">
                                          <p:val>
                                            <p:strVal val="ppt_x"/>
                                          </p:val>
                                        </p:tav>
                                        <p:tav tm="100000">
                                          <p:val>
                                            <p:strVal val="0-ppt_w/2"/>
                                          </p:val>
                                        </p:tav>
                                      </p:tavLst>
                                    </p:anim>
                                    <p:anim calcmode="lin" valueType="num">
                                      <p:cBhvr additive="base">
                                        <p:cTn id="535" dur="4000"/>
                                        <p:tgtEl>
                                          <p:spTgt spid="109"/>
                                        </p:tgtEl>
                                        <p:attrNameLst>
                                          <p:attrName>ppt_y</p:attrName>
                                        </p:attrNameLst>
                                      </p:cBhvr>
                                      <p:tavLst>
                                        <p:tav tm="0">
                                          <p:val>
                                            <p:strVal val="ppt_y"/>
                                          </p:val>
                                        </p:tav>
                                        <p:tav tm="100000">
                                          <p:val>
                                            <p:strVal val="1+ppt_h/2"/>
                                          </p:val>
                                        </p:tav>
                                      </p:tavLst>
                                    </p:anim>
                                    <p:set>
                                      <p:cBhvr>
                                        <p:cTn id="536" dur="1" fill="hold">
                                          <p:stCondLst>
                                            <p:cond delay="3999"/>
                                          </p:stCondLst>
                                        </p:cTn>
                                        <p:tgtEl>
                                          <p:spTgt spid="109"/>
                                        </p:tgtEl>
                                        <p:attrNameLst>
                                          <p:attrName>style.visibility</p:attrName>
                                        </p:attrNameLst>
                                      </p:cBhvr>
                                      <p:to>
                                        <p:strVal val="hidden"/>
                                      </p:to>
                                    </p:set>
                                  </p:childTnLst>
                                </p:cTn>
                              </p:par>
                              <p:par>
                                <p:cTn id="537" presetID="2" presetClass="exit" presetSubtype="12" fill="hold" grpId="2" nodeType="withEffect">
                                  <p:stCondLst>
                                    <p:cond delay="0"/>
                                  </p:stCondLst>
                                  <p:childTnLst>
                                    <p:anim calcmode="lin" valueType="num">
                                      <p:cBhvr additive="base">
                                        <p:cTn id="538" dur="4000"/>
                                        <p:tgtEl>
                                          <p:spTgt spid="110"/>
                                        </p:tgtEl>
                                        <p:attrNameLst>
                                          <p:attrName>ppt_x</p:attrName>
                                        </p:attrNameLst>
                                      </p:cBhvr>
                                      <p:tavLst>
                                        <p:tav tm="0">
                                          <p:val>
                                            <p:strVal val="ppt_x"/>
                                          </p:val>
                                        </p:tav>
                                        <p:tav tm="100000">
                                          <p:val>
                                            <p:strVal val="0-ppt_w/2"/>
                                          </p:val>
                                        </p:tav>
                                      </p:tavLst>
                                    </p:anim>
                                    <p:anim calcmode="lin" valueType="num">
                                      <p:cBhvr additive="base">
                                        <p:cTn id="539" dur="4000"/>
                                        <p:tgtEl>
                                          <p:spTgt spid="110"/>
                                        </p:tgtEl>
                                        <p:attrNameLst>
                                          <p:attrName>ppt_y</p:attrName>
                                        </p:attrNameLst>
                                      </p:cBhvr>
                                      <p:tavLst>
                                        <p:tav tm="0">
                                          <p:val>
                                            <p:strVal val="ppt_y"/>
                                          </p:val>
                                        </p:tav>
                                        <p:tav tm="100000">
                                          <p:val>
                                            <p:strVal val="1+ppt_h/2"/>
                                          </p:val>
                                        </p:tav>
                                      </p:tavLst>
                                    </p:anim>
                                    <p:set>
                                      <p:cBhvr>
                                        <p:cTn id="540" dur="1" fill="hold">
                                          <p:stCondLst>
                                            <p:cond delay="3999"/>
                                          </p:stCondLst>
                                        </p:cTn>
                                        <p:tgtEl>
                                          <p:spTgt spid="110"/>
                                        </p:tgtEl>
                                        <p:attrNameLst>
                                          <p:attrName>style.visibility</p:attrName>
                                        </p:attrNameLst>
                                      </p:cBhvr>
                                      <p:to>
                                        <p:strVal val="hidden"/>
                                      </p:to>
                                    </p:set>
                                  </p:childTnLst>
                                </p:cTn>
                              </p:par>
                              <p:par>
                                <p:cTn id="541" presetID="2" presetClass="exit" presetSubtype="12" fill="hold" grpId="2" nodeType="withEffect">
                                  <p:stCondLst>
                                    <p:cond delay="0"/>
                                  </p:stCondLst>
                                  <p:childTnLst>
                                    <p:anim calcmode="lin" valueType="num">
                                      <p:cBhvr additive="base">
                                        <p:cTn id="542" dur="4000"/>
                                        <p:tgtEl>
                                          <p:spTgt spid="111"/>
                                        </p:tgtEl>
                                        <p:attrNameLst>
                                          <p:attrName>ppt_x</p:attrName>
                                        </p:attrNameLst>
                                      </p:cBhvr>
                                      <p:tavLst>
                                        <p:tav tm="0">
                                          <p:val>
                                            <p:strVal val="ppt_x"/>
                                          </p:val>
                                        </p:tav>
                                        <p:tav tm="100000">
                                          <p:val>
                                            <p:strVal val="0-ppt_w/2"/>
                                          </p:val>
                                        </p:tav>
                                      </p:tavLst>
                                    </p:anim>
                                    <p:anim calcmode="lin" valueType="num">
                                      <p:cBhvr additive="base">
                                        <p:cTn id="543" dur="4000"/>
                                        <p:tgtEl>
                                          <p:spTgt spid="111"/>
                                        </p:tgtEl>
                                        <p:attrNameLst>
                                          <p:attrName>ppt_y</p:attrName>
                                        </p:attrNameLst>
                                      </p:cBhvr>
                                      <p:tavLst>
                                        <p:tav tm="0">
                                          <p:val>
                                            <p:strVal val="ppt_y"/>
                                          </p:val>
                                        </p:tav>
                                        <p:tav tm="100000">
                                          <p:val>
                                            <p:strVal val="1+ppt_h/2"/>
                                          </p:val>
                                        </p:tav>
                                      </p:tavLst>
                                    </p:anim>
                                    <p:set>
                                      <p:cBhvr>
                                        <p:cTn id="544" dur="1" fill="hold">
                                          <p:stCondLst>
                                            <p:cond delay="3999"/>
                                          </p:stCondLst>
                                        </p:cTn>
                                        <p:tgtEl>
                                          <p:spTgt spid="111"/>
                                        </p:tgtEl>
                                        <p:attrNameLst>
                                          <p:attrName>style.visibility</p:attrName>
                                        </p:attrNameLst>
                                      </p:cBhvr>
                                      <p:to>
                                        <p:strVal val="hidden"/>
                                      </p:to>
                                    </p:set>
                                  </p:childTnLst>
                                </p:cTn>
                              </p:par>
                              <p:par>
                                <p:cTn id="545" presetID="2" presetClass="exit" presetSubtype="12" fill="hold" grpId="2" nodeType="withEffect">
                                  <p:stCondLst>
                                    <p:cond delay="0"/>
                                  </p:stCondLst>
                                  <p:childTnLst>
                                    <p:anim calcmode="lin" valueType="num">
                                      <p:cBhvr additive="base">
                                        <p:cTn id="546" dur="4000"/>
                                        <p:tgtEl>
                                          <p:spTgt spid="112"/>
                                        </p:tgtEl>
                                        <p:attrNameLst>
                                          <p:attrName>ppt_x</p:attrName>
                                        </p:attrNameLst>
                                      </p:cBhvr>
                                      <p:tavLst>
                                        <p:tav tm="0">
                                          <p:val>
                                            <p:strVal val="ppt_x"/>
                                          </p:val>
                                        </p:tav>
                                        <p:tav tm="100000">
                                          <p:val>
                                            <p:strVal val="0-ppt_w/2"/>
                                          </p:val>
                                        </p:tav>
                                      </p:tavLst>
                                    </p:anim>
                                    <p:anim calcmode="lin" valueType="num">
                                      <p:cBhvr additive="base">
                                        <p:cTn id="547" dur="4000"/>
                                        <p:tgtEl>
                                          <p:spTgt spid="112"/>
                                        </p:tgtEl>
                                        <p:attrNameLst>
                                          <p:attrName>ppt_y</p:attrName>
                                        </p:attrNameLst>
                                      </p:cBhvr>
                                      <p:tavLst>
                                        <p:tav tm="0">
                                          <p:val>
                                            <p:strVal val="ppt_y"/>
                                          </p:val>
                                        </p:tav>
                                        <p:tav tm="100000">
                                          <p:val>
                                            <p:strVal val="1+ppt_h/2"/>
                                          </p:val>
                                        </p:tav>
                                      </p:tavLst>
                                    </p:anim>
                                    <p:set>
                                      <p:cBhvr>
                                        <p:cTn id="548" dur="1" fill="hold">
                                          <p:stCondLst>
                                            <p:cond delay="3999"/>
                                          </p:stCondLst>
                                        </p:cTn>
                                        <p:tgtEl>
                                          <p:spTgt spid="112"/>
                                        </p:tgtEl>
                                        <p:attrNameLst>
                                          <p:attrName>style.visibility</p:attrName>
                                        </p:attrNameLst>
                                      </p:cBhvr>
                                      <p:to>
                                        <p:strVal val="hidden"/>
                                      </p:to>
                                    </p:set>
                                  </p:childTnLst>
                                </p:cTn>
                              </p:par>
                              <p:par>
                                <p:cTn id="549" presetID="2" presetClass="exit" presetSubtype="12" fill="hold" grpId="2" nodeType="withEffect">
                                  <p:stCondLst>
                                    <p:cond delay="0"/>
                                  </p:stCondLst>
                                  <p:childTnLst>
                                    <p:anim calcmode="lin" valueType="num">
                                      <p:cBhvr additive="base">
                                        <p:cTn id="550" dur="4000"/>
                                        <p:tgtEl>
                                          <p:spTgt spid="113"/>
                                        </p:tgtEl>
                                        <p:attrNameLst>
                                          <p:attrName>ppt_x</p:attrName>
                                        </p:attrNameLst>
                                      </p:cBhvr>
                                      <p:tavLst>
                                        <p:tav tm="0">
                                          <p:val>
                                            <p:strVal val="ppt_x"/>
                                          </p:val>
                                        </p:tav>
                                        <p:tav tm="100000">
                                          <p:val>
                                            <p:strVal val="0-ppt_w/2"/>
                                          </p:val>
                                        </p:tav>
                                      </p:tavLst>
                                    </p:anim>
                                    <p:anim calcmode="lin" valueType="num">
                                      <p:cBhvr additive="base">
                                        <p:cTn id="551" dur="4000"/>
                                        <p:tgtEl>
                                          <p:spTgt spid="113"/>
                                        </p:tgtEl>
                                        <p:attrNameLst>
                                          <p:attrName>ppt_y</p:attrName>
                                        </p:attrNameLst>
                                      </p:cBhvr>
                                      <p:tavLst>
                                        <p:tav tm="0">
                                          <p:val>
                                            <p:strVal val="ppt_y"/>
                                          </p:val>
                                        </p:tav>
                                        <p:tav tm="100000">
                                          <p:val>
                                            <p:strVal val="1+ppt_h/2"/>
                                          </p:val>
                                        </p:tav>
                                      </p:tavLst>
                                    </p:anim>
                                    <p:set>
                                      <p:cBhvr>
                                        <p:cTn id="552" dur="1" fill="hold">
                                          <p:stCondLst>
                                            <p:cond delay="3999"/>
                                          </p:stCondLst>
                                        </p:cTn>
                                        <p:tgtEl>
                                          <p:spTgt spid="113"/>
                                        </p:tgtEl>
                                        <p:attrNameLst>
                                          <p:attrName>style.visibility</p:attrName>
                                        </p:attrNameLst>
                                      </p:cBhvr>
                                      <p:to>
                                        <p:strVal val="hidden"/>
                                      </p:to>
                                    </p:set>
                                  </p:childTnLst>
                                </p:cTn>
                              </p:par>
                              <p:par>
                                <p:cTn id="553" presetID="2" presetClass="exit" presetSubtype="12" fill="hold" grpId="2" nodeType="withEffect">
                                  <p:stCondLst>
                                    <p:cond delay="0"/>
                                  </p:stCondLst>
                                  <p:childTnLst>
                                    <p:anim calcmode="lin" valueType="num">
                                      <p:cBhvr additive="base">
                                        <p:cTn id="554" dur="4000"/>
                                        <p:tgtEl>
                                          <p:spTgt spid="114"/>
                                        </p:tgtEl>
                                        <p:attrNameLst>
                                          <p:attrName>ppt_x</p:attrName>
                                        </p:attrNameLst>
                                      </p:cBhvr>
                                      <p:tavLst>
                                        <p:tav tm="0">
                                          <p:val>
                                            <p:strVal val="ppt_x"/>
                                          </p:val>
                                        </p:tav>
                                        <p:tav tm="100000">
                                          <p:val>
                                            <p:strVal val="0-ppt_w/2"/>
                                          </p:val>
                                        </p:tav>
                                      </p:tavLst>
                                    </p:anim>
                                    <p:anim calcmode="lin" valueType="num">
                                      <p:cBhvr additive="base">
                                        <p:cTn id="555" dur="4000"/>
                                        <p:tgtEl>
                                          <p:spTgt spid="114"/>
                                        </p:tgtEl>
                                        <p:attrNameLst>
                                          <p:attrName>ppt_y</p:attrName>
                                        </p:attrNameLst>
                                      </p:cBhvr>
                                      <p:tavLst>
                                        <p:tav tm="0">
                                          <p:val>
                                            <p:strVal val="ppt_y"/>
                                          </p:val>
                                        </p:tav>
                                        <p:tav tm="100000">
                                          <p:val>
                                            <p:strVal val="1+ppt_h/2"/>
                                          </p:val>
                                        </p:tav>
                                      </p:tavLst>
                                    </p:anim>
                                    <p:set>
                                      <p:cBhvr>
                                        <p:cTn id="556" dur="1" fill="hold">
                                          <p:stCondLst>
                                            <p:cond delay="3999"/>
                                          </p:stCondLst>
                                        </p:cTn>
                                        <p:tgtEl>
                                          <p:spTgt spid="114"/>
                                        </p:tgtEl>
                                        <p:attrNameLst>
                                          <p:attrName>style.visibility</p:attrName>
                                        </p:attrNameLst>
                                      </p:cBhvr>
                                      <p:to>
                                        <p:strVal val="hidden"/>
                                      </p:to>
                                    </p:set>
                                  </p:childTnLst>
                                </p:cTn>
                              </p:par>
                              <p:par>
                                <p:cTn id="557" presetID="2" presetClass="exit" presetSubtype="12" fill="hold" grpId="2" nodeType="withEffect">
                                  <p:stCondLst>
                                    <p:cond delay="0"/>
                                  </p:stCondLst>
                                  <p:childTnLst>
                                    <p:anim calcmode="lin" valueType="num">
                                      <p:cBhvr additive="base">
                                        <p:cTn id="558" dur="4000"/>
                                        <p:tgtEl>
                                          <p:spTgt spid="115"/>
                                        </p:tgtEl>
                                        <p:attrNameLst>
                                          <p:attrName>ppt_x</p:attrName>
                                        </p:attrNameLst>
                                      </p:cBhvr>
                                      <p:tavLst>
                                        <p:tav tm="0">
                                          <p:val>
                                            <p:strVal val="ppt_x"/>
                                          </p:val>
                                        </p:tav>
                                        <p:tav tm="100000">
                                          <p:val>
                                            <p:strVal val="0-ppt_w/2"/>
                                          </p:val>
                                        </p:tav>
                                      </p:tavLst>
                                    </p:anim>
                                    <p:anim calcmode="lin" valueType="num">
                                      <p:cBhvr additive="base">
                                        <p:cTn id="559" dur="4000"/>
                                        <p:tgtEl>
                                          <p:spTgt spid="115"/>
                                        </p:tgtEl>
                                        <p:attrNameLst>
                                          <p:attrName>ppt_y</p:attrName>
                                        </p:attrNameLst>
                                      </p:cBhvr>
                                      <p:tavLst>
                                        <p:tav tm="0">
                                          <p:val>
                                            <p:strVal val="ppt_y"/>
                                          </p:val>
                                        </p:tav>
                                        <p:tav tm="100000">
                                          <p:val>
                                            <p:strVal val="1+ppt_h/2"/>
                                          </p:val>
                                        </p:tav>
                                      </p:tavLst>
                                    </p:anim>
                                    <p:set>
                                      <p:cBhvr>
                                        <p:cTn id="560" dur="1" fill="hold">
                                          <p:stCondLst>
                                            <p:cond delay="3999"/>
                                          </p:stCondLst>
                                        </p:cTn>
                                        <p:tgtEl>
                                          <p:spTgt spid="115"/>
                                        </p:tgtEl>
                                        <p:attrNameLst>
                                          <p:attrName>style.visibility</p:attrName>
                                        </p:attrNameLst>
                                      </p:cBhvr>
                                      <p:to>
                                        <p:strVal val="hidden"/>
                                      </p:to>
                                    </p:set>
                                  </p:childTnLst>
                                </p:cTn>
                              </p:par>
                              <p:par>
                                <p:cTn id="561" presetID="2" presetClass="exit" presetSubtype="12" fill="hold" grpId="2" nodeType="withEffect">
                                  <p:stCondLst>
                                    <p:cond delay="0"/>
                                  </p:stCondLst>
                                  <p:childTnLst>
                                    <p:anim calcmode="lin" valueType="num">
                                      <p:cBhvr additive="base">
                                        <p:cTn id="562" dur="4000"/>
                                        <p:tgtEl>
                                          <p:spTgt spid="116"/>
                                        </p:tgtEl>
                                        <p:attrNameLst>
                                          <p:attrName>ppt_x</p:attrName>
                                        </p:attrNameLst>
                                      </p:cBhvr>
                                      <p:tavLst>
                                        <p:tav tm="0">
                                          <p:val>
                                            <p:strVal val="ppt_x"/>
                                          </p:val>
                                        </p:tav>
                                        <p:tav tm="100000">
                                          <p:val>
                                            <p:strVal val="0-ppt_w/2"/>
                                          </p:val>
                                        </p:tav>
                                      </p:tavLst>
                                    </p:anim>
                                    <p:anim calcmode="lin" valueType="num">
                                      <p:cBhvr additive="base">
                                        <p:cTn id="563" dur="4000"/>
                                        <p:tgtEl>
                                          <p:spTgt spid="116"/>
                                        </p:tgtEl>
                                        <p:attrNameLst>
                                          <p:attrName>ppt_y</p:attrName>
                                        </p:attrNameLst>
                                      </p:cBhvr>
                                      <p:tavLst>
                                        <p:tav tm="0">
                                          <p:val>
                                            <p:strVal val="ppt_y"/>
                                          </p:val>
                                        </p:tav>
                                        <p:tav tm="100000">
                                          <p:val>
                                            <p:strVal val="1+ppt_h/2"/>
                                          </p:val>
                                        </p:tav>
                                      </p:tavLst>
                                    </p:anim>
                                    <p:set>
                                      <p:cBhvr>
                                        <p:cTn id="564" dur="1" fill="hold">
                                          <p:stCondLst>
                                            <p:cond delay="3999"/>
                                          </p:stCondLst>
                                        </p:cTn>
                                        <p:tgtEl>
                                          <p:spTgt spid="116"/>
                                        </p:tgtEl>
                                        <p:attrNameLst>
                                          <p:attrName>style.visibility</p:attrName>
                                        </p:attrNameLst>
                                      </p:cBhvr>
                                      <p:to>
                                        <p:strVal val="hidden"/>
                                      </p:to>
                                    </p:set>
                                  </p:childTnLst>
                                </p:cTn>
                              </p:par>
                              <p:par>
                                <p:cTn id="565" presetID="2" presetClass="exit" presetSubtype="12" fill="hold" grpId="2" nodeType="withEffect">
                                  <p:stCondLst>
                                    <p:cond delay="0"/>
                                  </p:stCondLst>
                                  <p:childTnLst>
                                    <p:anim calcmode="lin" valueType="num">
                                      <p:cBhvr additive="base">
                                        <p:cTn id="566" dur="4000"/>
                                        <p:tgtEl>
                                          <p:spTgt spid="117"/>
                                        </p:tgtEl>
                                        <p:attrNameLst>
                                          <p:attrName>ppt_x</p:attrName>
                                        </p:attrNameLst>
                                      </p:cBhvr>
                                      <p:tavLst>
                                        <p:tav tm="0">
                                          <p:val>
                                            <p:strVal val="ppt_x"/>
                                          </p:val>
                                        </p:tav>
                                        <p:tav tm="100000">
                                          <p:val>
                                            <p:strVal val="0-ppt_w/2"/>
                                          </p:val>
                                        </p:tav>
                                      </p:tavLst>
                                    </p:anim>
                                    <p:anim calcmode="lin" valueType="num">
                                      <p:cBhvr additive="base">
                                        <p:cTn id="567" dur="4000"/>
                                        <p:tgtEl>
                                          <p:spTgt spid="117"/>
                                        </p:tgtEl>
                                        <p:attrNameLst>
                                          <p:attrName>ppt_y</p:attrName>
                                        </p:attrNameLst>
                                      </p:cBhvr>
                                      <p:tavLst>
                                        <p:tav tm="0">
                                          <p:val>
                                            <p:strVal val="ppt_y"/>
                                          </p:val>
                                        </p:tav>
                                        <p:tav tm="100000">
                                          <p:val>
                                            <p:strVal val="1+ppt_h/2"/>
                                          </p:val>
                                        </p:tav>
                                      </p:tavLst>
                                    </p:anim>
                                    <p:set>
                                      <p:cBhvr>
                                        <p:cTn id="568" dur="1" fill="hold">
                                          <p:stCondLst>
                                            <p:cond delay="3999"/>
                                          </p:stCondLst>
                                        </p:cTn>
                                        <p:tgtEl>
                                          <p:spTgt spid="117"/>
                                        </p:tgtEl>
                                        <p:attrNameLst>
                                          <p:attrName>style.visibility</p:attrName>
                                        </p:attrNameLst>
                                      </p:cBhvr>
                                      <p:to>
                                        <p:strVal val="hidden"/>
                                      </p:to>
                                    </p:set>
                                  </p:childTnLst>
                                </p:cTn>
                              </p:par>
                              <p:par>
                                <p:cTn id="569" presetID="2" presetClass="exit" presetSubtype="12" fill="hold" grpId="2" nodeType="withEffect">
                                  <p:stCondLst>
                                    <p:cond delay="0"/>
                                  </p:stCondLst>
                                  <p:childTnLst>
                                    <p:anim calcmode="lin" valueType="num">
                                      <p:cBhvr additive="base">
                                        <p:cTn id="570" dur="4000"/>
                                        <p:tgtEl>
                                          <p:spTgt spid="118"/>
                                        </p:tgtEl>
                                        <p:attrNameLst>
                                          <p:attrName>ppt_x</p:attrName>
                                        </p:attrNameLst>
                                      </p:cBhvr>
                                      <p:tavLst>
                                        <p:tav tm="0">
                                          <p:val>
                                            <p:strVal val="ppt_x"/>
                                          </p:val>
                                        </p:tav>
                                        <p:tav tm="100000">
                                          <p:val>
                                            <p:strVal val="0-ppt_w/2"/>
                                          </p:val>
                                        </p:tav>
                                      </p:tavLst>
                                    </p:anim>
                                    <p:anim calcmode="lin" valueType="num">
                                      <p:cBhvr additive="base">
                                        <p:cTn id="571" dur="4000"/>
                                        <p:tgtEl>
                                          <p:spTgt spid="118"/>
                                        </p:tgtEl>
                                        <p:attrNameLst>
                                          <p:attrName>ppt_y</p:attrName>
                                        </p:attrNameLst>
                                      </p:cBhvr>
                                      <p:tavLst>
                                        <p:tav tm="0">
                                          <p:val>
                                            <p:strVal val="ppt_y"/>
                                          </p:val>
                                        </p:tav>
                                        <p:tav tm="100000">
                                          <p:val>
                                            <p:strVal val="1+ppt_h/2"/>
                                          </p:val>
                                        </p:tav>
                                      </p:tavLst>
                                    </p:anim>
                                    <p:set>
                                      <p:cBhvr>
                                        <p:cTn id="572" dur="1" fill="hold">
                                          <p:stCondLst>
                                            <p:cond delay="3999"/>
                                          </p:stCondLst>
                                        </p:cTn>
                                        <p:tgtEl>
                                          <p:spTgt spid="118"/>
                                        </p:tgtEl>
                                        <p:attrNameLst>
                                          <p:attrName>style.visibility</p:attrName>
                                        </p:attrNameLst>
                                      </p:cBhvr>
                                      <p:to>
                                        <p:strVal val="hidden"/>
                                      </p:to>
                                    </p:set>
                                  </p:childTnLst>
                                </p:cTn>
                              </p:par>
                              <p:par>
                                <p:cTn id="573" presetID="2" presetClass="exit" presetSubtype="12" fill="hold" grpId="2" nodeType="withEffect">
                                  <p:stCondLst>
                                    <p:cond delay="0"/>
                                  </p:stCondLst>
                                  <p:childTnLst>
                                    <p:anim calcmode="lin" valueType="num">
                                      <p:cBhvr additive="base">
                                        <p:cTn id="574" dur="4000"/>
                                        <p:tgtEl>
                                          <p:spTgt spid="119"/>
                                        </p:tgtEl>
                                        <p:attrNameLst>
                                          <p:attrName>ppt_x</p:attrName>
                                        </p:attrNameLst>
                                      </p:cBhvr>
                                      <p:tavLst>
                                        <p:tav tm="0">
                                          <p:val>
                                            <p:strVal val="ppt_x"/>
                                          </p:val>
                                        </p:tav>
                                        <p:tav tm="100000">
                                          <p:val>
                                            <p:strVal val="0-ppt_w/2"/>
                                          </p:val>
                                        </p:tav>
                                      </p:tavLst>
                                    </p:anim>
                                    <p:anim calcmode="lin" valueType="num">
                                      <p:cBhvr additive="base">
                                        <p:cTn id="575" dur="4000"/>
                                        <p:tgtEl>
                                          <p:spTgt spid="119"/>
                                        </p:tgtEl>
                                        <p:attrNameLst>
                                          <p:attrName>ppt_y</p:attrName>
                                        </p:attrNameLst>
                                      </p:cBhvr>
                                      <p:tavLst>
                                        <p:tav tm="0">
                                          <p:val>
                                            <p:strVal val="ppt_y"/>
                                          </p:val>
                                        </p:tav>
                                        <p:tav tm="100000">
                                          <p:val>
                                            <p:strVal val="1+ppt_h/2"/>
                                          </p:val>
                                        </p:tav>
                                      </p:tavLst>
                                    </p:anim>
                                    <p:set>
                                      <p:cBhvr>
                                        <p:cTn id="576" dur="1" fill="hold">
                                          <p:stCondLst>
                                            <p:cond delay="3999"/>
                                          </p:stCondLst>
                                        </p:cTn>
                                        <p:tgtEl>
                                          <p:spTgt spid="119"/>
                                        </p:tgtEl>
                                        <p:attrNameLst>
                                          <p:attrName>style.visibility</p:attrName>
                                        </p:attrNameLst>
                                      </p:cBhvr>
                                      <p:to>
                                        <p:strVal val="hidden"/>
                                      </p:to>
                                    </p:set>
                                  </p:childTnLst>
                                </p:cTn>
                              </p:par>
                              <p:par>
                                <p:cTn id="577" presetID="2" presetClass="exit" presetSubtype="12" fill="hold" grpId="2" nodeType="withEffect">
                                  <p:stCondLst>
                                    <p:cond delay="0"/>
                                  </p:stCondLst>
                                  <p:childTnLst>
                                    <p:anim calcmode="lin" valueType="num">
                                      <p:cBhvr additive="base">
                                        <p:cTn id="578" dur="4000"/>
                                        <p:tgtEl>
                                          <p:spTgt spid="120"/>
                                        </p:tgtEl>
                                        <p:attrNameLst>
                                          <p:attrName>ppt_x</p:attrName>
                                        </p:attrNameLst>
                                      </p:cBhvr>
                                      <p:tavLst>
                                        <p:tav tm="0">
                                          <p:val>
                                            <p:strVal val="ppt_x"/>
                                          </p:val>
                                        </p:tav>
                                        <p:tav tm="100000">
                                          <p:val>
                                            <p:strVal val="0-ppt_w/2"/>
                                          </p:val>
                                        </p:tav>
                                      </p:tavLst>
                                    </p:anim>
                                    <p:anim calcmode="lin" valueType="num">
                                      <p:cBhvr additive="base">
                                        <p:cTn id="579" dur="4000"/>
                                        <p:tgtEl>
                                          <p:spTgt spid="120"/>
                                        </p:tgtEl>
                                        <p:attrNameLst>
                                          <p:attrName>ppt_y</p:attrName>
                                        </p:attrNameLst>
                                      </p:cBhvr>
                                      <p:tavLst>
                                        <p:tav tm="0">
                                          <p:val>
                                            <p:strVal val="ppt_y"/>
                                          </p:val>
                                        </p:tav>
                                        <p:tav tm="100000">
                                          <p:val>
                                            <p:strVal val="1+ppt_h/2"/>
                                          </p:val>
                                        </p:tav>
                                      </p:tavLst>
                                    </p:anim>
                                    <p:set>
                                      <p:cBhvr>
                                        <p:cTn id="580" dur="1" fill="hold">
                                          <p:stCondLst>
                                            <p:cond delay="3999"/>
                                          </p:stCondLst>
                                        </p:cTn>
                                        <p:tgtEl>
                                          <p:spTgt spid="120"/>
                                        </p:tgtEl>
                                        <p:attrNameLst>
                                          <p:attrName>style.visibility</p:attrName>
                                        </p:attrNameLst>
                                      </p:cBhvr>
                                      <p:to>
                                        <p:strVal val="hidden"/>
                                      </p:to>
                                    </p:set>
                                  </p:childTnLst>
                                </p:cTn>
                              </p:par>
                              <p:par>
                                <p:cTn id="581" presetID="2" presetClass="exit" presetSubtype="12" fill="hold" grpId="2" nodeType="withEffect">
                                  <p:stCondLst>
                                    <p:cond delay="0"/>
                                  </p:stCondLst>
                                  <p:childTnLst>
                                    <p:anim calcmode="lin" valueType="num">
                                      <p:cBhvr additive="base">
                                        <p:cTn id="582" dur="4000"/>
                                        <p:tgtEl>
                                          <p:spTgt spid="121"/>
                                        </p:tgtEl>
                                        <p:attrNameLst>
                                          <p:attrName>ppt_x</p:attrName>
                                        </p:attrNameLst>
                                      </p:cBhvr>
                                      <p:tavLst>
                                        <p:tav tm="0">
                                          <p:val>
                                            <p:strVal val="ppt_x"/>
                                          </p:val>
                                        </p:tav>
                                        <p:tav tm="100000">
                                          <p:val>
                                            <p:strVal val="0-ppt_w/2"/>
                                          </p:val>
                                        </p:tav>
                                      </p:tavLst>
                                    </p:anim>
                                    <p:anim calcmode="lin" valueType="num">
                                      <p:cBhvr additive="base">
                                        <p:cTn id="583" dur="4000"/>
                                        <p:tgtEl>
                                          <p:spTgt spid="121"/>
                                        </p:tgtEl>
                                        <p:attrNameLst>
                                          <p:attrName>ppt_y</p:attrName>
                                        </p:attrNameLst>
                                      </p:cBhvr>
                                      <p:tavLst>
                                        <p:tav tm="0">
                                          <p:val>
                                            <p:strVal val="ppt_y"/>
                                          </p:val>
                                        </p:tav>
                                        <p:tav tm="100000">
                                          <p:val>
                                            <p:strVal val="1+ppt_h/2"/>
                                          </p:val>
                                        </p:tav>
                                      </p:tavLst>
                                    </p:anim>
                                    <p:set>
                                      <p:cBhvr>
                                        <p:cTn id="584" dur="1" fill="hold">
                                          <p:stCondLst>
                                            <p:cond delay="3999"/>
                                          </p:stCondLst>
                                        </p:cTn>
                                        <p:tgtEl>
                                          <p:spTgt spid="121"/>
                                        </p:tgtEl>
                                        <p:attrNameLst>
                                          <p:attrName>style.visibility</p:attrName>
                                        </p:attrNameLst>
                                      </p:cBhvr>
                                      <p:to>
                                        <p:strVal val="hidden"/>
                                      </p:to>
                                    </p:set>
                                  </p:childTnLst>
                                </p:cTn>
                              </p:par>
                              <p:par>
                                <p:cTn id="585" presetID="2" presetClass="exit" presetSubtype="12" fill="hold" grpId="2" nodeType="withEffect">
                                  <p:stCondLst>
                                    <p:cond delay="0"/>
                                  </p:stCondLst>
                                  <p:childTnLst>
                                    <p:anim calcmode="lin" valueType="num">
                                      <p:cBhvr additive="base">
                                        <p:cTn id="586" dur="4000"/>
                                        <p:tgtEl>
                                          <p:spTgt spid="122"/>
                                        </p:tgtEl>
                                        <p:attrNameLst>
                                          <p:attrName>ppt_x</p:attrName>
                                        </p:attrNameLst>
                                      </p:cBhvr>
                                      <p:tavLst>
                                        <p:tav tm="0">
                                          <p:val>
                                            <p:strVal val="ppt_x"/>
                                          </p:val>
                                        </p:tav>
                                        <p:tav tm="100000">
                                          <p:val>
                                            <p:strVal val="0-ppt_w/2"/>
                                          </p:val>
                                        </p:tav>
                                      </p:tavLst>
                                    </p:anim>
                                    <p:anim calcmode="lin" valueType="num">
                                      <p:cBhvr additive="base">
                                        <p:cTn id="587" dur="4000"/>
                                        <p:tgtEl>
                                          <p:spTgt spid="122"/>
                                        </p:tgtEl>
                                        <p:attrNameLst>
                                          <p:attrName>ppt_y</p:attrName>
                                        </p:attrNameLst>
                                      </p:cBhvr>
                                      <p:tavLst>
                                        <p:tav tm="0">
                                          <p:val>
                                            <p:strVal val="ppt_y"/>
                                          </p:val>
                                        </p:tav>
                                        <p:tav tm="100000">
                                          <p:val>
                                            <p:strVal val="1+ppt_h/2"/>
                                          </p:val>
                                        </p:tav>
                                      </p:tavLst>
                                    </p:anim>
                                    <p:set>
                                      <p:cBhvr>
                                        <p:cTn id="588" dur="1" fill="hold">
                                          <p:stCondLst>
                                            <p:cond delay="3999"/>
                                          </p:stCondLst>
                                        </p:cTn>
                                        <p:tgtEl>
                                          <p:spTgt spid="122"/>
                                        </p:tgtEl>
                                        <p:attrNameLst>
                                          <p:attrName>style.visibility</p:attrName>
                                        </p:attrNameLst>
                                      </p:cBhvr>
                                      <p:to>
                                        <p:strVal val="hidden"/>
                                      </p:to>
                                    </p:set>
                                  </p:childTnLst>
                                </p:cTn>
                              </p:par>
                              <p:par>
                                <p:cTn id="589" presetID="2" presetClass="exit" presetSubtype="12" fill="hold" grpId="2" nodeType="withEffect">
                                  <p:stCondLst>
                                    <p:cond delay="0"/>
                                  </p:stCondLst>
                                  <p:childTnLst>
                                    <p:anim calcmode="lin" valueType="num">
                                      <p:cBhvr additive="base">
                                        <p:cTn id="590" dur="4000"/>
                                        <p:tgtEl>
                                          <p:spTgt spid="123"/>
                                        </p:tgtEl>
                                        <p:attrNameLst>
                                          <p:attrName>ppt_x</p:attrName>
                                        </p:attrNameLst>
                                      </p:cBhvr>
                                      <p:tavLst>
                                        <p:tav tm="0">
                                          <p:val>
                                            <p:strVal val="ppt_x"/>
                                          </p:val>
                                        </p:tav>
                                        <p:tav tm="100000">
                                          <p:val>
                                            <p:strVal val="0-ppt_w/2"/>
                                          </p:val>
                                        </p:tav>
                                      </p:tavLst>
                                    </p:anim>
                                    <p:anim calcmode="lin" valueType="num">
                                      <p:cBhvr additive="base">
                                        <p:cTn id="591" dur="4000"/>
                                        <p:tgtEl>
                                          <p:spTgt spid="123"/>
                                        </p:tgtEl>
                                        <p:attrNameLst>
                                          <p:attrName>ppt_y</p:attrName>
                                        </p:attrNameLst>
                                      </p:cBhvr>
                                      <p:tavLst>
                                        <p:tav tm="0">
                                          <p:val>
                                            <p:strVal val="ppt_y"/>
                                          </p:val>
                                        </p:tav>
                                        <p:tav tm="100000">
                                          <p:val>
                                            <p:strVal val="1+ppt_h/2"/>
                                          </p:val>
                                        </p:tav>
                                      </p:tavLst>
                                    </p:anim>
                                    <p:set>
                                      <p:cBhvr>
                                        <p:cTn id="592" dur="1" fill="hold">
                                          <p:stCondLst>
                                            <p:cond delay="3999"/>
                                          </p:stCondLst>
                                        </p:cTn>
                                        <p:tgtEl>
                                          <p:spTgt spid="123"/>
                                        </p:tgtEl>
                                        <p:attrNameLst>
                                          <p:attrName>style.visibility</p:attrName>
                                        </p:attrNameLst>
                                      </p:cBhvr>
                                      <p:to>
                                        <p:strVal val="hidden"/>
                                      </p:to>
                                    </p:set>
                                  </p:childTnLst>
                                </p:cTn>
                              </p:par>
                              <p:par>
                                <p:cTn id="593" presetID="2" presetClass="exit" presetSubtype="6" fill="hold" grpId="2" nodeType="withEffect">
                                  <p:stCondLst>
                                    <p:cond delay="0"/>
                                  </p:stCondLst>
                                  <p:childTnLst>
                                    <p:anim calcmode="lin" valueType="num">
                                      <p:cBhvr additive="base">
                                        <p:cTn id="594" dur="4000"/>
                                        <p:tgtEl>
                                          <p:spTgt spid="95"/>
                                        </p:tgtEl>
                                        <p:attrNameLst>
                                          <p:attrName>ppt_x</p:attrName>
                                        </p:attrNameLst>
                                      </p:cBhvr>
                                      <p:tavLst>
                                        <p:tav tm="0">
                                          <p:val>
                                            <p:strVal val="ppt_x"/>
                                          </p:val>
                                        </p:tav>
                                        <p:tav tm="100000">
                                          <p:val>
                                            <p:strVal val="1+ppt_w/2"/>
                                          </p:val>
                                        </p:tav>
                                      </p:tavLst>
                                    </p:anim>
                                    <p:anim calcmode="lin" valueType="num">
                                      <p:cBhvr additive="base">
                                        <p:cTn id="595" dur="4000"/>
                                        <p:tgtEl>
                                          <p:spTgt spid="95"/>
                                        </p:tgtEl>
                                        <p:attrNameLst>
                                          <p:attrName>ppt_y</p:attrName>
                                        </p:attrNameLst>
                                      </p:cBhvr>
                                      <p:tavLst>
                                        <p:tav tm="0">
                                          <p:val>
                                            <p:strVal val="ppt_y"/>
                                          </p:val>
                                        </p:tav>
                                        <p:tav tm="100000">
                                          <p:val>
                                            <p:strVal val="1+ppt_h/2"/>
                                          </p:val>
                                        </p:tav>
                                      </p:tavLst>
                                    </p:anim>
                                    <p:set>
                                      <p:cBhvr>
                                        <p:cTn id="596" dur="1" fill="hold">
                                          <p:stCondLst>
                                            <p:cond delay="3999"/>
                                          </p:stCondLst>
                                        </p:cTn>
                                        <p:tgtEl>
                                          <p:spTgt spid="95"/>
                                        </p:tgtEl>
                                        <p:attrNameLst>
                                          <p:attrName>style.visibility</p:attrName>
                                        </p:attrNameLst>
                                      </p:cBhvr>
                                      <p:to>
                                        <p:strVal val="hidden"/>
                                      </p:to>
                                    </p:set>
                                  </p:childTnLst>
                                </p:cTn>
                              </p:par>
                              <p:par>
                                <p:cTn id="597" presetID="2" presetClass="exit" presetSubtype="6" fill="hold" grpId="2" nodeType="withEffect">
                                  <p:stCondLst>
                                    <p:cond delay="0"/>
                                  </p:stCondLst>
                                  <p:childTnLst>
                                    <p:anim calcmode="lin" valueType="num">
                                      <p:cBhvr additive="base">
                                        <p:cTn id="598" dur="4000"/>
                                        <p:tgtEl>
                                          <p:spTgt spid="94"/>
                                        </p:tgtEl>
                                        <p:attrNameLst>
                                          <p:attrName>ppt_x</p:attrName>
                                        </p:attrNameLst>
                                      </p:cBhvr>
                                      <p:tavLst>
                                        <p:tav tm="0">
                                          <p:val>
                                            <p:strVal val="ppt_x"/>
                                          </p:val>
                                        </p:tav>
                                        <p:tav tm="100000">
                                          <p:val>
                                            <p:strVal val="1+ppt_w/2"/>
                                          </p:val>
                                        </p:tav>
                                      </p:tavLst>
                                    </p:anim>
                                    <p:anim calcmode="lin" valueType="num">
                                      <p:cBhvr additive="base">
                                        <p:cTn id="599" dur="4000"/>
                                        <p:tgtEl>
                                          <p:spTgt spid="94"/>
                                        </p:tgtEl>
                                        <p:attrNameLst>
                                          <p:attrName>ppt_y</p:attrName>
                                        </p:attrNameLst>
                                      </p:cBhvr>
                                      <p:tavLst>
                                        <p:tav tm="0">
                                          <p:val>
                                            <p:strVal val="ppt_y"/>
                                          </p:val>
                                        </p:tav>
                                        <p:tav tm="100000">
                                          <p:val>
                                            <p:strVal val="1+ppt_h/2"/>
                                          </p:val>
                                        </p:tav>
                                      </p:tavLst>
                                    </p:anim>
                                    <p:set>
                                      <p:cBhvr>
                                        <p:cTn id="600" dur="1" fill="hold">
                                          <p:stCondLst>
                                            <p:cond delay="3999"/>
                                          </p:stCondLst>
                                        </p:cTn>
                                        <p:tgtEl>
                                          <p:spTgt spid="94"/>
                                        </p:tgtEl>
                                        <p:attrNameLst>
                                          <p:attrName>style.visibility</p:attrName>
                                        </p:attrNameLst>
                                      </p:cBhvr>
                                      <p:to>
                                        <p:strVal val="hidden"/>
                                      </p:to>
                                    </p:set>
                                  </p:childTnLst>
                                </p:cTn>
                              </p:par>
                              <p:par>
                                <p:cTn id="601" presetID="2" presetClass="exit" presetSubtype="6" fill="hold" grpId="2" nodeType="withEffect">
                                  <p:stCondLst>
                                    <p:cond delay="0"/>
                                  </p:stCondLst>
                                  <p:childTnLst>
                                    <p:anim calcmode="lin" valueType="num">
                                      <p:cBhvr additive="base">
                                        <p:cTn id="602" dur="4000"/>
                                        <p:tgtEl>
                                          <p:spTgt spid="93"/>
                                        </p:tgtEl>
                                        <p:attrNameLst>
                                          <p:attrName>ppt_x</p:attrName>
                                        </p:attrNameLst>
                                      </p:cBhvr>
                                      <p:tavLst>
                                        <p:tav tm="0">
                                          <p:val>
                                            <p:strVal val="ppt_x"/>
                                          </p:val>
                                        </p:tav>
                                        <p:tav tm="100000">
                                          <p:val>
                                            <p:strVal val="1+ppt_w/2"/>
                                          </p:val>
                                        </p:tav>
                                      </p:tavLst>
                                    </p:anim>
                                    <p:anim calcmode="lin" valueType="num">
                                      <p:cBhvr additive="base">
                                        <p:cTn id="603" dur="4000"/>
                                        <p:tgtEl>
                                          <p:spTgt spid="93"/>
                                        </p:tgtEl>
                                        <p:attrNameLst>
                                          <p:attrName>ppt_y</p:attrName>
                                        </p:attrNameLst>
                                      </p:cBhvr>
                                      <p:tavLst>
                                        <p:tav tm="0">
                                          <p:val>
                                            <p:strVal val="ppt_y"/>
                                          </p:val>
                                        </p:tav>
                                        <p:tav tm="100000">
                                          <p:val>
                                            <p:strVal val="1+ppt_h/2"/>
                                          </p:val>
                                        </p:tav>
                                      </p:tavLst>
                                    </p:anim>
                                    <p:set>
                                      <p:cBhvr>
                                        <p:cTn id="604" dur="1" fill="hold">
                                          <p:stCondLst>
                                            <p:cond delay="3999"/>
                                          </p:stCondLst>
                                        </p:cTn>
                                        <p:tgtEl>
                                          <p:spTgt spid="93"/>
                                        </p:tgtEl>
                                        <p:attrNameLst>
                                          <p:attrName>style.visibility</p:attrName>
                                        </p:attrNameLst>
                                      </p:cBhvr>
                                      <p:to>
                                        <p:strVal val="hidden"/>
                                      </p:to>
                                    </p:set>
                                  </p:childTnLst>
                                </p:cTn>
                              </p:par>
                              <p:par>
                                <p:cTn id="605" presetID="2" presetClass="exit" presetSubtype="6" fill="hold" grpId="2" nodeType="withEffect">
                                  <p:stCondLst>
                                    <p:cond delay="0"/>
                                  </p:stCondLst>
                                  <p:childTnLst>
                                    <p:anim calcmode="lin" valueType="num">
                                      <p:cBhvr additive="base">
                                        <p:cTn id="606" dur="4000"/>
                                        <p:tgtEl>
                                          <p:spTgt spid="92"/>
                                        </p:tgtEl>
                                        <p:attrNameLst>
                                          <p:attrName>ppt_x</p:attrName>
                                        </p:attrNameLst>
                                      </p:cBhvr>
                                      <p:tavLst>
                                        <p:tav tm="0">
                                          <p:val>
                                            <p:strVal val="ppt_x"/>
                                          </p:val>
                                        </p:tav>
                                        <p:tav tm="100000">
                                          <p:val>
                                            <p:strVal val="1+ppt_w/2"/>
                                          </p:val>
                                        </p:tav>
                                      </p:tavLst>
                                    </p:anim>
                                    <p:anim calcmode="lin" valueType="num">
                                      <p:cBhvr additive="base">
                                        <p:cTn id="607" dur="4000"/>
                                        <p:tgtEl>
                                          <p:spTgt spid="92"/>
                                        </p:tgtEl>
                                        <p:attrNameLst>
                                          <p:attrName>ppt_y</p:attrName>
                                        </p:attrNameLst>
                                      </p:cBhvr>
                                      <p:tavLst>
                                        <p:tav tm="0">
                                          <p:val>
                                            <p:strVal val="ppt_y"/>
                                          </p:val>
                                        </p:tav>
                                        <p:tav tm="100000">
                                          <p:val>
                                            <p:strVal val="1+ppt_h/2"/>
                                          </p:val>
                                        </p:tav>
                                      </p:tavLst>
                                    </p:anim>
                                    <p:set>
                                      <p:cBhvr>
                                        <p:cTn id="608" dur="1" fill="hold">
                                          <p:stCondLst>
                                            <p:cond delay="3999"/>
                                          </p:stCondLst>
                                        </p:cTn>
                                        <p:tgtEl>
                                          <p:spTgt spid="92"/>
                                        </p:tgtEl>
                                        <p:attrNameLst>
                                          <p:attrName>style.visibility</p:attrName>
                                        </p:attrNameLst>
                                      </p:cBhvr>
                                      <p:to>
                                        <p:strVal val="hidden"/>
                                      </p:to>
                                    </p:set>
                                  </p:childTnLst>
                                </p:cTn>
                              </p:par>
                              <p:par>
                                <p:cTn id="609" presetID="2" presetClass="exit" presetSubtype="6" fill="hold" grpId="2" nodeType="withEffect">
                                  <p:stCondLst>
                                    <p:cond delay="0"/>
                                  </p:stCondLst>
                                  <p:childTnLst>
                                    <p:anim calcmode="lin" valueType="num">
                                      <p:cBhvr additive="base">
                                        <p:cTn id="610" dur="4000"/>
                                        <p:tgtEl>
                                          <p:spTgt spid="91"/>
                                        </p:tgtEl>
                                        <p:attrNameLst>
                                          <p:attrName>ppt_x</p:attrName>
                                        </p:attrNameLst>
                                      </p:cBhvr>
                                      <p:tavLst>
                                        <p:tav tm="0">
                                          <p:val>
                                            <p:strVal val="ppt_x"/>
                                          </p:val>
                                        </p:tav>
                                        <p:tav tm="100000">
                                          <p:val>
                                            <p:strVal val="1+ppt_w/2"/>
                                          </p:val>
                                        </p:tav>
                                      </p:tavLst>
                                    </p:anim>
                                    <p:anim calcmode="lin" valueType="num">
                                      <p:cBhvr additive="base">
                                        <p:cTn id="611" dur="4000"/>
                                        <p:tgtEl>
                                          <p:spTgt spid="91"/>
                                        </p:tgtEl>
                                        <p:attrNameLst>
                                          <p:attrName>ppt_y</p:attrName>
                                        </p:attrNameLst>
                                      </p:cBhvr>
                                      <p:tavLst>
                                        <p:tav tm="0">
                                          <p:val>
                                            <p:strVal val="ppt_y"/>
                                          </p:val>
                                        </p:tav>
                                        <p:tav tm="100000">
                                          <p:val>
                                            <p:strVal val="1+ppt_h/2"/>
                                          </p:val>
                                        </p:tav>
                                      </p:tavLst>
                                    </p:anim>
                                    <p:set>
                                      <p:cBhvr>
                                        <p:cTn id="612" dur="1" fill="hold">
                                          <p:stCondLst>
                                            <p:cond delay="3999"/>
                                          </p:stCondLst>
                                        </p:cTn>
                                        <p:tgtEl>
                                          <p:spTgt spid="91"/>
                                        </p:tgtEl>
                                        <p:attrNameLst>
                                          <p:attrName>style.visibility</p:attrName>
                                        </p:attrNameLst>
                                      </p:cBhvr>
                                      <p:to>
                                        <p:strVal val="hidden"/>
                                      </p:to>
                                    </p:set>
                                  </p:childTnLst>
                                </p:cTn>
                              </p:par>
                              <p:par>
                                <p:cTn id="613" presetID="2" presetClass="exit" presetSubtype="6" fill="hold" grpId="2" nodeType="withEffect">
                                  <p:stCondLst>
                                    <p:cond delay="0"/>
                                  </p:stCondLst>
                                  <p:childTnLst>
                                    <p:anim calcmode="lin" valueType="num">
                                      <p:cBhvr additive="base">
                                        <p:cTn id="614" dur="4000"/>
                                        <p:tgtEl>
                                          <p:spTgt spid="89"/>
                                        </p:tgtEl>
                                        <p:attrNameLst>
                                          <p:attrName>ppt_x</p:attrName>
                                        </p:attrNameLst>
                                      </p:cBhvr>
                                      <p:tavLst>
                                        <p:tav tm="0">
                                          <p:val>
                                            <p:strVal val="ppt_x"/>
                                          </p:val>
                                        </p:tav>
                                        <p:tav tm="100000">
                                          <p:val>
                                            <p:strVal val="1+ppt_w/2"/>
                                          </p:val>
                                        </p:tav>
                                      </p:tavLst>
                                    </p:anim>
                                    <p:anim calcmode="lin" valueType="num">
                                      <p:cBhvr additive="base">
                                        <p:cTn id="615" dur="4000"/>
                                        <p:tgtEl>
                                          <p:spTgt spid="89"/>
                                        </p:tgtEl>
                                        <p:attrNameLst>
                                          <p:attrName>ppt_y</p:attrName>
                                        </p:attrNameLst>
                                      </p:cBhvr>
                                      <p:tavLst>
                                        <p:tav tm="0">
                                          <p:val>
                                            <p:strVal val="ppt_y"/>
                                          </p:val>
                                        </p:tav>
                                        <p:tav tm="100000">
                                          <p:val>
                                            <p:strVal val="1+ppt_h/2"/>
                                          </p:val>
                                        </p:tav>
                                      </p:tavLst>
                                    </p:anim>
                                    <p:set>
                                      <p:cBhvr>
                                        <p:cTn id="616" dur="1" fill="hold">
                                          <p:stCondLst>
                                            <p:cond delay="3999"/>
                                          </p:stCondLst>
                                        </p:cTn>
                                        <p:tgtEl>
                                          <p:spTgt spid="89"/>
                                        </p:tgtEl>
                                        <p:attrNameLst>
                                          <p:attrName>style.visibility</p:attrName>
                                        </p:attrNameLst>
                                      </p:cBhvr>
                                      <p:to>
                                        <p:strVal val="hidden"/>
                                      </p:to>
                                    </p:set>
                                  </p:childTnLst>
                                </p:cTn>
                              </p:par>
                              <p:par>
                                <p:cTn id="617" presetID="2" presetClass="exit" presetSubtype="6" fill="hold" grpId="2" nodeType="withEffect">
                                  <p:stCondLst>
                                    <p:cond delay="0"/>
                                  </p:stCondLst>
                                  <p:childTnLst>
                                    <p:anim calcmode="lin" valueType="num">
                                      <p:cBhvr additive="base">
                                        <p:cTn id="618" dur="4000"/>
                                        <p:tgtEl>
                                          <p:spTgt spid="87"/>
                                        </p:tgtEl>
                                        <p:attrNameLst>
                                          <p:attrName>ppt_x</p:attrName>
                                        </p:attrNameLst>
                                      </p:cBhvr>
                                      <p:tavLst>
                                        <p:tav tm="0">
                                          <p:val>
                                            <p:strVal val="ppt_x"/>
                                          </p:val>
                                        </p:tav>
                                        <p:tav tm="100000">
                                          <p:val>
                                            <p:strVal val="1+ppt_w/2"/>
                                          </p:val>
                                        </p:tav>
                                      </p:tavLst>
                                    </p:anim>
                                    <p:anim calcmode="lin" valueType="num">
                                      <p:cBhvr additive="base">
                                        <p:cTn id="619" dur="4000"/>
                                        <p:tgtEl>
                                          <p:spTgt spid="87"/>
                                        </p:tgtEl>
                                        <p:attrNameLst>
                                          <p:attrName>ppt_y</p:attrName>
                                        </p:attrNameLst>
                                      </p:cBhvr>
                                      <p:tavLst>
                                        <p:tav tm="0">
                                          <p:val>
                                            <p:strVal val="ppt_y"/>
                                          </p:val>
                                        </p:tav>
                                        <p:tav tm="100000">
                                          <p:val>
                                            <p:strVal val="1+ppt_h/2"/>
                                          </p:val>
                                        </p:tav>
                                      </p:tavLst>
                                    </p:anim>
                                    <p:set>
                                      <p:cBhvr>
                                        <p:cTn id="620" dur="1" fill="hold">
                                          <p:stCondLst>
                                            <p:cond delay="3999"/>
                                          </p:stCondLst>
                                        </p:cTn>
                                        <p:tgtEl>
                                          <p:spTgt spid="87"/>
                                        </p:tgtEl>
                                        <p:attrNameLst>
                                          <p:attrName>style.visibility</p:attrName>
                                        </p:attrNameLst>
                                      </p:cBhvr>
                                      <p:to>
                                        <p:strVal val="hidden"/>
                                      </p:to>
                                    </p:set>
                                  </p:childTnLst>
                                </p:cTn>
                              </p:par>
                              <p:par>
                                <p:cTn id="621" presetID="2" presetClass="exit" presetSubtype="6" fill="hold" grpId="2" nodeType="withEffect">
                                  <p:stCondLst>
                                    <p:cond delay="0"/>
                                  </p:stCondLst>
                                  <p:childTnLst>
                                    <p:anim calcmode="lin" valueType="num">
                                      <p:cBhvr additive="base">
                                        <p:cTn id="622" dur="4000"/>
                                        <p:tgtEl>
                                          <p:spTgt spid="86"/>
                                        </p:tgtEl>
                                        <p:attrNameLst>
                                          <p:attrName>ppt_x</p:attrName>
                                        </p:attrNameLst>
                                      </p:cBhvr>
                                      <p:tavLst>
                                        <p:tav tm="0">
                                          <p:val>
                                            <p:strVal val="ppt_x"/>
                                          </p:val>
                                        </p:tav>
                                        <p:tav tm="100000">
                                          <p:val>
                                            <p:strVal val="1+ppt_w/2"/>
                                          </p:val>
                                        </p:tav>
                                      </p:tavLst>
                                    </p:anim>
                                    <p:anim calcmode="lin" valueType="num">
                                      <p:cBhvr additive="base">
                                        <p:cTn id="623" dur="4000"/>
                                        <p:tgtEl>
                                          <p:spTgt spid="86"/>
                                        </p:tgtEl>
                                        <p:attrNameLst>
                                          <p:attrName>ppt_y</p:attrName>
                                        </p:attrNameLst>
                                      </p:cBhvr>
                                      <p:tavLst>
                                        <p:tav tm="0">
                                          <p:val>
                                            <p:strVal val="ppt_y"/>
                                          </p:val>
                                        </p:tav>
                                        <p:tav tm="100000">
                                          <p:val>
                                            <p:strVal val="1+ppt_h/2"/>
                                          </p:val>
                                        </p:tav>
                                      </p:tavLst>
                                    </p:anim>
                                    <p:set>
                                      <p:cBhvr>
                                        <p:cTn id="624" dur="1" fill="hold">
                                          <p:stCondLst>
                                            <p:cond delay="3999"/>
                                          </p:stCondLst>
                                        </p:cTn>
                                        <p:tgtEl>
                                          <p:spTgt spid="86"/>
                                        </p:tgtEl>
                                        <p:attrNameLst>
                                          <p:attrName>style.visibility</p:attrName>
                                        </p:attrNameLst>
                                      </p:cBhvr>
                                      <p:to>
                                        <p:strVal val="hidden"/>
                                      </p:to>
                                    </p:set>
                                  </p:childTnLst>
                                </p:cTn>
                              </p:par>
                              <p:par>
                                <p:cTn id="625" presetID="2" presetClass="exit" presetSubtype="6" fill="hold" grpId="2" nodeType="withEffect">
                                  <p:stCondLst>
                                    <p:cond delay="0"/>
                                  </p:stCondLst>
                                  <p:childTnLst>
                                    <p:anim calcmode="lin" valueType="num">
                                      <p:cBhvr additive="base">
                                        <p:cTn id="626" dur="4000"/>
                                        <p:tgtEl>
                                          <p:spTgt spid="85"/>
                                        </p:tgtEl>
                                        <p:attrNameLst>
                                          <p:attrName>ppt_x</p:attrName>
                                        </p:attrNameLst>
                                      </p:cBhvr>
                                      <p:tavLst>
                                        <p:tav tm="0">
                                          <p:val>
                                            <p:strVal val="ppt_x"/>
                                          </p:val>
                                        </p:tav>
                                        <p:tav tm="100000">
                                          <p:val>
                                            <p:strVal val="1+ppt_w/2"/>
                                          </p:val>
                                        </p:tav>
                                      </p:tavLst>
                                    </p:anim>
                                    <p:anim calcmode="lin" valueType="num">
                                      <p:cBhvr additive="base">
                                        <p:cTn id="627" dur="4000"/>
                                        <p:tgtEl>
                                          <p:spTgt spid="85"/>
                                        </p:tgtEl>
                                        <p:attrNameLst>
                                          <p:attrName>ppt_y</p:attrName>
                                        </p:attrNameLst>
                                      </p:cBhvr>
                                      <p:tavLst>
                                        <p:tav tm="0">
                                          <p:val>
                                            <p:strVal val="ppt_y"/>
                                          </p:val>
                                        </p:tav>
                                        <p:tav tm="100000">
                                          <p:val>
                                            <p:strVal val="1+ppt_h/2"/>
                                          </p:val>
                                        </p:tav>
                                      </p:tavLst>
                                    </p:anim>
                                    <p:set>
                                      <p:cBhvr>
                                        <p:cTn id="628" dur="1" fill="hold">
                                          <p:stCondLst>
                                            <p:cond delay="3999"/>
                                          </p:stCondLst>
                                        </p:cTn>
                                        <p:tgtEl>
                                          <p:spTgt spid="85"/>
                                        </p:tgtEl>
                                        <p:attrNameLst>
                                          <p:attrName>style.visibility</p:attrName>
                                        </p:attrNameLst>
                                      </p:cBhvr>
                                      <p:to>
                                        <p:strVal val="hidden"/>
                                      </p:to>
                                    </p:set>
                                  </p:childTnLst>
                                </p:cTn>
                              </p:par>
                              <p:par>
                                <p:cTn id="629" presetID="2" presetClass="exit" presetSubtype="6" fill="hold" grpId="2" nodeType="withEffect">
                                  <p:stCondLst>
                                    <p:cond delay="0"/>
                                  </p:stCondLst>
                                  <p:childTnLst>
                                    <p:anim calcmode="lin" valueType="num">
                                      <p:cBhvr additive="base">
                                        <p:cTn id="630" dur="4000"/>
                                        <p:tgtEl>
                                          <p:spTgt spid="84"/>
                                        </p:tgtEl>
                                        <p:attrNameLst>
                                          <p:attrName>ppt_x</p:attrName>
                                        </p:attrNameLst>
                                      </p:cBhvr>
                                      <p:tavLst>
                                        <p:tav tm="0">
                                          <p:val>
                                            <p:strVal val="ppt_x"/>
                                          </p:val>
                                        </p:tav>
                                        <p:tav tm="100000">
                                          <p:val>
                                            <p:strVal val="1+ppt_w/2"/>
                                          </p:val>
                                        </p:tav>
                                      </p:tavLst>
                                    </p:anim>
                                    <p:anim calcmode="lin" valueType="num">
                                      <p:cBhvr additive="base">
                                        <p:cTn id="631" dur="4000"/>
                                        <p:tgtEl>
                                          <p:spTgt spid="84"/>
                                        </p:tgtEl>
                                        <p:attrNameLst>
                                          <p:attrName>ppt_y</p:attrName>
                                        </p:attrNameLst>
                                      </p:cBhvr>
                                      <p:tavLst>
                                        <p:tav tm="0">
                                          <p:val>
                                            <p:strVal val="ppt_y"/>
                                          </p:val>
                                        </p:tav>
                                        <p:tav tm="100000">
                                          <p:val>
                                            <p:strVal val="1+ppt_h/2"/>
                                          </p:val>
                                        </p:tav>
                                      </p:tavLst>
                                    </p:anim>
                                    <p:set>
                                      <p:cBhvr>
                                        <p:cTn id="632" dur="1" fill="hold">
                                          <p:stCondLst>
                                            <p:cond delay="3999"/>
                                          </p:stCondLst>
                                        </p:cTn>
                                        <p:tgtEl>
                                          <p:spTgt spid="84"/>
                                        </p:tgtEl>
                                        <p:attrNameLst>
                                          <p:attrName>style.visibility</p:attrName>
                                        </p:attrNameLst>
                                      </p:cBhvr>
                                      <p:to>
                                        <p:strVal val="hidden"/>
                                      </p:to>
                                    </p:set>
                                  </p:childTnLst>
                                </p:cTn>
                              </p:par>
                              <p:par>
                                <p:cTn id="633" presetID="2" presetClass="exit" presetSubtype="6" fill="hold" grpId="2" nodeType="withEffect">
                                  <p:stCondLst>
                                    <p:cond delay="0"/>
                                  </p:stCondLst>
                                  <p:childTnLst>
                                    <p:anim calcmode="lin" valueType="num">
                                      <p:cBhvr additive="base">
                                        <p:cTn id="634" dur="4000"/>
                                        <p:tgtEl>
                                          <p:spTgt spid="83"/>
                                        </p:tgtEl>
                                        <p:attrNameLst>
                                          <p:attrName>ppt_x</p:attrName>
                                        </p:attrNameLst>
                                      </p:cBhvr>
                                      <p:tavLst>
                                        <p:tav tm="0">
                                          <p:val>
                                            <p:strVal val="ppt_x"/>
                                          </p:val>
                                        </p:tav>
                                        <p:tav tm="100000">
                                          <p:val>
                                            <p:strVal val="1+ppt_w/2"/>
                                          </p:val>
                                        </p:tav>
                                      </p:tavLst>
                                    </p:anim>
                                    <p:anim calcmode="lin" valueType="num">
                                      <p:cBhvr additive="base">
                                        <p:cTn id="635" dur="4000"/>
                                        <p:tgtEl>
                                          <p:spTgt spid="83"/>
                                        </p:tgtEl>
                                        <p:attrNameLst>
                                          <p:attrName>ppt_y</p:attrName>
                                        </p:attrNameLst>
                                      </p:cBhvr>
                                      <p:tavLst>
                                        <p:tav tm="0">
                                          <p:val>
                                            <p:strVal val="ppt_y"/>
                                          </p:val>
                                        </p:tav>
                                        <p:tav tm="100000">
                                          <p:val>
                                            <p:strVal val="1+ppt_h/2"/>
                                          </p:val>
                                        </p:tav>
                                      </p:tavLst>
                                    </p:anim>
                                    <p:set>
                                      <p:cBhvr>
                                        <p:cTn id="636" dur="1" fill="hold">
                                          <p:stCondLst>
                                            <p:cond delay="3999"/>
                                          </p:stCondLst>
                                        </p:cTn>
                                        <p:tgtEl>
                                          <p:spTgt spid="83"/>
                                        </p:tgtEl>
                                        <p:attrNameLst>
                                          <p:attrName>style.visibility</p:attrName>
                                        </p:attrNameLst>
                                      </p:cBhvr>
                                      <p:to>
                                        <p:strVal val="hidden"/>
                                      </p:to>
                                    </p:set>
                                  </p:childTnLst>
                                </p:cTn>
                              </p:par>
                              <p:par>
                                <p:cTn id="637" presetID="2" presetClass="exit" presetSubtype="6" fill="hold" grpId="2" nodeType="withEffect">
                                  <p:stCondLst>
                                    <p:cond delay="0"/>
                                  </p:stCondLst>
                                  <p:childTnLst>
                                    <p:anim calcmode="lin" valueType="num">
                                      <p:cBhvr additive="base">
                                        <p:cTn id="638" dur="4000"/>
                                        <p:tgtEl>
                                          <p:spTgt spid="82"/>
                                        </p:tgtEl>
                                        <p:attrNameLst>
                                          <p:attrName>ppt_x</p:attrName>
                                        </p:attrNameLst>
                                      </p:cBhvr>
                                      <p:tavLst>
                                        <p:tav tm="0">
                                          <p:val>
                                            <p:strVal val="ppt_x"/>
                                          </p:val>
                                        </p:tav>
                                        <p:tav tm="100000">
                                          <p:val>
                                            <p:strVal val="1+ppt_w/2"/>
                                          </p:val>
                                        </p:tav>
                                      </p:tavLst>
                                    </p:anim>
                                    <p:anim calcmode="lin" valueType="num">
                                      <p:cBhvr additive="base">
                                        <p:cTn id="639" dur="4000"/>
                                        <p:tgtEl>
                                          <p:spTgt spid="82"/>
                                        </p:tgtEl>
                                        <p:attrNameLst>
                                          <p:attrName>ppt_y</p:attrName>
                                        </p:attrNameLst>
                                      </p:cBhvr>
                                      <p:tavLst>
                                        <p:tav tm="0">
                                          <p:val>
                                            <p:strVal val="ppt_y"/>
                                          </p:val>
                                        </p:tav>
                                        <p:tav tm="100000">
                                          <p:val>
                                            <p:strVal val="1+ppt_h/2"/>
                                          </p:val>
                                        </p:tav>
                                      </p:tavLst>
                                    </p:anim>
                                    <p:set>
                                      <p:cBhvr>
                                        <p:cTn id="640" dur="1" fill="hold">
                                          <p:stCondLst>
                                            <p:cond delay="3999"/>
                                          </p:stCondLst>
                                        </p:cTn>
                                        <p:tgtEl>
                                          <p:spTgt spid="82"/>
                                        </p:tgtEl>
                                        <p:attrNameLst>
                                          <p:attrName>style.visibility</p:attrName>
                                        </p:attrNameLst>
                                      </p:cBhvr>
                                      <p:to>
                                        <p:strVal val="hidden"/>
                                      </p:to>
                                    </p:set>
                                  </p:childTnLst>
                                </p:cTn>
                              </p:par>
                              <p:par>
                                <p:cTn id="641" presetID="2" presetClass="exit" presetSubtype="6" fill="hold" grpId="2" nodeType="withEffect">
                                  <p:stCondLst>
                                    <p:cond delay="0"/>
                                  </p:stCondLst>
                                  <p:childTnLst>
                                    <p:anim calcmode="lin" valueType="num">
                                      <p:cBhvr additive="base">
                                        <p:cTn id="642" dur="4000"/>
                                        <p:tgtEl>
                                          <p:spTgt spid="81"/>
                                        </p:tgtEl>
                                        <p:attrNameLst>
                                          <p:attrName>ppt_x</p:attrName>
                                        </p:attrNameLst>
                                      </p:cBhvr>
                                      <p:tavLst>
                                        <p:tav tm="0">
                                          <p:val>
                                            <p:strVal val="ppt_x"/>
                                          </p:val>
                                        </p:tav>
                                        <p:tav tm="100000">
                                          <p:val>
                                            <p:strVal val="1+ppt_w/2"/>
                                          </p:val>
                                        </p:tav>
                                      </p:tavLst>
                                    </p:anim>
                                    <p:anim calcmode="lin" valueType="num">
                                      <p:cBhvr additive="base">
                                        <p:cTn id="643" dur="4000"/>
                                        <p:tgtEl>
                                          <p:spTgt spid="81"/>
                                        </p:tgtEl>
                                        <p:attrNameLst>
                                          <p:attrName>ppt_y</p:attrName>
                                        </p:attrNameLst>
                                      </p:cBhvr>
                                      <p:tavLst>
                                        <p:tav tm="0">
                                          <p:val>
                                            <p:strVal val="ppt_y"/>
                                          </p:val>
                                        </p:tav>
                                        <p:tav tm="100000">
                                          <p:val>
                                            <p:strVal val="1+ppt_h/2"/>
                                          </p:val>
                                        </p:tav>
                                      </p:tavLst>
                                    </p:anim>
                                    <p:set>
                                      <p:cBhvr>
                                        <p:cTn id="644" dur="1" fill="hold">
                                          <p:stCondLst>
                                            <p:cond delay="3999"/>
                                          </p:stCondLst>
                                        </p:cTn>
                                        <p:tgtEl>
                                          <p:spTgt spid="81"/>
                                        </p:tgtEl>
                                        <p:attrNameLst>
                                          <p:attrName>style.visibility</p:attrName>
                                        </p:attrNameLst>
                                      </p:cBhvr>
                                      <p:to>
                                        <p:strVal val="hidden"/>
                                      </p:to>
                                    </p:set>
                                  </p:childTnLst>
                                </p:cTn>
                              </p:par>
                              <p:par>
                                <p:cTn id="645" presetID="2" presetClass="exit" presetSubtype="6" fill="hold" grpId="2" nodeType="withEffect">
                                  <p:stCondLst>
                                    <p:cond delay="0"/>
                                  </p:stCondLst>
                                  <p:childTnLst>
                                    <p:anim calcmode="lin" valueType="num">
                                      <p:cBhvr additive="base">
                                        <p:cTn id="646" dur="4000"/>
                                        <p:tgtEl>
                                          <p:spTgt spid="80"/>
                                        </p:tgtEl>
                                        <p:attrNameLst>
                                          <p:attrName>ppt_x</p:attrName>
                                        </p:attrNameLst>
                                      </p:cBhvr>
                                      <p:tavLst>
                                        <p:tav tm="0">
                                          <p:val>
                                            <p:strVal val="ppt_x"/>
                                          </p:val>
                                        </p:tav>
                                        <p:tav tm="100000">
                                          <p:val>
                                            <p:strVal val="1+ppt_w/2"/>
                                          </p:val>
                                        </p:tav>
                                      </p:tavLst>
                                    </p:anim>
                                    <p:anim calcmode="lin" valueType="num">
                                      <p:cBhvr additive="base">
                                        <p:cTn id="647" dur="4000"/>
                                        <p:tgtEl>
                                          <p:spTgt spid="80"/>
                                        </p:tgtEl>
                                        <p:attrNameLst>
                                          <p:attrName>ppt_y</p:attrName>
                                        </p:attrNameLst>
                                      </p:cBhvr>
                                      <p:tavLst>
                                        <p:tav tm="0">
                                          <p:val>
                                            <p:strVal val="ppt_y"/>
                                          </p:val>
                                        </p:tav>
                                        <p:tav tm="100000">
                                          <p:val>
                                            <p:strVal val="1+ppt_h/2"/>
                                          </p:val>
                                        </p:tav>
                                      </p:tavLst>
                                    </p:anim>
                                    <p:set>
                                      <p:cBhvr>
                                        <p:cTn id="648" dur="1" fill="hold">
                                          <p:stCondLst>
                                            <p:cond delay="3999"/>
                                          </p:stCondLst>
                                        </p:cTn>
                                        <p:tgtEl>
                                          <p:spTgt spid="80"/>
                                        </p:tgtEl>
                                        <p:attrNameLst>
                                          <p:attrName>style.visibility</p:attrName>
                                        </p:attrNameLst>
                                      </p:cBhvr>
                                      <p:to>
                                        <p:strVal val="hidden"/>
                                      </p:to>
                                    </p:set>
                                  </p:childTnLst>
                                </p:cTn>
                              </p:par>
                              <p:par>
                                <p:cTn id="649" presetID="2" presetClass="exit" presetSubtype="6" fill="hold" grpId="2" nodeType="withEffect">
                                  <p:stCondLst>
                                    <p:cond delay="0"/>
                                  </p:stCondLst>
                                  <p:childTnLst>
                                    <p:anim calcmode="lin" valueType="num">
                                      <p:cBhvr additive="base">
                                        <p:cTn id="650" dur="4000"/>
                                        <p:tgtEl>
                                          <p:spTgt spid="79"/>
                                        </p:tgtEl>
                                        <p:attrNameLst>
                                          <p:attrName>ppt_x</p:attrName>
                                        </p:attrNameLst>
                                      </p:cBhvr>
                                      <p:tavLst>
                                        <p:tav tm="0">
                                          <p:val>
                                            <p:strVal val="ppt_x"/>
                                          </p:val>
                                        </p:tav>
                                        <p:tav tm="100000">
                                          <p:val>
                                            <p:strVal val="1+ppt_w/2"/>
                                          </p:val>
                                        </p:tav>
                                      </p:tavLst>
                                    </p:anim>
                                    <p:anim calcmode="lin" valueType="num">
                                      <p:cBhvr additive="base">
                                        <p:cTn id="651" dur="4000"/>
                                        <p:tgtEl>
                                          <p:spTgt spid="79"/>
                                        </p:tgtEl>
                                        <p:attrNameLst>
                                          <p:attrName>ppt_y</p:attrName>
                                        </p:attrNameLst>
                                      </p:cBhvr>
                                      <p:tavLst>
                                        <p:tav tm="0">
                                          <p:val>
                                            <p:strVal val="ppt_y"/>
                                          </p:val>
                                        </p:tav>
                                        <p:tav tm="100000">
                                          <p:val>
                                            <p:strVal val="1+ppt_h/2"/>
                                          </p:val>
                                        </p:tav>
                                      </p:tavLst>
                                    </p:anim>
                                    <p:set>
                                      <p:cBhvr>
                                        <p:cTn id="652" dur="1" fill="hold">
                                          <p:stCondLst>
                                            <p:cond delay="3999"/>
                                          </p:stCondLst>
                                        </p:cTn>
                                        <p:tgtEl>
                                          <p:spTgt spid="79"/>
                                        </p:tgtEl>
                                        <p:attrNameLst>
                                          <p:attrName>style.visibility</p:attrName>
                                        </p:attrNameLst>
                                      </p:cBhvr>
                                      <p:to>
                                        <p:strVal val="hidden"/>
                                      </p:to>
                                    </p:set>
                                  </p:childTnLst>
                                </p:cTn>
                              </p:par>
                              <p:par>
                                <p:cTn id="653" presetID="2" presetClass="exit" presetSubtype="6" fill="hold" grpId="2" nodeType="withEffect">
                                  <p:stCondLst>
                                    <p:cond delay="0"/>
                                  </p:stCondLst>
                                  <p:childTnLst>
                                    <p:anim calcmode="lin" valueType="num">
                                      <p:cBhvr additive="base">
                                        <p:cTn id="654" dur="4000"/>
                                        <p:tgtEl>
                                          <p:spTgt spid="78"/>
                                        </p:tgtEl>
                                        <p:attrNameLst>
                                          <p:attrName>ppt_x</p:attrName>
                                        </p:attrNameLst>
                                      </p:cBhvr>
                                      <p:tavLst>
                                        <p:tav tm="0">
                                          <p:val>
                                            <p:strVal val="ppt_x"/>
                                          </p:val>
                                        </p:tav>
                                        <p:tav tm="100000">
                                          <p:val>
                                            <p:strVal val="1+ppt_w/2"/>
                                          </p:val>
                                        </p:tav>
                                      </p:tavLst>
                                    </p:anim>
                                    <p:anim calcmode="lin" valueType="num">
                                      <p:cBhvr additive="base">
                                        <p:cTn id="655" dur="4000"/>
                                        <p:tgtEl>
                                          <p:spTgt spid="78"/>
                                        </p:tgtEl>
                                        <p:attrNameLst>
                                          <p:attrName>ppt_y</p:attrName>
                                        </p:attrNameLst>
                                      </p:cBhvr>
                                      <p:tavLst>
                                        <p:tav tm="0">
                                          <p:val>
                                            <p:strVal val="ppt_y"/>
                                          </p:val>
                                        </p:tav>
                                        <p:tav tm="100000">
                                          <p:val>
                                            <p:strVal val="1+ppt_h/2"/>
                                          </p:val>
                                        </p:tav>
                                      </p:tavLst>
                                    </p:anim>
                                    <p:set>
                                      <p:cBhvr>
                                        <p:cTn id="656" dur="1" fill="hold">
                                          <p:stCondLst>
                                            <p:cond delay="3999"/>
                                          </p:stCondLst>
                                        </p:cTn>
                                        <p:tgtEl>
                                          <p:spTgt spid="78"/>
                                        </p:tgtEl>
                                        <p:attrNameLst>
                                          <p:attrName>style.visibility</p:attrName>
                                        </p:attrNameLst>
                                      </p:cBhvr>
                                      <p:to>
                                        <p:strVal val="hidden"/>
                                      </p:to>
                                    </p:set>
                                  </p:childTnLst>
                                </p:cTn>
                              </p:par>
                              <p:par>
                                <p:cTn id="657" presetID="2" presetClass="exit" presetSubtype="6" fill="hold" grpId="2" nodeType="withEffect">
                                  <p:stCondLst>
                                    <p:cond delay="0"/>
                                  </p:stCondLst>
                                  <p:childTnLst>
                                    <p:anim calcmode="lin" valueType="num">
                                      <p:cBhvr additive="base">
                                        <p:cTn id="658" dur="4000"/>
                                        <p:tgtEl>
                                          <p:spTgt spid="77"/>
                                        </p:tgtEl>
                                        <p:attrNameLst>
                                          <p:attrName>ppt_x</p:attrName>
                                        </p:attrNameLst>
                                      </p:cBhvr>
                                      <p:tavLst>
                                        <p:tav tm="0">
                                          <p:val>
                                            <p:strVal val="ppt_x"/>
                                          </p:val>
                                        </p:tav>
                                        <p:tav tm="100000">
                                          <p:val>
                                            <p:strVal val="1+ppt_w/2"/>
                                          </p:val>
                                        </p:tav>
                                      </p:tavLst>
                                    </p:anim>
                                    <p:anim calcmode="lin" valueType="num">
                                      <p:cBhvr additive="base">
                                        <p:cTn id="659" dur="4000"/>
                                        <p:tgtEl>
                                          <p:spTgt spid="77"/>
                                        </p:tgtEl>
                                        <p:attrNameLst>
                                          <p:attrName>ppt_y</p:attrName>
                                        </p:attrNameLst>
                                      </p:cBhvr>
                                      <p:tavLst>
                                        <p:tav tm="0">
                                          <p:val>
                                            <p:strVal val="ppt_y"/>
                                          </p:val>
                                        </p:tav>
                                        <p:tav tm="100000">
                                          <p:val>
                                            <p:strVal val="1+ppt_h/2"/>
                                          </p:val>
                                        </p:tav>
                                      </p:tavLst>
                                    </p:anim>
                                    <p:set>
                                      <p:cBhvr>
                                        <p:cTn id="660" dur="1" fill="hold">
                                          <p:stCondLst>
                                            <p:cond delay="3999"/>
                                          </p:stCondLst>
                                        </p:cTn>
                                        <p:tgtEl>
                                          <p:spTgt spid="77"/>
                                        </p:tgtEl>
                                        <p:attrNameLst>
                                          <p:attrName>style.visibility</p:attrName>
                                        </p:attrNameLst>
                                      </p:cBhvr>
                                      <p:to>
                                        <p:strVal val="hidden"/>
                                      </p:to>
                                    </p:set>
                                  </p:childTnLst>
                                </p:cTn>
                              </p:par>
                              <p:par>
                                <p:cTn id="661" presetID="2" presetClass="exit" presetSubtype="6" fill="hold" grpId="2" nodeType="withEffect">
                                  <p:stCondLst>
                                    <p:cond delay="0"/>
                                  </p:stCondLst>
                                  <p:childTnLst>
                                    <p:anim calcmode="lin" valueType="num">
                                      <p:cBhvr additive="base">
                                        <p:cTn id="662" dur="4000"/>
                                        <p:tgtEl>
                                          <p:spTgt spid="76"/>
                                        </p:tgtEl>
                                        <p:attrNameLst>
                                          <p:attrName>ppt_x</p:attrName>
                                        </p:attrNameLst>
                                      </p:cBhvr>
                                      <p:tavLst>
                                        <p:tav tm="0">
                                          <p:val>
                                            <p:strVal val="ppt_x"/>
                                          </p:val>
                                        </p:tav>
                                        <p:tav tm="100000">
                                          <p:val>
                                            <p:strVal val="1+ppt_w/2"/>
                                          </p:val>
                                        </p:tav>
                                      </p:tavLst>
                                    </p:anim>
                                    <p:anim calcmode="lin" valueType="num">
                                      <p:cBhvr additive="base">
                                        <p:cTn id="663" dur="4000"/>
                                        <p:tgtEl>
                                          <p:spTgt spid="76"/>
                                        </p:tgtEl>
                                        <p:attrNameLst>
                                          <p:attrName>ppt_y</p:attrName>
                                        </p:attrNameLst>
                                      </p:cBhvr>
                                      <p:tavLst>
                                        <p:tav tm="0">
                                          <p:val>
                                            <p:strVal val="ppt_y"/>
                                          </p:val>
                                        </p:tav>
                                        <p:tav tm="100000">
                                          <p:val>
                                            <p:strVal val="1+ppt_h/2"/>
                                          </p:val>
                                        </p:tav>
                                      </p:tavLst>
                                    </p:anim>
                                    <p:set>
                                      <p:cBhvr>
                                        <p:cTn id="664" dur="1" fill="hold">
                                          <p:stCondLst>
                                            <p:cond delay="3999"/>
                                          </p:stCondLst>
                                        </p:cTn>
                                        <p:tgtEl>
                                          <p:spTgt spid="76"/>
                                        </p:tgtEl>
                                        <p:attrNameLst>
                                          <p:attrName>style.visibility</p:attrName>
                                        </p:attrNameLst>
                                      </p:cBhvr>
                                      <p:to>
                                        <p:strVal val="hidden"/>
                                      </p:to>
                                    </p:set>
                                  </p:childTnLst>
                                </p:cTn>
                              </p:par>
                              <p:par>
                                <p:cTn id="665" presetID="2" presetClass="exit" presetSubtype="6" fill="hold" grpId="2" nodeType="withEffect">
                                  <p:stCondLst>
                                    <p:cond delay="0"/>
                                  </p:stCondLst>
                                  <p:childTnLst>
                                    <p:anim calcmode="lin" valueType="num">
                                      <p:cBhvr additive="base">
                                        <p:cTn id="666" dur="4000"/>
                                        <p:tgtEl>
                                          <p:spTgt spid="75"/>
                                        </p:tgtEl>
                                        <p:attrNameLst>
                                          <p:attrName>ppt_x</p:attrName>
                                        </p:attrNameLst>
                                      </p:cBhvr>
                                      <p:tavLst>
                                        <p:tav tm="0">
                                          <p:val>
                                            <p:strVal val="ppt_x"/>
                                          </p:val>
                                        </p:tav>
                                        <p:tav tm="100000">
                                          <p:val>
                                            <p:strVal val="1+ppt_w/2"/>
                                          </p:val>
                                        </p:tav>
                                      </p:tavLst>
                                    </p:anim>
                                    <p:anim calcmode="lin" valueType="num">
                                      <p:cBhvr additive="base">
                                        <p:cTn id="667" dur="4000"/>
                                        <p:tgtEl>
                                          <p:spTgt spid="75"/>
                                        </p:tgtEl>
                                        <p:attrNameLst>
                                          <p:attrName>ppt_y</p:attrName>
                                        </p:attrNameLst>
                                      </p:cBhvr>
                                      <p:tavLst>
                                        <p:tav tm="0">
                                          <p:val>
                                            <p:strVal val="ppt_y"/>
                                          </p:val>
                                        </p:tav>
                                        <p:tav tm="100000">
                                          <p:val>
                                            <p:strVal val="1+ppt_h/2"/>
                                          </p:val>
                                        </p:tav>
                                      </p:tavLst>
                                    </p:anim>
                                    <p:set>
                                      <p:cBhvr>
                                        <p:cTn id="668" dur="1" fill="hold">
                                          <p:stCondLst>
                                            <p:cond delay="3999"/>
                                          </p:stCondLst>
                                        </p:cTn>
                                        <p:tgtEl>
                                          <p:spTgt spid="75"/>
                                        </p:tgtEl>
                                        <p:attrNameLst>
                                          <p:attrName>style.visibility</p:attrName>
                                        </p:attrNameLst>
                                      </p:cBhvr>
                                      <p:to>
                                        <p:strVal val="hidden"/>
                                      </p:to>
                                    </p:set>
                                  </p:childTnLst>
                                </p:cTn>
                              </p:par>
                              <p:par>
                                <p:cTn id="669" presetID="2" presetClass="exit" presetSubtype="6" fill="hold" grpId="2" nodeType="withEffect">
                                  <p:stCondLst>
                                    <p:cond delay="0"/>
                                  </p:stCondLst>
                                  <p:childTnLst>
                                    <p:anim calcmode="lin" valueType="num">
                                      <p:cBhvr additive="base">
                                        <p:cTn id="670" dur="4000"/>
                                        <p:tgtEl>
                                          <p:spTgt spid="88"/>
                                        </p:tgtEl>
                                        <p:attrNameLst>
                                          <p:attrName>ppt_x</p:attrName>
                                        </p:attrNameLst>
                                      </p:cBhvr>
                                      <p:tavLst>
                                        <p:tav tm="0">
                                          <p:val>
                                            <p:strVal val="ppt_x"/>
                                          </p:val>
                                        </p:tav>
                                        <p:tav tm="100000">
                                          <p:val>
                                            <p:strVal val="1+ppt_w/2"/>
                                          </p:val>
                                        </p:tav>
                                      </p:tavLst>
                                    </p:anim>
                                    <p:anim calcmode="lin" valueType="num">
                                      <p:cBhvr additive="base">
                                        <p:cTn id="671" dur="4000"/>
                                        <p:tgtEl>
                                          <p:spTgt spid="88"/>
                                        </p:tgtEl>
                                        <p:attrNameLst>
                                          <p:attrName>ppt_y</p:attrName>
                                        </p:attrNameLst>
                                      </p:cBhvr>
                                      <p:tavLst>
                                        <p:tav tm="0">
                                          <p:val>
                                            <p:strVal val="ppt_y"/>
                                          </p:val>
                                        </p:tav>
                                        <p:tav tm="100000">
                                          <p:val>
                                            <p:strVal val="1+ppt_h/2"/>
                                          </p:val>
                                        </p:tav>
                                      </p:tavLst>
                                    </p:anim>
                                    <p:set>
                                      <p:cBhvr>
                                        <p:cTn id="672" dur="1" fill="hold">
                                          <p:stCondLst>
                                            <p:cond delay="3999"/>
                                          </p:stCondLst>
                                        </p:cTn>
                                        <p:tgtEl>
                                          <p:spTgt spid="88"/>
                                        </p:tgtEl>
                                        <p:attrNameLst>
                                          <p:attrName>style.visibility</p:attrName>
                                        </p:attrNameLst>
                                      </p:cBhvr>
                                      <p:to>
                                        <p:strVal val="hidden"/>
                                      </p:to>
                                    </p:set>
                                  </p:childTnLst>
                                </p:cTn>
                              </p:par>
                              <p:par>
                                <p:cTn id="673" presetID="2" presetClass="exit" presetSubtype="6" fill="hold" grpId="2" nodeType="withEffect">
                                  <p:stCondLst>
                                    <p:cond delay="0"/>
                                  </p:stCondLst>
                                  <p:childTnLst>
                                    <p:anim calcmode="lin" valueType="num">
                                      <p:cBhvr additive="base">
                                        <p:cTn id="674" dur="4000"/>
                                        <p:tgtEl>
                                          <p:spTgt spid="90"/>
                                        </p:tgtEl>
                                        <p:attrNameLst>
                                          <p:attrName>ppt_x</p:attrName>
                                        </p:attrNameLst>
                                      </p:cBhvr>
                                      <p:tavLst>
                                        <p:tav tm="0">
                                          <p:val>
                                            <p:strVal val="ppt_x"/>
                                          </p:val>
                                        </p:tav>
                                        <p:tav tm="100000">
                                          <p:val>
                                            <p:strVal val="1+ppt_w/2"/>
                                          </p:val>
                                        </p:tav>
                                      </p:tavLst>
                                    </p:anim>
                                    <p:anim calcmode="lin" valueType="num">
                                      <p:cBhvr additive="base">
                                        <p:cTn id="675" dur="4000"/>
                                        <p:tgtEl>
                                          <p:spTgt spid="90"/>
                                        </p:tgtEl>
                                        <p:attrNameLst>
                                          <p:attrName>ppt_y</p:attrName>
                                        </p:attrNameLst>
                                      </p:cBhvr>
                                      <p:tavLst>
                                        <p:tav tm="0">
                                          <p:val>
                                            <p:strVal val="ppt_y"/>
                                          </p:val>
                                        </p:tav>
                                        <p:tav tm="100000">
                                          <p:val>
                                            <p:strVal val="1+ppt_h/2"/>
                                          </p:val>
                                        </p:tav>
                                      </p:tavLst>
                                    </p:anim>
                                    <p:set>
                                      <p:cBhvr>
                                        <p:cTn id="676" dur="1" fill="hold">
                                          <p:stCondLst>
                                            <p:cond delay="3999"/>
                                          </p:stCondLst>
                                        </p:cTn>
                                        <p:tgtEl>
                                          <p:spTgt spid="90"/>
                                        </p:tgtEl>
                                        <p:attrNameLst>
                                          <p:attrName>style.visibility</p:attrName>
                                        </p:attrNameLst>
                                      </p:cBhvr>
                                      <p:to>
                                        <p:strVal val="hidden"/>
                                      </p:to>
                                    </p:set>
                                  </p:childTnLst>
                                </p:cTn>
                              </p:par>
                              <p:par>
                                <p:cTn id="677" presetID="16" presetClass="entr" presetSubtype="37" fill="hold" nodeType="withEffect">
                                  <p:stCondLst>
                                    <p:cond delay="500"/>
                                  </p:stCondLst>
                                  <p:childTnLst>
                                    <p:set>
                                      <p:cBhvr>
                                        <p:cTn id="678" dur="1" fill="hold">
                                          <p:stCondLst>
                                            <p:cond delay="0"/>
                                          </p:stCondLst>
                                        </p:cTn>
                                        <p:tgtEl>
                                          <p:spTgt spid="59"/>
                                        </p:tgtEl>
                                        <p:attrNameLst>
                                          <p:attrName>style.visibility</p:attrName>
                                        </p:attrNameLst>
                                      </p:cBhvr>
                                      <p:to>
                                        <p:strVal val="visible"/>
                                      </p:to>
                                    </p:set>
                                    <p:animEffect transition="in" filter="barn(outVertical)">
                                      <p:cBhvr>
                                        <p:cTn id="679" dur="3500"/>
                                        <p:tgtEl>
                                          <p:spTgt spid="59"/>
                                        </p:tgtEl>
                                      </p:cBhvr>
                                    </p:animEffect>
                                  </p:childTnLst>
                                </p:cTn>
                              </p:par>
                              <p:par>
                                <p:cTn id="680" presetID="23" presetClass="entr" presetSubtype="272" fill="hold" nodeType="withEffect">
                                  <p:stCondLst>
                                    <p:cond delay="500"/>
                                  </p:stCondLst>
                                  <p:childTnLst>
                                    <p:set>
                                      <p:cBhvr>
                                        <p:cTn id="681" dur="1" fill="hold">
                                          <p:stCondLst>
                                            <p:cond delay="0"/>
                                          </p:stCondLst>
                                        </p:cTn>
                                        <p:tgtEl>
                                          <p:spTgt spid="59"/>
                                        </p:tgtEl>
                                        <p:attrNameLst>
                                          <p:attrName>style.visibility</p:attrName>
                                        </p:attrNameLst>
                                      </p:cBhvr>
                                      <p:to>
                                        <p:strVal val="visible"/>
                                      </p:to>
                                    </p:set>
                                    <p:anim calcmode="lin" valueType="num">
                                      <p:cBhvr>
                                        <p:cTn id="682" dur="3500" fill="hold"/>
                                        <p:tgtEl>
                                          <p:spTgt spid="59"/>
                                        </p:tgtEl>
                                        <p:attrNameLst>
                                          <p:attrName>ppt_w</p:attrName>
                                        </p:attrNameLst>
                                      </p:cBhvr>
                                      <p:tavLst>
                                        <p:tav tm="0">
                                          <p:val>
                                            <p:strVal val="2/3*#ppt_w"/>
                                          </p:val>
                                        </p:tav>
                                        <p:tav tm="100000">
                                          <p:val>
                                            <p:strVal val="#ppt_w"/>
                                          </p:val>
                                        </p:tav>
                                      </p:tavLst>
                                    </p:anim>
                                    <p:anim calcmode="lin" valueType="num">
                                      <p:cBhvr>
                                        <p:cTn id="683" dur="3500" fill="hold"/>
                                        <p:tgtEl>
                                          <p:spTgt spid="59"/>
                                        </p:tgtEl>
                                        <p:attrNameLst>
                                          <p:attrName>ppt_h</p:attrName>
                                        </p:attrNameLst>
                                      </p:cBhvr>
                                      <p:tavLst>
                                        <p:tav tm="0">
                                          <p:val>
                                            <p:strVal val="2/3*#ppt_h"/>
                                          </p:val>
                                        </p:tav>
                                        <p:tav tm="100000">
                                          <p:val>
                                            <p:strVal val="#ppt_h"/>
                                          </p:val>
                                        </p:tav>
                                      </p:tavLst>
                                    </p:anim>
                                  </p:childTnLst>
                                </p:cTn>
                              </p:par>
                              <p:par>
                                <p:cTn id="684" presetID="9" presetClass="emph" presetSubtype="0" nodeType="withEffect">
                                  <p:stCondLst>
                                    <p:cond delay="0"/>
                                  </p:stCondLst>
                                  <p:childTnLst>
                                    <p:set>
                                      <p:cBhvr rctx="PPT">
                                        <p:cTn id="685" dur="indefinite"/>
                                        <p:tgtEl>
                                          <p:spTgt spid="60"/>
                                        </p:tgtEl>
                                        <p:attrNameLst>
                                          <p:attrName>style.opacity</p:attrName>
                                        </p:attrNameLst>
                                      </p:cBhvr>
                                      <p:to>
                                        <p:strVal val="0"/>
                                      </p:to>
                                    </p:set>
                                    <p:animEffect filter="image" prLst="opacity: 0">
                                      <p:cBhvr rctx="IE">
                                        <p:cTn id="686" dur="indefinite"/>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101" grpId="0" animBg="1"/>
      <p:bldP spid="101" grpId="1" animBg="1"/>
      <p:bldP spid="101" grpId="2" animBg="1"/>
      <p:bldP spid="102" grpId="0" animBg="1"/>
      <p:bldP spid="102" grpId="1" animBg="1"/>
      <p:bldP spid="102" grpId="2" animBg="1"/>
      <p:bldP spid="103" grpId="0" animBg="1"/>
      <p:bldP spid="103" grpId="1" animBg="1"/>
      <p:bldP spid="103" grpId="2" animBg="1"/>
      <p:bldP spid="104" grpId="0" animBg="1"/>
      <p:bldP spid="104" grpId="1" animBg="1"/>
      <p:bldP spid="104" grpId="2" animBg="1"/>
      <p:bldP spid="105" grpId="0" animBg="1"/>
      <p:bldP spid="105" grpId="1" animBg="1"/>
      <p:bldP spid="105" grpId="2" animBg="1"/>
      <p:bldP spid="106" grpId="0" animBg="1"/>
      <p:bldP spid="106" grpId="1" animBg="1"/>
      <p:bldP spid="106" grpId="2" animBg="1"/>
      <p:bldP spid="107" grpId="0" animBg="1"/>
      <p:bldP spid="107" grpId="1" animBg="1"/>
      <p:bldP spid="107" grpId="2" animBg="1"/>
      <p:bldP spid="108" grpId="0" animBg="1"/>
      <p:bldP spid="108" grpId="1" animBg="1"/>
      <p:bldP spid="108" grpId="2" animBg="1"/>
      <p:bldP spid="109" grpId="0" animBg="1"/>
      <p:bldP spid="109" grpId="1" animBg="1"/>
      <p:bldP spid="10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2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9716" y="-15974"/>
            <a:ext cx="9144000" cy="5143500"/>
          </a:xfrm>
          <a:prstGeom prst="rect">
            <a:avLst/>
          </a:prstGeom>
          <a:noFill/>
          <a:ln>
            <a:noFill/>
          </a:ln>
        </p:spPr>
      </p:pic>
      <p:sp>
        <p:nvSpPr>
          <p:cNvPr id="2" name="1 Rectángulo"/>
          <p:cNvSpPr/>
          <p:nvPr/>
        </p:nvSpPr>
        <p:spPr>
          <a:xfrm rot="5400000">
            <a:off x="236096" y="-236096"/>
            <a:ext cx="915761" cy="1387954"/>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5" y="211411"/>
            <a:ext cx="915765" cy="1387954"/>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9" y="643460"/>
            <a:ext cx="915765" cy="1387954"/>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2" y="1095912"/>
            <a:ext cx="915761" cy="1387954"/>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4" y="1563908"/>
            <a:ext cx="915761" cy="1387954"/>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6" y="4034142"/>
            <a:ext cx="987775" cy="1230942"/>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80" y="3586637"/>
            <a:ext cx="987777" cy="1230941"/>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7" y="3154589"/>
            <a:ext cx="987777" cy="1230943"/>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40"/>
            <a:ext cx="987774" cy="1230943"/>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49201" y="2234141"/>
            <a:ext cx="987772" cy="1230943"/>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40" y="3992782"/>
            <a:ext cx="987775" cy="1313657"/>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3" y="3507343"/>
            <a:ext cx="987773" cy="1313657"/>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70" y="3113235"/>
            <a:ext cx="987773" cy="1313657"/>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20" y="2660785"/>
            <a:ext cx="987773" cy="1313657"/>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48392" y="2192785"/>
            <a:ext cx="987773" cy="1313657"/>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7" y="-191479"/>
            <a:ext cx="915767" cy="1298725"/>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7" y="256024"/>
            <a:ext cx="915767" cy="1298725"/>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3" y="688071"/>
            <a:ext cx="915767" cy="1298725"/>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3" y="1140522"/>
            <a:ext cx="915767" cy="1298725"/>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2"/>
            <a:ext cx="915768" cy="1298725"/>
          </a:xfrm>
          <a:prstGeom prst="rect">
            <a:avLst/>
          </a:prstGeom>
          <a:gradFill flip="none" rotWithShape="1">
            <a:gsLst>
              <a:gs pos="29000">
                <a:schemeClr val="tx2">
                  <a:lumMod val="25000"/>
                </a:schemeClr>
              </a:gs>
              <a:gs pos="0">
                <a:srgbClr val="FFFF00"/>
              </a:gs>
              <a:gs pos="18000">
                <a:srgbClr val="CCFF33"/>
              </a:gs>
              <a:gs pos="32000">
                <a:schemeClr val="bg1">
                  <a:alpha val="0"/>
                </a:schemeClr>
              </a:gs>
            </a:gsLst>
            <a:path path="circle">
              <a:fillToRect l="50000" t="50000" r="50000" b="50000"/>
            </a:path>
            <a:tileRect/>
          </a:gradFill>
          <a:ln w="57150">
            <a:gradFill>
              <a:gsLst>
                <a:gs pos="0">
                  <a:srgbClr val="CCFF33"/>
                </a:gs>
                <a:gs pos="55000">
                  <a:srgbClr val="008000"/>
                </a:gs>
                <a:gs pos="100000">
                  <a:srgbClr val="99FF33"/>
                </a:gs>
              </a:gsLst>
              <a:lin ang="5400000" scaled="0"/>
            </a:gradFill>
            <a:prstDash val="sysDot"/>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 name="28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4386" y="-27856"/>
            <a:ext cx="9144000" cy="5163666"/>
          </a:xfrm>
          <a:prstGeom prst="rect">
            <a:avLst/>
          </a:prstGeom>
          <a:noFill/>
          <a:ln>
            <a:noFill/>
          </a:ln>
        </p:spPr>
      </p:pic>
    </p:spTree>
    <p:extLst>
      <p:ext uri="{BB962C8B-B14F-4D97-AF65-F5344CB8AC3E}">
        <p14:creationId xmlns:p14="http://schemas.microsoft.com/office/powerpoint/2010/main" val="1076292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250" fill="hold"/>
                                        <p:tgtEl>
                                          <p:spTgt spid="2"/>
                                        </p:tgtEl>
                                        <p:attrNameLst>
                                          <p:attrName>ppt_x</p:attrName>
                                        </p:attrNameLst>
                                      </p:cBhvr>
                                      <p:tavLst>
                                        <p:tav tm="0">
                                          <p:val>
                                            <p:strVal val="1+#ppt_w/2"/>
                                          </p:val>
                                        </p:tav>
                                        <p:tav tm="100000">
                                          <p:val>
                                            <p:strVal val="#ppt_x"/>
                                          </p:val>
                                        </p:tav>
                                      </p:tavLst>
                                    </p:anim>
                                    <p:anim calcmode="lin" valueType="num">
                                      <p:cBhvr additive="base">
                                        <p:cTn id="8" dur="3250" fill="hold"/>
                                        <p:tgtEl>
                                          <p:spTgt spid="2"/>
                                        </p:tgtEl>
                                        <p:attrNameLst>
                                          <p:attrName>ppt_y</p:attrName>
                                        </p:attrNameLst>
                                      </p:cBhvr>
                                      <p:tavLst>
                                        <p:tav tm="0">
                                          <p:val>
                                            <p:strVal val="1+#ppt_h/2"/>
                                          </p:val>
                                        </p:tav>
                                        <p:tav tm="100000">
                                          <p:val>
                                            <p:strVal val="#ppt_y"/>
                                          </p:val>
                                        </p:tav>
                                      </p:tavLst>
                                    </p:anim>
                                  </p:childTnLst>
                                </p:cTn>
                              </p:par>
                              <p:par>
                                <p:cTn id="9" presetID="16" presetClass="entr" presetSubtype="42"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3250"/>
                                        <p:tgtEl>
                                          <p:spTgt spid="2"/>
                                        </p:tgtEl>
                                      </p:cBhvr>
                                    </p:animEffect>
                                  </p:childTnLst>
                                </p:cTn>
                              </p:par>
                              <p:par>
                                <p:cTn id="12" presetID="8" presetClass="emph" presetSubtype="0" fill="hold" grpId="2" nodeType="withEffect">
                                  <p:stCondLst>
                                    <p:cond delay="0"/>
                                  </p:stCondLst>
                                  <p:childTnLst>
                                    <p:animRot by="21600000">
                                      <p:cBhvr>
                                        <p:cTn id="13" dur="3250" fill="hold"/>
                                        <p:tgtEl>
                                          <p:spTgt spid="2"/>
                                        </p:tgtEl>
                                        <p:attrNameLst>
                                          <p:attrName>r</p:attrName>
                                        </p:attrNameLst>
                                      </p:cBhvr>
                                    </p:animRot>
                                  </p:childTnLst>
                                </p:cTn>
                              </p:par>
                              <p:par>
                                <p:cTn id="14" presetID="2" presetClass="entr" presetSubtype="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250" fill="hold"/>
                                        <p:tgtEl>
                                          <p:spTgt spid="3"/>
                                        </p:tgtEl>
                                        <p:attrNameLst>
                                          <p:attrName>ppt_x</p:attrName>
                                        </p:attrNameLst>
                                      </p:cBhvr>
                                      <p:tavLst>
                                        <p:tav tm="0">
                                          <p:val>
                                            <p:strVal val="1+#ppt_w/2"/>
                                          </p:val>
                                        </p:tav>
                                        <p:tav tm="100000">
                                          <p:val>
                                            <p:strVal val="#ppt_x"/>
                                          </p:val>
                                        </p:tav>
                                      </p:tavLst>
                                    </p:anim>
                                    <p:anim calcmode="lin" valueType="num">
                                      <p:cBhvr additive="base">
                                        <p:cTn id="17" dur="3250" fill="hold"/>
                                        <p:tgtEl>
                                          <p:spTgt spid="3"/>
                                        </p:tgtEl>
                                        <p:attrNameLst>
                                          <p:attrName>ppt_y</p:attrName>
                                        </p:attrNameLst>
                                      </p:cBhvr>
                                      <p:tavLst>
                                        <p:tav tm="0">
                                          <p:val>
                                            <p:strVal val="1+#ppt_h/2"/>
                                          </p:val>
                                        </p:tav>
                                        <p:tav tm="100000">
                                          <p:val>
                                            <p:strVal val="#ppt_y"/>
                                          </p:val>
                                        </p:tav>
                                      </p:tavLst>
                                    </p:anim>
                                  </p:childTnLst>
                                </p:cTn>
                              </p:par>
                              <p:par>
                                <p:cTn id="18" presetID="16" presetClass="entr" presetSubtype="42" fill="hold" grpId="1"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outHorizontal)">
                                      <p:cBhvr>
                                        <p:cTn id="20" dur="3250"/>
                                        <p:tgtEl>
                                          <p:spTgt spid="3"/>
                                        </p:tgtEl>
                                      </p:cBhvr>
                                    </p:animEffect>
                                  </p:childTnLst>
                                </p:cTn>
                              </p:par>
                              <p:par>
                                <p:cTn id="21" presetID="8" presetClass="emph" presetSubtype="0" fill="hold" grpId="2" nodeType="withEffect">
                                  <p:stCondLst>
                                    <p:cond delay="0"/>
                                  </p:stCondLst>
                                  <p:childTnLst>
                                    <p:animRot by="21600000">
                                      <p:cBhvr>
                                        <p:cTn id="22" dur="3250" fill="hold"/>
                                        <p:tgtEl>
                                          <p:spTgt spid="3"/>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250" fill="hold"/>
                                        <p:tgtEl>
                                          <p:spTgt spid="5"/>
                                        </p:tgtEl>
                                        <p:attrNameLst>
                                          <p:attrName>ppt_x</p:attrName>
                                        </p:attrNameLst>
                                      </p:cBhvr>
                                      <p:tavLst>
                                        <p:tav tm="0">
                                          <p:val>
                                            <p:strVal val="1+#ppt_w/2"/>
                                          </p:val>
                                        </p:tav>
                                        <p:tav tm="100000">
                                          <p:val>
                                            <p:strVal val="#ppt_x"/>
                                          </p:val>
                                        </p:tav>
                                      </p:tavLst>
                                    </p:anim>
                                    <p:anim calcmode="lin" valueType="num">
                                      <p:cBhvr additive="base">
                                        <p:cTn id="26" dur="3250" fill="hold"/>
                                        <p:tgtEl>
                                          <p:spTgt spid="5"/>
                                        </p:tgtEl>
                                        <p:attrNameLst>
                                          <p:attrName>ppt_y</p:attrName>
                                        </p:attrNameLst>
                                      </p:cBhvr>
                                      <p:tavLst>
                                        <p:tav tm="0">
                                          <p:val>
                                            <p:strVal val="1+#ppt_h/2"/>
                                          </p:val>
                                        </p:tav>
                                        <p:tav tm="100000">
                                          <p:val>
                                            <p:strVal val="#ppt_y"/>
                                          </p:val>
                                        </p:tav>
                                      </p:tavLst>
                                    </p:anim>
                                  </p:childTnLst>
                                </p:cTn>
                              </p:par>
                              <p:par>
                                <p:cTn id="27" presetID="16" presetClass="entr" presetSubtype="42"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Horizontal)">
                                      <p:cBhvr>
                                        <p:cTn id="29" dur="3250"/>
                                        <p:tgtEl>
                                          <p:spTgt spid="5"/>
                                        </p:tgtEl>
                                      </p:cBhvr>
                                    </p:animEffect>
                                  </p:childTnLst>
                                </p:cTn>
                              </p:par>
                              <p:par>
                                <p:cTn id="30" presetID="8" presetClass="emph" presetSubtype="0" fill="hold" grpId="2" nodeType="withEffect">
                                  <p:stCondLst>
                                    <p:cond delay="0"/>
                                  </p:stCondLst>
                                  <p:childTnLst>
                                    <p:animRot by="21600000">
                                      <p:cBhvr>
                                        <p:cTn id="31" dur="3250" fill="hold"/>
                                        <p:tgtEl>
                                          <p:spTgt spid="5"/>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250" fill="hold"/>
                                        <p:tgtEl>
                                          <p:spTgt spid="6"/>
                                        </p:tgtEl>
                                        <p:attrNameLst>
                                          <p:attrName>ppt_x</p:attrName>
                                        </p:attrNameLst>
                                      </p:cBhvr>
                                      <p:tavLst>
                                        <p:tav tm="0">
                                          <p:val>
                                            <p:strVal val="1+#ppt_w/2"/>
                                          </p:val>
                                        </p:tav>
                                        <p:tav tm="100000">
                                          <p:val>
                                            <p:strVal val="#ppt_x"/>
                                          </p:val>
                                        </p:tav>
                                      </p:tavLst>
                                    </p:anim>
                                    <p:anim calcmode="lin" valueType="num">
                                      <p:cBhvr additive="base">
                                        <p:cTn id="35" dur="3250" fill="hold"/>
                                        <p:tgtEl>
                                          <p:spTgt spid="6"/>
                                        </p:tgtEl>
                                        <p:attrNameLst>
                                          <p:attrName>ppt_y</p:attrName>
                                        </p:attrNameLst>
                                      </p:cBhvr>
                                      <p:tavLst>
                                        <p:tav tm="0">
                                          <p:val>
                                            <p:strVal val="1+#ppt_h/2"/>
                                          </p:val>
                                        </p:tav>
                                        <p:tav tm="100000">
                                          <p:val>
                                            <p:strVal val="#ppt_y"/>
                                          </p:val>
                                        </p:tav>
                                      </p:tavLst>
                                    </p:anim>
                                  </p:childTnLst>
                                </p:cTn>
                              </p:par>
                              <p:par>
                                <p:cTn id="36" presetID="16" presetClass="entr" presetSubtype="42"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outHorizontal)">
                                      <p:cBhvr>
                                        <p:cTn id="38" dur="3250"/>
                                        <p:tgtEl>
                                          <p:spTgt spid="6"/>
                                        </p:tgtEl>
                                      </p:cBhvr>
                                    </p:animEffect>
                                  </p:childTnLst>
                                </p:cTn>
                              </p:par>
                              <p:par>
                                <p:cTn id="39" presetID="8" presetClass="emph" presetSubtype="0" fill="hold" grpId="2" nodeType="withEffect">
                                  <p:stCondLst>
                                    <p:cond delay="0"/>
                                  </p:stCondLst>
                                  <p:childTnLst>
                                    <p:animRot by="21600000">
                                      <p:cBhvr>
                                        <p:cTn id="40" dur="3250" fill="hold"/>
                                        <p:tgtEl>
                                          <p:spTgt spid="6"/>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250" fill="hold"/>
                                        <p:tgtEl>
                                          <p:spTgt spid="10"/>
                                        </p:tgtEl>
                                        <p:attrNameLst>
                                          <p:attrName>ppt_x</p:attrName>
                                        </p:attrNameLst>
                                      </p:cBhvr>
                                      <p:tavLst>
                                        <p:tav tm="0">
                                          <p:val>
                                            <p:strVal val="0-#ppt_w/2"/>
                                          </p:val>
                                        </p:tav>
                                        <p:tav tm="100000">
                                          <p:val>
                                            <p:strVal val="#ppt_x"/>
                                          </p:val>
                                        </p:tav>
                                      </p:tavLst>
                                    </p:anim>
                                    <p:anim calcmode="lin" valueType="num">
                                      <p:cBhvr additive="base">
                                        <p:cTn id="44" dur="3250" fill="hold"/>
                                        <p:tgtEl>
                                          <p:spTgt spid="10"/>
                                        </p:tgtEl>
                                        <p:attrNameLst>
                                          <p:attrName>ppt_y</p:attrName>
                                        </p:attrNameLst>
                                      </p:cBhvr>
                                      <p:tavLst>
                                        <p:tav tm="0">
                                          <p:val>
                                            <p:strVal val="1+#ppt_h/2"/>
                                          </p:val>
                                        </p:tav>
                                        <p:tav tm="100000">
                                          <p:val>
                                            <p:strVal val="#ppt_y"/>
                                          </p:val>
                                        </p:tav>
                                      </p:tavLst>
                                    </p:anim>
                                  </p:childTnLst>
                                </p:cTn>
                              </p:par>
                              <p:par>
                                <p:cTn id="45" presetID="16" presetClass="entr" presetSubtype="42"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outHorizontal)">
                                      <p:cBhvr>
                                        <p:cTn id="47" dur="3250"/>
                                        <p:tgtEl>
                                          <p:spTgt spid="10"/>
                                        </p:tgtEl>
                                      </p:cBhvr>
                                    </p:animEffect>
                                  </p:childTnLst>
                                </p:cTn>
                              </p:par>
                              <p:par>
                                <p:cTn id="48" presetID="8" presetClass="emph" presetSubtype="0" fill="hold" grpId="2" nodeType="withEffect">
                                  <p:stCondLst>
                                    <p:cond delay="0"/>
                                  </p:stCondLst>
                                  <p:childTnLst>
                                    <p:animRot by="-21600000">
                                      <p:cBhvr>
                                        <p:cTn id="49" dur="3250" fill="hold"/>
                                        <p:tgtEl>
                                          <p:spTgt spid="10"/>
                                        </p:tgtEl>
                                        <p:attrNameLst>
                                          <p:attrName>r</p:attrName>
                                        </p:attrNameLst>
                                      </p:cBhvr>
                                    </p:animRot>
                                  </p:childTnLst>
                                </p:cTn>
                              </p:par>
                              <p:par>
                                <p:cTn id="50" presetID="2" presetClass="entr" presetSubtype="12"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250" fill="hold"/>
                                        <p:tgtEl>
                                          <p:spTgt spid="11"/>
                                        </p:tgtEl>
                                        <p:attrNameLst>
                                          <p:attrName>ppt_x</p:attrName>
                                        </p:attrNameLst>
                                      </p:cBhvr>
                                      <p:tavLst>
                                        <p:tav tm="0">
                                          <p:val>
                                            <p:strVal val="0-#ppt_w/2"/>
                                          </p:val>
                                        </p:tav>
                                        <p:tav tm="100000">
                                          <p:val>
                                            <p:strVal val="#ppt_x"/>
                                          </p:val>
                                        </p:tav>
                                      </p:tavLst>
                                    </p:anim>
                                    <p:anim calcmode="lin" valueType="num">
                                      <p:cBhvr additive="base">
                                        <p:cTn id="53" dur="3250" fill="hold"/>
                                        <p:tgtEl>
                                          <p:spTgt spid="11"/>
                                        </p:tgtEl>
                                        <p:attrNameLst>
                                          <p:attrName>ppt_y</p:attrName>
                                        </p:attrNameLst>
                                      </p:cBhvr>
                                      <p:tavLst>
                                        <p:tav tm="0">
                                          <p:val>
                                            <p:strVal val="1+#ppt_h/2"/>
                                          </p:val>
                                        </p:tav>
                                        <p:tav tm="100000">
                                          <p:val>
                                            <p:strVal val="#ppt_y"/>
                                          </p:val>
                                        </p:tav>
                                      </p:tavLst>
                                    </p:anim>
                                  </p:childTnLst>
                                </p:cTn>
                              </p:par>
                              <p:par>
                                <p:cTn id="54" presetID="16" presetClass="entr" presetSubtype="42"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arn(outHorizontal)">
                                      <p:cBhvr>
                                        <p:cTn id="56" dur="3250"/>
                                        <p:tgtEl>
                                          <p:spTgt spid="11"/>
                                        </p:tgtEl>
                                      </p:cBhvr>
                                    </p:animEffect>
                                  </p:childTnLst>
                                </p:cTn>
                              </p:par>
                              <p:par>
                                <p:cTn id="57" presetID="8" presetClass="emph" presetSubtype="0" fill="hold" grpId="2" nodeType="withEffect">
                                  <p:stCondLst>
                                    <p:cond delay="0"/>
                                  </p:stCondLst>
                                  <p:childTnLst>
                                    <p:animRot by="-21600000">
                                      <p:cBhvr>
                                        <p:cTn id="58" dur="3250" fill="hold"/>
                                        <p:tgtEl>
                                          <p:spTgt spid="11"/>
                                        </p:tgtEl>
                                        <p:attrNameLst>
                                          <p:attrName>r</p:attrName>
                                        </p:attrNameLst>
                                      </p:cBhvr>
                                    </p:animRot>
                                  </p:childTnLst>
                                </p:cTn>
                              </p:par>
                              <p:par>
                                <p:cTn id="59" presetID="2" presetClass="entr" presetSubtype="12"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250" fill="hold"/>
                                        <p:tgtEl>
                                          <p:spTgt spid="12"/>
                                        </p:tgtEl>
                                        <p:attrNameLst>
                                          <p:attrName>ppt_x</p:attrName>
                                        </p:attrNameLst>
                                      </p:cBhvr>
                                      <p:tavLst>
                                        <p:tav tm="0">
                                          <p:val>
                                            <p:strVal val="0-#ppt_w/2"/>
                                          </p:val>
                                        </p:tav>
                                        <p:tav tm="100000">
                                          <p:val>
                                            <p:strVal val="#ppt_x"/>
                                          </p:val>
                                        </p:tav>
                                      </p:tavLst>
                                    </p:anim>
                                    <p:anim calcmode="lin" valueType="num">
                                      <p:cBhvr additive="base">
                                        <p:cTn id="62" dur="3250" fill="hold"/>
                                        <p:tgtEl>
                                          <p:spTgt spid="12"/>
                                        </p:tgtEl>
                                        <p:attrNameLst>
                                          <p:attrName>ppt_y</p:attrName>
                                        </p:attrNameLst>
                                      </p:cBhvr>
                                      <p:tavLst>
                                        <p:tav tm="0">
                                          <p:val>
                                            <p:strVal val="1+#ppt_h/2"/>
                                          </p:val>
                                        </p:tav>
                                        <p:tav tm="100000">
                                          <p:val>
                                            <p:strVal val="#ppt_y"/>
                                          </p:val>
                                        </p:tav>
                                      </p:tavLst>
                                    </p:anim>
                                  </p:childTnLst>
                                </p:cTn>
                              </p:par>
                              <p:par>
                                <p:cTn id="63" presetID="16" presetClass="entr" presetSubtype="42"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arn(outHorizontal)">
                                      <p:cBhvr>
                                        <p:cTn id="65" dur="3250"/>
                                        <p:tgtEl>
                                          <p:spTgt spid="12"/>
                                        </p:tgtEl>
                                      </p:cBhvr>
                                    </p:animEffect>
                                  </p:childTnLst>
                                </p:cTn>
                              </p:par>
                              <p:par>
                                <p:cTn id="66" presetID="8" presetClass="emph" presetSubtype="0" fill="hold" grpId="2" nodeType="withEffect">
                                  <p:stCondLst>
                                    <p:cond delay="0"/>
                                  </p:stCondLst>
                                  <p:childTnLst>
                                    <p:animRot by="-21600000">
                                      <p:cBhvr>
                                        <p:cTn id="67" dur="3250" fill="hold"/>
                                        <p:tgtEl>
                                          <p:spTgt spid="12"/>
                                        </p:tgtEl>
                                        <p:attrNameLst>
                                          <p:attrName>r</p:attrName>
                                        </p:attrNameLst>
                                      </p:cBhvr>
                                    </p:animRot>
                                  </p:childTnLst>
                                </p:cTn>
                              </p:par>
                              <p:par>
                                <p:cTn id="68" presetID="2" presetClass="entr" presetSubtype="12"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250" fill="hold"/>
                                        <p:tgtEl>
                                          <p:spTgt spid="13"/>
                                        </p:tgtEl>
                                        <p:attrNameLst>
                                          <p:attrName>ppt_x</p:attrName>
                                        </p:attrNameLst>
                                      </p:cBhvr>
                                      <p:tavLst>
                                        <p:tav tm="0">
                                          <p:val>
                                            <p:strVal val="0-#ppt_w/2"/>
                                          </p:val>
                                        </p:tav>
                                        <p:tav tm="100000">
                                          <p:val>
                                            <p:strVal val="#ppt_x"/>
                                          </p:val>
                                        </p:tav>
                                      </p:tavLst>
                                    </p:anim>
                                    <p:anim calcmode="lin" valueType="num">
                                      <p:cBhvr additive="base">
                                        <p:cTn id="71" dur="3250" fill="hold"/>
                                        <p:tgtEl>
                                          <p:spTgt spid="13"/>
                                        </p:tgtEl>
                                        <p:attrNameLst>
                                          <p:attrName>ppt_y</p:attrName>
                                        </p:attrNameLst>
                                      </p:cBhvr>
                                      <p:tavLst>
                                        <p:tav tm="0">
                                          <p:val>
                                            <p:strVal val="1+#ppt_h/2"/>
                                          </p:val>
                                        </p:tav>
                                        <p:tav tm="100000">
                                          <p:val>
                                            <p:strVal val="#ppt_y"/>
                                          </p:val>
                                        </p:tav>
                                      </p:tavLst>
                                    </p:anim>
                                  </p:childTnLst>
                                </p:cTn>
                              </p:par>
                              <p:par>
                                <p:cTn id="72" presetID="16" presetClass="entr" presetSubtype="42"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arn(outHorizontal)">
                                      <p:cBhvr>
                                        <p:cTn id="74" dur="3250"/>
                                        <p:tgtEl>
                                          <p:spTgt spid="13"/>
                                        </p:tgtEl>
                                      </p:cBhvr>
                                    </p:animEffect>
                                  </p:childTnLst>
                                </p:cTn>
                              </p:par>
                              <p:par>
                                <p:cTn id="75" presetID="8" presetClass="emph" presetSubtype="0" fill="hold" grpId="2" nodeType="withEffect">
                                  <p:stCondLst>
                                    <p:cond delay="0"/>
                                  </p:stCondLst>
                                  <p:childTnLst>
                                    <p:animRot by="-21600000">
                                      <p:cBhvr>
                                        <p:cTn id="76" dur="3250" fill="hold"/>
                                        <p:tgtEl>
                                          <p:spTgt spid="13"/>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3250" fill="hold"/>
                                        <p:tgtEl>
                                          <p:spTgt spid="14"/>
                                        </p:tgtEl>
                                        <p:attrNameLst>
                                          <p:attrName>ppt_x</p:attrName>
                                        </p:attrNameLst>
                                      </p:cBhvr>
                                      <p:tavLst>
                                        <p:tav tm="0">
                                          <p:val>
                                            <p:strVal val="0-#ppt_w/2"/>
                                          </p:val>
                                        </p:tav>
                                        <p:tav tm="100000">
                                          <p:val>
                                            <p:strVal val="#ppt_x"/>
                                          </p:val>
                                        </p:tav>
                                      </p:tavLst>
                                    </p:anim>
                                    <p:anim calcmode="lin" valueType="num">
                                      <p:cBhvr additive="base">
                                        <p:cTn id="80" dur="3250" fill="hold"/>
                                        <p:tgtEl>
                                          <p:spTgt spid="14"/>
                                        </p:tgtEl>
                                        <p:attrNameLst>
                                          <p:attrName>ppt_y</p:attrName>
                                        </p:attrNameLst>
                                      </p:cBhvr>
                                      <p:tavLst>
                                        <p:tav tm="0">
                                          <p:val>
                                            <p:strVal val="1+#ppt_h/2"/>
                                          </p:val>
                                        </p:tav>
                                        <p:tav tm="100000">
                                          <p:val>
                                            <p:strVal val="#ppt_y"/>
                                          </p:val>
                                        </p:tav>
                                      </p:tavLst>
                                    </p:anim>
                                  </p:childTnLst>
                                </p:cTn>
                              </p:par>
                              <p:par>
                                <p:cTn id="81" presetID="16" presetClass="entr" presetSubtype="42" fill="hold" grpId="1"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barn(outHorizontal)">
                                      <p:cBhvr>
                                        <p:cTn id="83" dur="3250"/>
                                        <p:tgtEl>
                                          <p:spTgt spid="14"/>
                                        </p:tgtEl>
                                      </p:cBhvr>
                                    </p:animEffect>
                                  </p:childTnLst>
                                </p:cTn>
                              </p:par>
                              <p:par>
                                <p:cTn id="84" presetID="8" presetClass="emph" presetSubtype="0" fill="hold" grpId="2" nodeType="withEffect">
                                  <p:stCondLst>
                                    <p:cond delay="0"/>
                                  </p:stCondLst>
                                  <p:childTnLst>
                                    <p:animRot by="-21600000">
                                      <p:cBhvr>
                                        <p:cTn id="85" dur="3250" fill="hold"/>
                                        <p:tgtEl>
                                          <p:spTgt spid="14"/>
                                        </p:tgtEl>
                                        <p:attrNameLst>
                                          <p:attrName>r</p:attrName>
                                        </p:attrNameLst>
                                      </p:cBhvr>
                                    </p:animRot>
                                  </p:childTnLst>
                                </p:cTn>
                              </p:par>
                              <p:par>
                                <p:cTn id="86" presetID="2" presetClass="entr" presetSubtype="3"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3250" fill="hold"/>
                                        <p:tgtEl>
                                          <p:spTgt spid="24"/>
                                        </p:tgtEl>
                                        <p:attrNameLst>
                                          <p:attrName>ppt_x</p:attrName>
                                        </p:attrNameLst>
                                      </p:cBhvr>
                                      <p:tavLst>
                                        <p:tav tm="0">
                                          <p:val>
                                            <p:strVal val="1+#ppt_w/2"/>
                                          </p:val>
                                        </p:tav>
                                        <p:tav tm="100000">
                                          <p:val>
                                            <p:strVal val="#ppt_x"/>
                                          </p:val>
                                        </p:tav>
                                      </p:tavLst>
                                    </p:anim>
                                    <p:anim calcmode="lin" valueType="num">
                                      <p:cBhvr additive="base">
                                        <p:cTn id="89" dur="3250" fill="hold"/>
                                        <p:tgtEl>
                                          <p:spTgt spid="24"/>
                                        </p:tgtEl>
                                        <p:attrNameLst>
                                          <p:attrName>ppt_y</p:attrName>
                                        </p:attrNameLst>
                                      </p:cBhvr>
                                      <p:tavLst>
                                        <p:tav tm="0">
                                          <p:val>
                                            <p:strVal val="0-#ppt_h/2"/>
                                          </p:val>
                                        </p:tav>
                                        <p:tav tm="100000">
                                          <p:val>
                                            <p:strVal val="#ppt_y"/>
                                          </p:val>
                                        </p:tav>
                                      </p:tavLst>
                                    </p:anim>
                                  </p:childTnLst>
                                </p:cTn>
                              </p:par>
                              <p:par>
                                <p:cTn id="90" presetID="16" presetClass="entr" presetSubtype="42" fill="hold" grpId="1" nodeType="with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barn(outHorizontal)">
                                      <p:cBhvr>
                                        <p:cTn id="92" dur="3250"/>
                                        <p:tgtEl>
                                          <p:spTgt spid="24"/>
                                        </p:tgtEl>
                                      </p:cBhvr>
                                    </p:animEffect>
                                  </p:childTnLst>
                                </p:cTn>
                              </p:par>
                              <p:par>
                                <p:cTn id="93" presetID="8" presetClass="emph" presetSubtype="0" fill="hold" grpId="2" nodeType="withEffect">
                                  <p:stCondLst>
                                    <p:cond delay="0"/>
                                  </p:stCondLst>
                                  <p:childTnLst>
                                    <p:animRot by="-21600000">
                                      <p:cBhvr>
                                        <p:cTn id="94" dur="3250" fill="hold"/>
                                        <p:tgtEl>
                                          <p:spTgt spid="24"/>
                                        </p:tgtEl>
                                        <p:attrNameLst>
                                          <p:attrName>r</p:attrName>
                                        </p:attrNameLst>
                                      </p:cBhvr>
                                    </p:animRot>
                                  </p:childTnLst>
                                </p:cTn>
                              </p:par>
                              <p:par>
                                <p:cTn id="95" presetID="2" presetClass="entr" presetSubtype="3"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250" fill="hold"/>
                                        <p:tgtEl>
                                          <p:spTgt spid="25"/>
                                        </p:tgtEl>
                                        <p:attrNameLst>
                                          <p:attrName>ppt_x</p:attrName>
                                        </p:attrNameLst>
                                      </p:cBhvr>
                                      <p:tavLst>
                                        <p:tav tm="0">
                                          <p:val>
                                            <p:strVal val="1+#ppt_w/2"/>
                                          </p:val>
                                        </p:tav>
                                        <p:tav tm="100000">
                                          <p:val>
                                            <p:strVal val="#ppt_x"/>
                                          </p:val>
                                        </p:tav>
                                      </p:tavLst>
                                    </p:anim>
                                    <p:anim calcmode="lin" valueType="num">
                                      <p:cBhvr additive="base">
                                        <p:cTn id="98" dur="3250" fill="hold"/>
                                        <p:tgtEl>
                                          <p:spTgt spid="25"/>
                                        </p:tgtEl>
                                        <p:attrNameLst>
                                          <p:attrName>ppt_y</p:attrName>
                                        </p:attrNameLst>
                                      </p:cBhvr>
                                      <p:tavLst>
                                        <p:tav tm="0">
                                          <p:val>
                                            <p:strVal val="0-#ppt_h/2"/>
                                          </p:val>
                                        </p:tav>
                                        <p:tav tm="100000">
                                          <p:val>
                                            <p:strVal val="#ppt_y"/>
                                          </p:val>
                                        </p:tav>
                                      </p:tavLst>
                                    </p:anim>
                                  </p:childTnLst>
                                </p:cTn>
                              </p:par>
                              <p:par>
                                <p:cTn id="99" presetID="16" presetClass="entr" presetSubtype="42" fill="hold" grpId="1"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barn(outHorizontal)">
                                      <p:cBhvr>
                                        <p:cTn id="101" dur="3250"/>
                                        <p:tgtEl>
                                          <p:spTgt spid="25"/>
                                        </p:tgtEl>
                                      </p:cBhvr>
                                    </p:animEffect>
                                  </p:childTnLst>
                                </p:cTn>
                              </p:par>
                              <p:par>
                                <p:cTn id="102" presetID="8" presetClass="emph" presetSubtype="0" fill="hold" grpId="2" nodeType="withEffect">
                                  <p:stCondLst>
                                    <p:cond delay="0"/>
                                  </p:stCondLst>
                                  <p:childTnLst>
                                    <p:animRot by="-21600000">
                                      <p:cBhvr>
                                        <p:cTn id="103" dur="3250" fill="hold"/>
                                        <p:tgtEl>
                                          <p:spTgt spid="25"/>
                                        </p:tgtEl>
                                        <p:attrNameLst>
                                          <p:attrName>r</p:attrName>
                                        </p:attrNameLst>
                                      </p:cBhvr>
                                    </p:animRot>
                                  </p:childTnLst>
                                </p:cTn>
                              </p:par>
                              <p:par>
                                <p:cTn id="104" presetID="2" presetClass="entr" presetSubtype="3"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250" fill="hold"/>
                                        <p:tgtEl>
                                          <p:spTgt spid="26"/>
                                        </p:tgtEl>
                                        <p:attrNameLst>
                                          <p:attrName>ppt_x</p:attrName>
                                        </p:attrNameLst>
                                      </p:cBhvr>
                                      <p:tavLst>
                                        <p:tav tm="0">
                                          <p:val>
                                            <p:strVal val="1+#ppt_w/2"/>
                                          </p:val>
                                        </p:tav>
                                        <p:tav tm="100000">
                                          <p:val>
                                            <p:strVal val="#ppt_x"/>
                                          </p:val>
                                        </p:tav>
                                      </p:tavLst>
                                    </p:anim>
                                    <p:anim calcmode="lin" valueType="num">
                                      <p:cBhvr additive="base">
                                        <p:cTn id="107" dur="3250" fill="hold"/>
                                        <p:tgtEl>
                                          <p:spTgt spid="26"/>
                                        </p:tgtEl>
                                        <p:attrNameLst>
                                          <p:attrName>ppt_y</p:attrName>
                                        </p:attrNameLst>
                                      </p:cBhvr>
                                      <p:tavLst>
                                        <p:tav tm="0">
                                          <p:val>
                                            <p:strVal val="0-#ppt_h/2"/>
                                          </p:val>
                                        </p:tav>
                                        <p:tav tm="100000">
                                          <p:val>
                                            <p:strVal val="#ppt_y"/>
                                          </p:val>
                                        </p:tav>
                                      </p:tavLst>
                                    </p:anim>
                                  </p:childTnLst>
                                </p:cTn>
                              </p:par>
                              <p:par>
                                <p:cTn id="108" presetID="16" presetClass="entr" presetSubtype="42" fill="hold" grpId="1" nodeType="withEffect">
                                  <p:stCondLst>
                                    <p:cond delay="0"/>
                                  </p:stCondLst>
                                  <p:childTnLst>
                                    <p:set>
                                      <p:cBhvr>
                                        <p:cTn id="109" dur="1" fill="hold">
                                          <p:stCondLst>
                                            <p:cond delay="0"/>
                                          </p:stCondLst>
                                        </p:cTn>
                                        <p:tgtEl>
                                          <p:spTgt spid="26"/>
                                        </p:tgtEl>
                                        <p:attrNameLst>
                                          <p:attrName>style.visibility</p:attrName>
                                        </p:attrNameLst>
                                      </p:cBhvr>
                                      <p:to>
                                        <p:strVal val="visible"/>
                                      </p:to>
                                    </p:set>
                                    <p:animEffect transition="in" filter="barn(outHorizontal)">
                                      <p:cBhvr>
                                        <p:cTn id="110" dur="3250"/>
                                        <p:tgtEl>
                                          <p:spTgt spid="26"/>
                                        </p:tgtEl>
                                      </p:cBhvr>
                                    </p:animEffect>
                                  </p:childTnLst>
                                </p:cTn>
                              </p:par>
                              <p:par>
                                <p:cTn id="111" presetID="8" presetClass="emph" presetSubtype="0" fill="hold" grpId="2" nodeType="withEffect">
                                  <p:stCondLst>
                                    <p:cond delay="0"/>
                                  </p:stCondLst>
                                  <p:childTnLst>
                                    <p:animRot by="-21600000">
                                      <p:cBhvr>
                                        <p:cTn id="112" dur="3250" fill="hold"/>
                                        <p:tgtEl>
                                          <p:spTgt spid="26"/>
                                        </p:tgtEl>
                                        <p:attrNameLst>
                                          <p:attrName>r</p:attrName>
                                        </p:attrNameLst>
                                      </p:cBhvr>
                                    </p:animRot>
                                  </p:childTnLst>
                                </p:cTn>
                              </p:par>
                              <p:par>
                                <p:cTn id="113" presetID="2" presetClass="entr" presetSubtype="3"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250" fill="hold"/>
                                        <p:tgtEl>
                                          <p:spTgt spid="27"/>
                                        </p:tgtEl>
                                        <p:attrNameLst>
                                          <p:attrName>ppt_x</p:attrName>
                                        </p:attrNameLst>
                                      </p:cBhvr>
                                      <p:tavLst>
                                        <p:tav tm="0">
                                          <p:val>
                                            <p:strVal val="1+#ppt_w/2"/>
                                          </p:val>
                                        </p:tav>
                                        <p:tav tm="100000">
                                          <p:val>
                                            <p:strVal val="#ppt_x"/>
                                          </p:val>
                                        </p:tav>
                                      </p:tavLst>
                                    </p:anim>
                                    <p:anim calcmode="lin" valueType="num">
                                      <p:cBhvr additive="base">
                                        <p:cTn id="116" dur="3250" fill="hold"/>
                                        <p:tgtEl>
                                          <p:spTgt spid="27"/>
                                        </p:tgtEl>
                                        <p:attrNameLst>
                                          <p:attrName>ppt_y</p:attrName>
                                        </p:attrNameLst>
                                      </p:cBhvr>
                                      <p:tavLst>
                                        <p:tav tm="0">
                                          <p:val>
                                            <p:strVal val="0-#ppt_h/2"/>
                                          </p:val>
                                        </p:tav>
                                        <p:tav tm="100000">
                                          <p:val>
                                            <p:strVal val="#ppt_y"/>
                                          </p:val>
                                        </p:tav>
                                      </p:tavLst>
                                    </p:anim>
                                  </p:childTnLst>
                                </p:cTn>
                              </p:par>
                              <p:par>
                                <p:cTn id="117" presetID="16" presetClass="entr" presetSubtype="42" fill="hold" grpId="1" nodeType="with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barn(outHorizontal)">
                                      <p:cBhvr>
                                        <p:cTn id="119" dur="3250"/>
                                        <p:tgtEl>
                                          <p:spTgt spid="27"/>
                                        </p:tgtEl>
                                      </p:cBhvr>
                                    </p:animEffect>
                                  </p:childTnLst>
                                </p:cTn>
                              </p:par>
                              <p:par>
                                <p:cTn id="120" presetID="8" presetClass="emph" presetSubtype="0" fill="hold" grpId="2" nodeType="withEffect">
                                  <p:stCondLst>
                                    <p:cond delay="0"/>
                                  </p:stCondLst>
                                  <p:childTnLst>
                                    <p:animRot by="-21600000">
                                      <p:cBhvr>
                                        <p:cTn id="121" dur="3250" fill="hold"/>
                                        <p:tgtEl>
                                          <p:spTgt spid="27"/>
                                        </p:tgtEl>
                                        <p:attrNameLst>
                                          <p:attrName>r</p:attrName>
                                        </p:attrNameLst>
                                      </p:cBhvr>
                                    </p:animRot>
                                  </p:childTnLst>
                                </p:cTn>
                              </p:par>
                              <p:par>
                                <p:cTn id="122" presetID="2" presetClass="entr" presetSubtype="3" fill="hold" grpId="0" nodeType="withEffect">
                                  <p:stCondLst>
                                    <p:cond delay="0"/>
                                  </p:stCondLst>
                                  <p:childTnLst>
                                    <p:set>
                                      <p:cBhvr>
                                        <p:cTn id="123" dur="1" fill="hold">
                                          <p:stCondLst>
                                            <p:cond delay="0"/>
                                          </p:stCondLst>
                                        </p:cTn>
                                        <p:tgtEl>
                                          <p:spTgt spid="28"/>
                                        </p:tgtEl>
                                        <p:attrNameLst>
                                          <p:attrName>style.visibility</p:attrName>
                                        </p:attrNameLst>
                                      </p:cBhvr>
                                      <p:to>
                                        <p:strVal val="visible"/>
                                      </p:to>
                                    </p:set>
                                    <p:anim calcmode="lin" valueType="num">
                                      <p:cBhvr additive="base">
                                        <p:cTn id="124" dur="3250" fill="hold"/>
                                        <p:tgtEl>
                                          <p:spTgt spid="28"/>
                                        </p:tgtEl>
                                        <p:attrNameLst>
                                          <p:attrName>ppt_x</p:attrName>
                                        </p:attrNameLst>
                                      </p:cBhvr>
                                      <p:tavLst>
                                        <p:tav tm="0">
                                          <p:val>
                                            <p:strVal val="1+#ppt_w/2"/>
                                          </p:val>
                                        </p:tav>
                                        <p:tav tm="100000">
                                          <p:val>
                                            <p:strVal val="#ppt_x"/>
                                          </p:val>
                                        </p:tav>
                                      </p:tavLst>
                                    </p:anim>
                                    <p:anim calcmode="lin" valueType="num">
                                      <p:cBhvr additive="base">
                                        <p:cTn id="125" dur="3250" fill="hold"/>
                                        <p:tgtEl>
                                          <p:spTgt spid="28"/>
                                        </p:tgtEl>
                                        <p:attrNameLst>
                                          <p:attrName>ppt_y</p:attrName>
                                        </p:attrNameLst>
                                      </p:cBhvr>
                                      <p:tavLst>
                                        <p:tav tm="0">
                                          <p:val>
                                            <p:strVal val="0-#ppt_h/2"/>
                                          </p:val>
                                        </p:tav>
                                        <p:tav tm="100000">
                                          <p:val>
                                            <p:strVal val="#ppt_y"/>
                                          </p:val>
                                        </p:tav>
                                      </p:tavLst>
                                    </p:anim>
                                  </p:childTnLst>
                                </p:cTn>
                              </p:par>
                              <p:par>
                                <p:cTn id="126" presetID="16" presetClass="entr" presetSubtype="42" fill="hold" grpId="1" nodeType="with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barn(outHorizontal)">
                                      <p:cBhvr>
                                        <p:cTn id="128" dur="3250"/>
                                        <p:tgtEl>
                                          <p:spTgt spid="28"/>
                                        </p:tgtEl>
                                      </p:cBhvr>
                                    </p:animEffect>
                                  </p:childTnLst>
                                </p:cTn>
                              </p:par>
                              <p:par>
                                <p:cTn id="129" presetID="8" presetClass="emph" presetSubtype="0" fill="hold" grpId="2" nodeType="withEffect">
                                  <p:stCondLst>
                                    <p:cond delay="0"/>
                                  </p:stCondLst>
                                  <p:childTnLst>
                                    <p:animRot by="-21600000">
                                      <p:cBhvr>
                                        <p:cTn id="130" dur="3250" fill="hold"/>
                                        <p:tgtEl>
                                          <p:spTgt spid="28"/>
                                        </p:tgtEl>
                                        <p:attrNameLst>
                                          <p:attrName>r</p:attrName>
                                        </p:attrNameLst>
                                      </p:cBhvr>
                                    </p:animRot>
                                  </p:childTnLst>
                                </p:cTn>
                              </p:par>
                              <p:par>
                                <p:cTn id="131" presetID="2" presetClass="entr" presetSubtype="9"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3250" fill="hold"/>
                                        <p:tgtEl>
                                          <p:spTgt spid="17"/>
                                        </p:tgtEl>
                                        <p:attrNameLst>
                                          <p:attrName>ppt_x</p:attrName>
                                        </p:attrNameLst>
                                      </p:cBhvr>
                                      <p:tavLst>
                                        <p:tav tm="0">
                                          <p:val>
                                            <p:strVal val="0-#ppt_w/2"/>
                                          </p:val>
                                        </p:tav>
                                        <p:tav tm="100000">
                                          <p:val>
                                            <p:strVal val="#ppt_x"/>
                                          </p:val>
                                        </p:tav>
                                      </p:tavLst>
                                    </p:anim>
                                    <p:anim calcmode="lin" valueType="num">
                                      <p:cBhvr additive="base">
                                        <p:cTn id="134" dur="325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42"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outHorizontal)">
                                      <p:cBhvr>
                                        <p:cTn id="137" dur="3250"/>
                                        <p:tgtEl>
                                          <p:spTgt spid="17"/>
                                        </p:tgtEl>
                                      </p:cBhvr>
                                    </p:animEffect>
                                  </p:childTnLst>
                                </p:cTn>
                              </p:par>
                              <p:par>
                                <p:cTn id="138" presetID="8" presetClass="emph" presetSubtype="0" fill="hold" grpId="2" nodeType="withEffect">
                                  <p:stCondLst>
                                    <p:cond delay="0"/>
                                  </p:stCondLst>
                                  <p:childTnLst>
                                    <p:animRot by="21600000">
                                      <p:cBhvr>
                                        <p:cTn id="139" dur="3250" fill="hold"/>
                                        <p:tgtEl>
                                          <p:spTgt spid="17"/>
                                        </p:tgtEl>
                                        <p:attrNameLst>
                                          <p:attrName>r</p:attrName>
                                        </p:attrNameLst>
                                      </p:cBhvr>
                                    </p:animRot>
                                  </p:childTnLst>
                                </p:cTn>
                              </p:par>
                              <p:par>
                                <p:cTn id="140" presetID="2" presetClass="entr" presetSubtype="9" fill="hold" grpId="0"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250" fill="hold"/>
                                        <p:tgtEl>
                                          <p:spTgt spid="18"/>
                                        </p:tgtEl>
                                        <p:attrNameLst>
                                          <p:attrName>ppt_x</p:attrName>
                                        </p:attrNameLst>
                                      </p:cBhvr>
                                      <p:tavLst>
                                        <p:tav tm="0">
                                          <p:val>
                                            <p:strVal val="0-#ppt_w/2"/>
                                          </p:val>
                                        </p:tav>
                                        <p:tav tm="100000">
                                          <p:val>
                                            <p:strVal val="#ppt_x"/>
                                          </p:val>
                                        </p:tav>
                                      </p:tavLst>
                                    </p:anim>
                                    <p:anim calcmode="lin" valueType="num">
                                      <p:cBhvr additive="base">
                                        <p:cTn id="143" dur="3250" fill="hold"/>
                                        <p:tgtEl>
                                          <p:spTgt spid="18"/>
                                        </p:tgtEl>
                                        <p:attrNameLst>
                                          <p:attrName>ppt_y</p:attrName>
                                        </p:attrNameLst>
                                      </p:cBhvr>
                                      <p:tavLst>
                                        <p:tav tm="0">
                                          <p:val>
                                            <p:strVal val="0-#ppt_h/2"/>
                                          </p:val>
                                        </p:tav>
                                        <p:tav tm="100000">
                                          <p:val>
                                            <p:strVal val="#ppt_y"/>
                                          </p:val>
                                        </p:tav>
                                      </p:tavLst>
                                    </p:anim>
                                  </p:childTnLst>
                                </p:cTn>
                              </p:par>
                              <p:par>
                                <p:cTn id="144" presetID="16" presetClass="entr" presetSubtype="42" fill="hold" grpId="1" nodeType="with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outHorizontal)">
                                      <p:cBhvr>
                                        <p:cTn id="146" dur="3250"/>
                                        <p:tgtEl>
                                          <p:spTgt spid="18"/>
                                        </p:tgtEl>
                                      </p:cBhvr>
                                    </p:animEffect>
                                  </p:childTnLst>
                                </p:cTn>
                              </p:par>
                              <p:par>
                                <p:cTn id="147" presetID="8" presetClass="emph" presetSubtype="0" fill="hold" grpId="2" nodeType="withEffect">
                                  <p:stCondLst>
                                    <p:cond delay="0"/>
                                  </p:stCondLst>
                                  <p:childTnLst>
                                    <p:animRot by="21600000">
                                      <p:cBhvr>
                                        <p:cTn id="148" dur="3250" fill="hold"/>
                                        <p:tgtEl>
                                          <p:spTgt spid="18"/>
                                        </p:tgtEl>
                                        <p:attrNameLst>
                                          <p:attrName>r</p:attrName>
                                        </p:attrNameLst>
                                      </p:cBhvr>
                                    </p:animRot>
                                  </p:childTnLst>
                                </p:cTn>
                              </p:par>
                              <p:par>
                                <p:cTn id="149" presetID="2" presetClass="entr" presetSubtype="9" fill="hold" grpId="0"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additive="base">
                                        <p:cTn id="151" dur="3250" fill="hold"/>
                                        <p:tgtEl>
                                          <p:spTgt spid="19"/>
                                        </p:tgtEl>
                                        <p:attrNameLst>
                                          <p:attrName>ppt_x</p:attrName>
                                        </p:attrNameLst>
                                      </p:cBhvr>
                                      <p:tavLst>
                                        <p:tav tm="0">
                                          <p:val>
                                            <p:strVal val="0-#ppt_w/2"/>
                                          </p:val>
                                        </p:tav>
                                        <p:tav tm="100000">
                                          <p:val>
                                            <p:strVal val="#ppt_x"/>
                                          </p:val>
                                        </p:tav>
                                      </p:tavLst>
                                    </p:anim>
                                    <p:anim calcmode="lin" valueType="num">
                                      <p:cBhvr additive="base">
                                        <p:cTn id="152" dur="3250" fill="hold"/>
                                        <p:tgtEl>
                                          <p:spTgt spid="19"/>
                                        </p:tgtEl>
                                        <p:attrNameLst>
                                          <p:attrName>ppt_y</p:attrName>
                                        </p:attrNameLst>
                                      </p:cBhvr>
                                      <p:tavLst>
                                        <p:tav tm="0">
                                          <p:val>
                                            <p:strVal val="0-#ppt_h/2"/>
                                          </p:val>
                                        </p:tav>
                                        <p:tav tm="100000">
                                          <p:val>
                                            <p:strVal val="#ppt_y"/>
                                          </p:val>
                                        </p:tav>
                                      </p:tavLst>
                                    </p:anim>
                                  </p:childTnLst>
                                </p:cTn>
                              </p:par>
                              <p:par>
                                <p:cTn id="153" presetID="16" presetClass="entr" presetSubtype="42" fill="hold" grpId="1" nodeType="withEffect">
                                  <p:stCondLst>
                                    <p:cond delay="0"/>
                                  </p:stCondLst>
                                  <p:childTnLst>
                                    <p:set>
                                      <p:cBhvr>
                                        <p:cTn id="154" dur="1" fill="hold">
                                          <p:stCondLst>
                                            <p:cond delay="0"/>
                                          </p:stCondLst>
                                        </p:cTn>
                                        <p:tgtEl>
                                          <p:spTgt spid="19"/>
                                        </p:tgtEl>
                                        <p:attrNameLst>
                                          <p:attrName>style.visibility</p:attrName>
                                        </p:attrNameLst>
                                      </p:cBhvr>
                                      <p:to>
                                        <p:strVal val="visible"/>
                                      </p:to>
                                    </p:set>
                                    <p:animEffect transition="in" filter="barn(outHorizontal)">
                                      <p:cBhvr>
                                        <p:cTn id="155" dur="3250"/>
                                        <p:tgtEl>
                                          <p:spTgt spid="19"/>
                                        </p:tgtEl>
                                      </p:cBhvr>
                                    </p:animEffect>
                                  </p:childTnLst>
                                </p:cTn>
                              </p:par>
                              <p:par>
                                <p:cTn id="156" presetID="8" presetClass="emph" presetSubtype="0" fill="hold" grpId="2" nodeType="withEffect">
                                  <p:stCondLst>
                                    <p:cond delay="0"/>
                                  </p:stCondLst>
                                  <p:childTnLst>
                                    <p:animRot by="21600000">
                                      <p:cBhvr>
                                        <p:cTn id="157" dur="3250" fill="hold"/>
                                        <p:tgtEl>
                                          <p:spTgt spid="19"/>
                                        </p:tgtEl>
                                        <p:attrNameLst>
                                          <p:attrName>r</p:attrName>
                                        </p:attrNameLst>
                                      </p:cBhvr>
                                    </p:animRot>
                                  </p:childTnLst>
                                </p:cTn>
                              </p:par>
                              <p:par>
                                <p:cTn id="158" presetID="2" presetClass="entr" presetSubtype="9" fill="hold" grpId="0"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additive="base">
                                        <p:cTn id="160" dur="3250" fill="hold"/>
                                        <p:tgtEl>
                                          <p:spTgt spid="20"/>
                                        </p:tgtEl>
                                        <p:attrNameLst>
                                          <p:attrName>ppt_x</p:attrName>
                                        </p:attrNameLst>
                                      </p:cBhvr>
                                      <p:tavLst>
                                        <p:tav tm="0">
                                          <p:val>
                                            <p:strVal val="0-#ppt_w/2"/>
                                          </p:val>
                                        </p:tav>
                                        <p:tav tm="100000">
                                          <p:val>
                                            <p:strVal val="#ppt_x"/>
                                          </p:val>
                                        </p:tav>
                                      </p:tavLst>
                                    </p:anim>
                                    <p:anim calcmode="lin" valueType="num">
                                      <p:cBhvr additive="base">
                                        <p:cTn id="161" dur="3250" fill="hold"/>
                                        <p:tgtEl>
                                          <p:spTgt spid="20"/>
                                        </p:tgtEl>
                                        <p:attrNameLst>
                                          <p:attrName>ppt_y</p:attrName>
                                        </p:attrNameLst>
                                      </p:cBhvr>
                                      <p:tavLst>
                                        <p:tav tm="0">
                                          <p:val>
                                            <p:strVal val="0-#ppt_h/2"/>
                                          </p:val>
                                        </p:tav>
                                        <p:tav tm="100000">
                                          <p:val>
                                            <p:strVal val="#ppt_y"/>
                                          </p:val>
                                        </p:tav>
                                      </p:tavLst>
                                    </p:anim>
                                  </p:childTnLst>
                                </p:cTn>
                              </p:par>
                              <p:par>
                                <p:cTn id="162" presetID="16" presetClass="entr" presetSubtype="42"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Effect transition="in" filter="barn(outHorizontal)">
                                      <p:cBhvr>
                                        <p:cTn id="164" dur="3250"/>
                                        <p:tgtEl>
                                          <p:spTgt spid="20"/>
                                        </p:tgtEl>
                                      </p:cBhvr>
                                    </p:animEffect>
                                  </p:childTnLst>
                                </p:cTn>
                              </p:par>
                              <p:par>
                                <p:cTn id="165" presetID="8" presetClass="emph" presetSubtype="0" fill="hold" grpId="2" nodeType="withEffect">
                                  <p:stCondLst>
                                    <p:cond delay="0"/>
                                  </p:stCondLst>
                                  <p:childTnLst>
                                    <p:animRot by="21600000">
                                      <p:cBhvr>
                                        <p:cTn id="166" dur="3250" fill="hold"/>
                                        <p:tgtEl>
                                          <p:spTgt spid="20"/>
                                        </p:tgtEl>
                                        <p:attrNameLst>
                                          <p:attrName>r</p:attrName>
                                        </p:attrNameLst>
                                      </p:cBhvr>
                                    </p:animRot>
                                  </p:childTnLst>
                                </p:cTn>
                              </p:par>
                              <p:par>
                                <p:cTn id="167" presetID="2" presetClass="entr" presetSubtype="9" fill="hold" grpId="0"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additive="base">
                                        <p:cTn id="169" dur="3250" fill="hold"/>
                                        <p:tgtEl>
                                          <p:spTgt spid="21"/>
                                        </p:tgtEl>
                                        <p:attrNameLst>
                                          <p:attrName>ppt_x</p:attrName>
                                        </p:attrNameLst>
                                      </p:cBhvr>
                                      <p:tavLst>
                                        <p:tav tm="0">
                                          <p:val>
                                            <p:strVal val="0-#ppt_w/2"/>
                                          </p:val>
                                        </p:tav>
                                        <p:tav tm="100000">
                                          <p:val>
                                            <p:strVal val="#ppt_x"/>
                                          </p:val>
                                        </p:tav>
                                      </p:tavLst>
                                    </p:anim>
                                    <p:anim calcmode="lin" valueType="num">
                                      <p:cBhvr additive="base">
                                        <p:cTn id="170" dur="3250" fill="hold"/>
                                        <p:tgtEl>
                                          <p:spTgt spid="21"/>
                                        </p:tgtEl>
                                        <p:attrNameLst>
                                          <p:attrName>ppt_y</p:attrName>
                                        </p:attrNameLst>
                                      </p:cBhvr>
                                      <p:tavLst>
                                        <p:tav tm="0">
                                          <p:val>
                                            <p:strVal val="0-#ppt_h/2"/>
                                          </p:val>
                                        </p:tav>
                                        <p:tav tm="100000">
                                          <p:val>
                                            <p:strVal val="#ppt_y"/>
                                          </p:val>
                                        </p:tav>
                                      </p:tavLst>
                                    </p:anim>
                                  </p:childTnLst>
                                </p:cTn>
                              </p:par>
                              <p:par>
                                <p:cTn id="171" presetID="16" presetClass="entr" presetSubtype="42"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Effect transition="in" filter="barn(outHorizontal)">
                                      <p:cBhvr>
                                        <p:cTn id="173" dur="3250"/>
                                        <p:tgtEl>
                                          <p:spTgt spid="21"/>
                                        </p:tgtEl>
                                      </p:cBhvr>
                                    </p:animEffect>
                                  </p:childTnLst>
                                </p:cTn>
                              </p:par>
                              <p:par>
                                <p:cTn id="174" presetID="8" presetClass="emph" presetSubtype="0" fill="hold" grpId="2" nodeType="withEffect">
                                  <p:stCondLst>
                                    <p:cond delay="0"/>
                                  </p:stCondLst>
                                  <p:childTnLst>
                                    <p:animRot by="21600000">
                                      <p:cBhvr>
                                        <p:cTn id="175" dur="3250" fill="hold"/>
                                        <p:tgtEl>
                                          <p:spTgt spid="21"/>
                                        </p:tgtEl>
                                        <p:attrNameLst>
                                          <p:attrName>r</p:attrName>
                                        </p:attrNameLst>
                                      </p:cBhvr>
                                    </p:animRot>
                                  </p:childTnLst>
                                </p:cTn>
                              </p:par>
                              <p:par>
                                <p:cTn id="176" presetID="2" presetClass="entr" presetSubtype="6" fill="hold" grpId="0"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additive="base">
                                        <p:cTn id="178" dur="3250" fill="hold"/>
                                        <p:tgtEl>
                                          <p:spTgt spid="4"/>
                                        </p:tgtEl>
                                        <p:attrNameLst>
                                          <p:attrName>ppt_x</p:attrName>
                                        </p:attrNameLst>
                                      </p:cBhvr>
                                      <p:tavLst>
                                        <p:tav tm="0">
                                          <p:val>
                                            <p:strVal val="1+#ppt_w/2"/>
                                          </p:val>
                                        </p:tav>
                                        <p:tav tm="100000">
                                          <p:val>
                                            <p:strVal val="#ppt_x"/>
                                          </p:val>
                                        </p:tav>
                                      </p:tavLst>
                                    </p:anim>
                                    <p:anim calcmode="lin" valueType="num">
                                      <p:cBhvr additive="base">
                                        <p:cTn id="179" dur="3250" fill="hold"/>
                                        <p:tgtEl>
                                          <p:spTgt spid="4"/>
                                        </p:tgtEl>
                                        <p:attrNameLst>
                                          <p:attrName>ppt_y</p:attrName>
                                        </p:attrNameLst>
                                      </p:cBhvr>
                                      <p:tavLst>
                                        <p:tav tm="0">
                                          <p:val>
                                            <p:strVal val="1+#ppt_h/2"/>
                                          </p:val>
                                        </p:tav>
                                        <p:tav tm="100000">
                                          <p:val>
                                            <p:strVal val="#ppt_y"/>
                                          </p:val>
                                        </p:tav>
                                      </p:tavLst>
                                    </p:anim>
                                  </p:childTnLst>
                                </p:cTn>
                              </p:par>
                              <p:par>
                                <p:cTn id="180" presetID="16" presetClass="entr" presetSubtype="42" fill="hold" grpId="1"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3250"/>
                                        <p:tgtEl>
                                          <p:spTgt spid="4"/>
                                        </p:tgtEl>
                                      </p:cBhvr>
                                    </p:animEffect>
                                  </p:childTnLst>
                                </p:cTn>
                              </p:par>
                              <p:par>
                                <p:cTn id="183" presetID="8" presetClass="emph" presetSubtype="0" fill="hold" grpId="2" nodeType="withEffect">
                                  <p:stCondLst>
                                    <p:cond delay="0"/>
                                  </p:stCondLst>
                                  <p:childTnLst>
                                    <p:animRot by="21600000">
                                      <p:cBhvr>
                                        <p:cTn id="184" dur="3250" fill="hold"/>
                                        <p:tgtEl>
                                          <p:spTgt spid="4"/>
                                        </p:tgtEl>
                                        <p:attrNameLst>
                                          <p:attrName>r</p:attrName>
                                        </p:attrNameLst>
                                      </p:cBhvr>
                                    </p:animRot>
                                  </p:childTnLst>
                                </p:cTn>
                              </p:par>
                              <p:par>
                                <p:cTn id="185" presetID="2" presetClass="exit" presetSubtype="6" fill="hold" grpId="3" nodeType="withEffect">
                                  <p:stCondLst>
                                    <p:cond delay="0"/>
                                  </p:stCondLst>
                                  <p:childTnLst>
                                    <p:anim calcmode="lin" valueType="num">
                                      <p:cBhvr additive="base">
                                        <p:cTn id="186" dur="3250"/>
                                        <p:tgtEl>
                                          <p:spTgt spid="4"/>
                                        </p:tgtEl>
                                        <p:attrNameLst>
                                          <p:attrName>ppt_x</p:attrName>
                                        </p:attrNameLst>
                                      </p:cBhvr>
                                      <p:tavLst>
                                        <p:tav tm="0">
                                          <p:val>
                                            <p:strVal val="ppt_x"/>
                                          </p:val>
                                        </p:tav>
                                        <p:tav tm="100000">
                                          <p:val>
                                            <p:strVal val="1+ppt_w/2"/>
                                          </p:val>
                                        </p:tav>
                                      </p:tavLst>
                                    </p:anim>
                                    <p:anim calcmode="lin" valueType="num">
                                      <p:cBhvr additive="base">
                                        <p:cTn id="187" dur="3250"/>
                                        <p:tgtEl>
                                          <p:spTgt spid="4"/>
                                        </p:tgtEl>
                                        <p:attrNameLst>
                                          <p:attrName>ppt_y</p:attrName>
                                        </p:attrNameLst>
                                      </p:cBhvr>
                                      <p:tavLst>
                                        <p:tav tm="0">
                                          <p:val>
                                            <p:strVal val="ppt_y"/>
                                          </p:val>
                                        </p:tav>
                                        <p:tav tm="100000">
                                          <p:val>
                                            <p:strVal val="1+ppt_h/2"/>
                                          </p:val>
                                        </p:tav>
                                      </p:tavLst>
                                    </p:anim>
                                    <p:set>
                                      <p:cBhvr>
                                        <p:cTn id="188" dur="1" fill="hold">
                                          <p:stCondLst>
                                            <p:cond delay="3249"/>
                                          </p:stCondLst>
                                        </p:cTn>
                                        <p:tgtEl>
                                          <p:spTgt spid="4"/>
                                        </p:tgtEl>
                                        <p:attrNameLst>
                                          <p:attrName>style.visibility</p:attrName>
                                        </p:attrNameLst>
                                      </p:cBhvr>
                                      <p:to>
                                        <p:strVal val="hidden"/>
                                      </p:to>
                                    </p:set>
                                  </p:childTnLst>
                                </p:cTn>
                              </p:par>
                              <p:par>
                                <p:cTn id="189" presetID="2" presetClass="exit" presetSubtype="9" fill="hold" grpId="3" nodeType="withEffect">
                                  <p:stCondLst>
                                    <p:cond delay="0"/>
                                  </p:stCondLst>
                                  <p:childTnLst>
                                    <p:anim calcmode="lin" valueType="num">
                                      <p:cBhvr additive="base">
                                        <p:cTn id="190" dur="3250"/>
                                        <p:tgtEl>
                                          <p:spTgt spid="21"/>
                                        </p:tgtEl>
                                        <p:attrNameLst>
                                          <p:attrName>ppt_x</p:attrName>
                                        </p:attrNameLst>
                                      </p:cBhvr>
                                      <p:tavLst>
                                        <p:tav tm="0">
                                          <p:val>
                                            <p:strVal val="ppt_x"/>
                                          </p:val>
                                        </p:tav>
                                        <p:tav tm="100000">
                                          <p:val>
                                            <p:strVal val="0-ppt_w/2"/>
                                          </p:val>
                                        </p:tav>
                                      </p:tavLst>
                                    </p:anim>
                                    <p:anim calcmode="lin" valueType="num">
                                      <p:cBhvr additive="base">
                                        <p:cTn id="191" dur="3250"/>
                                        <p:tgtEl>
                                          <p:spTgt spid="21"/>
                                        </p:tgtEl>
                                        <p:attrNameLst>
                                          <p:attrName>ppt_y</p:attrName>
                                        </p:attrNameLst>
                                      </p:cBhvr>
                                      <p:tavLst>
                                        <p:tav tm="0">
                                          <p:val>
                                            <p:strVal val="ppt_y"/>
                                          </p:val>
                                        </p:tav>
                                        <p:tav tm="100000">
                                          <p:val>
                                            <p:strVal val="0-ppt_h/2"/>
                                          </p:val>
                                        </p:tav>
                                      </p:tavLst>
                                    </p:anim>
                                    <p:set>
                                      <p:cBhvr>
                                        <p:cTn id="192" dur="1" fill="hold">
                                          <p:stCondLst>
                                            <p:cond delay="3249"/>
                                          </p:stCondLst>
                                        </p:cTn>
                                        <p:tgtEl>
                                          <p:spTgt spid="21"/>
                                        </p:tgtEl>
                                        <p:attrNameLst>
                                          <p:attrName>style.visibility</p:attrName>
                                        </p:attrNameLst>
                                      </p:cBhvr>
                                      <p:to>
                                        <p:strVal val="hidden"/>
                                      </p:to>
                                    </p:set>
                                  </p:childTnLst>
                                </p:cTn>
                              </p:par>
                              <p:par>
                                <p:cTn id="193" presetID="2" presetClass="exit" presetSubtype="9" fill="hold" grpId="3" nodeType="withEffect">
                                  <p:stCondLst>
                                    <p:cond delay="0"/>
                                  </p:stCondLst>
                                  <p:childTnLst>
                                    <p:anim calcmode="lin" valueType="num">
                                      <p:cBhvr additive="base">
                                        <p:cTn id="194" dur="3250"/>
                                        <p:tgtEl>
                                          <p:spTgt spid="20"/>
                                        </p:tgtEl>
                                        <p:attrNameLst>
                                          <p:attrName>ppt_x</p:attrName>
                                        </p:attrNameLst>
                                      </p:cBhvr>
                                      <p:tavLst>
                                        <p:tav tm="0">
                                          <p:val>
                                            <p:strVal val="ppt_x"/>
                                          </p:val>
                                        </p:tav>
                                        <p:tav tm="100000">
                                          <p:val>
                                            <p:strVal val="0-ppt_w/2"/>
                                          </p:val>
                                        </p:tav>
                                      </p:tavLst>
                                    </p:anim>
                                    <p:anim calcmode="lin" valueType="num">
                                      <p:cBhvr additive="base">
                                        <p:cTn id="195" dur="3250"/>
                                        <p:tgtEl>
                                          <p:spTgt spid="20"/>
                                        </p:tgtEl>
                                        <p:attrNameLst>
                                          <p:attrName>ppt_y</p:attrName>
                                        </p:attrNameLst>
                                      </p:cBhvr>
                                      <p:tavLst>
                                        <p:tav tm="0">
                                          <p:val>
                                            <p:strVal val="ppt_y"/>
                                          </p:val>
                                        </p:tav>
                                        <p:tav tm="100000">
                                          <p:val>
                                            <p:strVal val="0-ppt_h/2"/>
                                          </p:val>
                                        </p:tav>
                                      </p:tavLst>
                                    </p:anim>
                                    <p:set>
                                      <p:cBhvr>
                                        <p:cTn id="196" dur="1" fill="hold">
                                          <p:stCondLst>
                                            <p:cond delay="3249"/>
                                          </p:stCondLst>
                                        </p:cTn>
                                        <p:tgtEl>
                                          <p:spTgt spid="20"/>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3250"/>
                                        <p:tgtEl>
                                          <p:spTgt spid="19"/>
                                        </p:tgtEl>
                                        <p:attrNameLst>
                                          <p:attrName>ppt_x</p:attrName>
                                        </p:attrNameLst>
                                      </p:cBhvr>
                                      <p:tavLst>
                                        <p:tav tm="0">
                                          <p:val>
                                            <p:strVal val="ppt_x"/>
                                          </p:val>
                                        </p:tav>
                                        <p:tav tm="100000">
                                          <p:val>
                                            <p:strVal val="0-ppt_w/2"/>
                                          </p:val>
                                        </p:tav>
                                      </p:tavLst>
                                    </p:anim>
                                    <p:anim calcmode="lin" valueType="num">
                                      <p:cBhvr additive="base">
                                        <p:cTn id="199" dur="3250"/>
                                        <p:tgtEl>
                                          <p:spTgt spid="19"/>
                                        </p:tgtEl>
                                        <p:attrNameLst>
                                          <p:attrName>ppt_y</p:attrName>
                                        </p:attrNameLst>
                                      </p:cBhvr>
                                      <p:tavLst>
                                        <p:tav tm="0">
                                          <p:val>
                                            <p:strVal val="ppt_y"/>
                                          </p:val>
                                        </p:tav>
                                        <p:tav tm="100000">
                                          <p:val>
                                            <p:strVal val="0-ppt_h/2"/>
                                          </p:val>
                                        </p:tav>
                                      </p:tavLst>
                                    </p:anim>
                                    <p:set>
                                      <p:cBhvr>
                                        <p:cTn id="200" dur="1" fill="hold">
                                          <p:stCondLst>
                                            <p:cond delay="3249"/>
                                          </p:stCondLst>
                                        </p:cTn>
                                        <p:tgtEl>
                                          <p:spTgt spid="19"/>
                                        </p:tgtEl>
                                        <p:attrNameLst>
                                          <p:attrName>style.visibility</p:attrName>
                                        </p:attrNameLst>
                                      </p:cBhvr>
                                      <p:to>
                                        <p:strVal val="hidden"/>
                                      </p:to>
                                    </p:set>
                                  </p:childTnLst>
                                </p:cTn>
                              </p:par>
                              <p:par>
                                <p:cTn id="201" presetID="2" presetClass="exit" presetSubtype="9" fill="hold" grpId="3" nodeType="withEffect">
                                  <p:stCondLst>
                                    <p:cond delay="0"/>
                                  </p:stCondLst>
                                  <p:childTnLst>
                                    <p:anim calcmode="lin" valueType="num">
                                      <p:cBhvr additive="base">
                                        <p:cTn id="202" dur="3250"/>
                                        <p:tgtEl>
                                          <p:spTgt spid="18"/>
                                        </p:tgtEl>
                                        <p:attrNameLst>
                                          <p:attrName>ppt_x</p:attrName>
                                        </p:attrNameLst>
                                      </p:cBhvr>
                                      <p:tavLst>
                                        <p:tav tm="0">
                                          <p:val>
                                            <p:strVal val="ppt_x"/>
                                          </p:val>
                                        </p:tav>
                                        <p:tav tm="100000">
                                          <p:val>
                                            <p:strVal val="0-ppt_w/2"/>
                                          </p:val>
                                        </p:tav>
                                      </p:tavLst>
                                    </p:anim>
                                    <p:anim calcmode="lin" valueType="num">
                                      <p:cBhvr additive="base">
                                        <p:cTn id="203" dur="3250"/>
                                        <p:tgtEl>
                                          <p:spTgt spid="18"/>
                                        </p:tgtEl>
                                        <p:attrNameLst>
                                          <p:attrName>ppt_y</p:attrName>
                                        </p:attrNameLst>
                                      </p:cBhvr>
                                      <p:tavLst>
                                        <p:tav tm="0">
                                          <p:val>
                                            <p:strVal val="ppt_y"/>
                                          </p:val>
                                        </p:tav>
                                        <p:tav tm="100000">
                                          <p:val>
                                            <p:strVal val="0-ppt_h/2"/>
                                          </p:val>
                                        </p:tav>
                                      </p:tavLst>
                                    </p:anim>
                                    <p:set>
                                      <p:cBhvr>
                                        <p:cTn id="204" dur="1" fill="hold">
                                          <p:stCondLst>
                                            <p:cond delay="3249"/>
                                          </p:stCondLst>
                                        </p:cTn>
                                        <p:tgtEl>
                                          <p:spTgt spid="18"/>
                                        </p:tgtEl>
                                        <p:attrNameLst>
                                          <p:attrName>style.visibility</p:attrName>
                                        </p:attrNameLst>
                                      </p:cBhvr>
                                      <p:to>
                                        <p:strVal val="hidden"/>
                                      </p:to>
                                    </p:set>
                                  </p:childTnLst>
                                </p:cTn>
                              </p:par>
                              <p:par>
                                <p:cTn id="205" presetID="2" presetClass="exit" presetSubtype="9" fill="hold" grpId="3" nodeType="withEffect">
                                  <p:stCondLst>
                                    <p:cond delay="0"/>
                                  </p:stCondLst>
                                  <p:childTnLst>
                                    <p:anim calcmode="lin" valueType="num">
                                      <p:cBhvr additive="base">
                                        <p:cTn id="206" dur="3250"/>
                                        <p:tgtEl>
                                          <p:spTgt spid="17"/>
                                        </p:tgtEl>
                                        <p:attrNameLst>
                                          <p:attrName>ppt_x</p:attrName>
                                        </p:attrNameLst>
                                      </p:cBhvr>
                                      <p:tavLst>
                                        <p:tav tm="0">
                                          <p:val>
                                            <p:strVal val="ppt_x"/>
                                          </p:val>
                                        </p:tav>
                                        <p:tav tm="100000">
                                          <p:val>
                                            <p:strVal val="0-ppt_w/2"/>
                                          </p:val>
                                        </p:tav>
                                      </p:tavLst>
                                    </p:anim>
                                    <p:anim calcmode="lin" valueType="num">
                                      <p:cBhvr additive="base">
                                        <p:cTn id="207" dur="3250"/>
                                        <p:tgtEl>
                                          <p:spTgt spid="17"/>
                                        </p:tgtEl>
                                        <p:attrNameLst>
                                          <p:attrName>ppt_y</p:attrName>
                                        </p:attrNameLst>
                                      </p:cBhvr>
                                      <p:tavLst>
                                        <p:tav tm="0">
                                          <p:val>
                                            <p:strVal val="ppt_y"/>
                                          </p:val>
                                        </p:tav>
                                        <p:tav tm="100000">
                                          <p:val>
                                            <p:strVal val="0-ppt_h/2"/>
                                          </p:val>
                                        </p:tav>
                                      </p:tavLst>
                                    </p:anim>
                                    <p:set>
                                      <p:cBhvr>
                                        <p:cTn id="208" dur="1" fill="hold">
                                          <p:stCondLst>
                                            <p:cond delay="3249"/>
                                          </p:stCondLst>
                                        </p:cTn>
                                        <p:tgtEl>
                                          <p:spTgt spid="17"/>
                                        </p:tgtEl>
                                        <p:attrNameLst>
                                          <p:attrName>style.visibility</p:attrName>
                                        </p:attrNameLst>
                                      </p:cBhvr>
                                      <p:to>
                                        <p:strVal val="hidden"/>
                                      </p:to>
                                    </p:set>
                                  </p:childTnLst>
                                </p:cTn>
                              </p:par>
                              <p:par>
                                <p:cTn id="209" presetID="2" presetClass="exit" presetSubtype="3" fill="hold" grpId="3" nodeType="withEffect">
                                  <p:stCondLst>
                                    <p:cond delay="0"/>
                                  </p:stCondLst>
                                  <p:childTnLst>
                                    <p:anim calcmode="lin" valueType="num">
                                      <p:cBhvr additive="base">
                                        <p:cTn id="210" dur="3250"/>
                                        <p:tgtEl>
                                          <p:spTgt spid="28"/>
                                        </p:tgtEl>
                                        <p:attrNameLst>
                                          <p:attrName>ppt_x</p:attrName>
                                        </p:attrNameLst>
                                      </p:cBhvr>
                                      <p:tavLst>
                                        <p:tav tm="0">
                                          <p:val>
                                            <p:strVal val="ppt_x"/>
                                          </p:val>
                                        </p:tav>
                                        <p:tav tm="100000">
                                          <p:val>
                                            <p:strVal val="1+ppt_w/2"/>
                                          </p:val>
                                        </p:tav>
                                      </p:tavLst>
                                    </p:anim>
                                    <p:anim calcmode="lin" valueType="num">
                                      <p:cBhvr additive="base">
                                        <p:cTn id="211" dur="3250"/>
                                        <p:tgtEl>
                                          <p:spTgt spid="28"/>
                                        </p:tgtEl>
                                        <p:attrNameLst>
                                          <p:attrName>ppt_y</p:attrName>
                                        </p:attrNameLst>
                                      </p:cBhvr>
                                      <p:tavLst>
                                        <p:tav tm="0">
                                          <p:val>
                                            <p:strVal val="ppt_y"/>
                                          </p:val>
                                        </p:tav>
                                        <p:tav tm="100000">
                                          <p:val>
                                            <p:strVal val="0-ppt_h/2"/>
                                          </p:val>
                                        </p:tav>
                                      </p:tavLst>
                                    </p:anim>
                                    <p:set>
                                      <p:cBhvr>
                                        <p:cTn id="212" dur="1" fill="hold">
                                          <p:stCondLst>
                                            <p:cond delay="3249"/>
                                          </p:stCondLst>
                                        </p:cTn>
                                        <p:tgtEl>
                                          <p:spTgt spid="28"/>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3250"/>
                                        <p:tgtEl>
                                          <p:spTgt spid="27"/>
                                        </p:tgtEl>
                                        <p:attrNameLst>
                                          <p:attrName>ppt_x</p:attrName>
                                        </p:attrNameLst>
                                      </p:cBhvr>
                                      <p:tavLst>
                                        <p:tav tm="0">
                                          <p:val>
                                            <p:strVal val="ppt_x"/>
                                          </p:val>
                                        </p:tav>
                                        <p:tav tm="100000">
                                          <p:val>
                                            <p:strVal val="1+ppt_w/2"/>
                                          </p:val>
                                        </p:tav>
                                      </p:tavLst>
                                    </p:anim>
                                    <p:anim calcmode="lin" valueType="num">
                                      <p:cBhvr additive="base">
                                        <p:cTn id="215" dur="3250"/>
                                        <p:tgtEl>
                                          <p:spTgt spid="27"/>
                                        </p:tgtEl>
                                        <p:attrNameLst>
                                          <p:attrName>ppt_y</p:attrName>
                                        </p:attrNameLst>
                                      </p:cBhvr>
                                      <p:tavLst>
                                        <p:tav tm="0">
                                          <p:val>
                                            <p:strVal val="ppt_y"/>
                                          </p:val>
                                        </p:tav>
                                        <p:tav tm="100000">
                                          <p:val>
                                            <p:strVal val="0-ppt_h/2"/>
                                          </p:val>
                                        </p:tav>
                                      </p:tavLst>
                                    </p:anim>
                                    <p:set>
                                      <p:cBhvr>
                                        <p:cTn id="216" dur="1" fill="hold">
                                          <p:stCondLst>
                                            <p:cond delay="3249"/>
                                          </p:stCondLst>
                                        </p:cTn>
                                        <p:tgtEl>
                                          <p:spTgt spid="27"/>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3250"/>
                                        <p:tgtEl>
                                          <p:spTgt spid="26"/>
                                        </p:tgtEl>
                                        <p:attrNameLst>
                                          <p:attrName>ppt_x</p:attrName>
                                        </p:attrNameLst>
                                      </p:cBhvr>
                                      <p:tavLst>
                                        <p:tav tm="0">
                                          <p:val>
                                            <p:strVal val="ppt_x"/>
                                          </p:val>
                                        </p:tav>
                                        <p:tav tm="100000">
                                          <p:val>
                                            <p:strVal val="1+ppt_w/2"/>
                                          </p:val>
                                        </p:tav>
                                      </p:tavLst>
                                    </p:anim>
                                    <p:anim calcmode="lin" valueType="num">
                                      <p:cBhvr additive="base">
                                        <p:cTn id="219" dur="3250"/>
                                        <p:tgtEl>
                                          <p:spTgt spid="26"/>
                                        </p:tgtEl>
                                        <p:attrNameLst>
                                          <p:attrName>ppt_y</p:attrName>
                                        </p:attrNameLst>
                                      </p:cBhvr>
                                      <p:tavLst>
                                        <p:tav tm="0">
                                          <p:val>
                                            <p:strVal val="ppt_y"/>
                                          </p:val>
                                        </p:tav>
                                        <p:tav tm="100000">
                                          <p:val>
                                            <p:strVal val="0-ppt_h/2"/>
                                          </p:val>
                                        </p:tav>
                                      </p:tavLst>
                                    </p:anim>
                                    <p:set>
                                      <p:cBhvr>
                                        <p:cTn id="220" dur="1" fill="hold">
                                          <p:stCondLst>
                                            <p:cond delay="3249"/>
                                          </p:stCondLst>
                                        </p:cTn>
                                        <p:tgtEl>
                                          <p:spTgt spid="26"/>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3250"/>
                                        <p:tgtEl>
                                          <p:spTgt spid="25"/>
                                        </p:tgtEl>
                                        <p:attrNameLst>
                                          <p:attrName>ppt_x</p:attrName>
                                        </p:attrNameLst>
                                      </p:cBhvr>
                                      <p:tavLst>
                                        <p:tav tm="0">
                                          <p:val>
                                            <p:strVal val="ppt_x"/>
                                          </p:val>
                                        </p:tav>
                                        <p:tav tm="100000">
                                          <p:val>
                                            <p:strVal val="1+ppt_w/2"/>
                                          </p:val>
                                        </p:tav>
                                      </p:tavLst>
                                    </p:anim>
                                    <p:anim calcmode="lin" valueType="num">
                                      <p:cBhvr additive="base">
                                        <p:cTn id="223" dur="3250"/>
                                        <p:tgtEl>
                                          <p:spTgt spid="25"/>
                                        </p:tgtEl>
                                        <p:attrNameLst>
                                          <p:attrName>ppt_y</p:attrName>
                                        </p:attrNameLst>
                                      </p:cBhvr>
                                      <p:tavLst>
                                        <p:tav tm="0">
                                          <p:val>
                                            <p:strVal val="ppt_y"/>
                                          </p:val>
                                        </p:tav>
                                        <p:tav tm="100000">
                                          <p:val>
                                            <p:strVal val="0-ppt_h/2"/>
                                          </p:val>
                                        </p:tav>
                                      </p:tavLst>
                                    </p:anim>
                                    <p:set>
                                      <p:cBhvr>
                                        <p:cTn id="224" dur="1" fill="hold">
                                          <p:stCondLst>
                                            <p:cond delay="3249"/>
                                          </p:stCondLst>
                                        </p:cTn>
                                        <p:tgtEl>
                                          <p:spTgt spid="25"/>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3250"/>
                                        <p:tgtEl>
                                          <p:spTgt spid="24"/>
                                        </p:tgtEl>
                                        <p:attrNameLst>
                                          <p:attrName>ppt_x</p:attrName>
                                        </p:attrNameLst>
                                      </p:cBhvr>
                                      <p:tavLst>
                                        <p:tav tm="0">
                                          <p:val>
                                            <p:strVal val="ppt_x"/>
                                          </p:val>
                                        </p:tav>
                                        <p:tav tm="100000">
                                          <p:val>
                                            <p:strVal val="1+ppt_w/2"/>
                                          </p:val>
                                        </p:tav>
                                      </p:tavLst>
                                    </p:anim>
                                    <p:anim calcmode="lin" valueType="num">
                                      <p:cBhvr additive="base">
                                        <p:cTn id="227" dur="3250"/>
                                        <p:tgtEl>
                                          <p:spTgt spid="24"/>
                                        </p:tgtEl>
                                        <p:attrNameLst>
                                          <p:attrName>ppt_y</p:attrName>
                                        </p:attrNameLst>
                                      </p:cBhvr>
                                      <p:tavLst>
                                        <p:tav tm="0">
                                          <p:val>
                                            <p:strVal val="ppt_y"/>
                                          </p:val>
                                        </p:tav>
                                        <p:tav tm="100000">
                                          <p:val>
                                            <p:strVal val="0-ppt_h/2"/>
                                          </p:val>
                                        </p:tav>
                                      </p:tavLst>
                                    </p:anim>
                                    <p:set>
                                      <p:cBhvr>
                                        <p:cTn id="228" dur="1" fill="hold">
                                          <p:stCondLst>
                                            <p:cond delay="3249"/>
                                          </p:stCondLst>
                                        </p:cTn>
                                        <p:tgtEl>
                                          <p:spTgt spid="24"/>
                                        </p:tgtEl>
                                        <p:attrNameLst>
                                          <p:attrName>style.visibility</p:attrName>
                                        </p:attrNameLst>
                                      </p:cBhvr>
                                      <p:to>
                                        <p:strVal val="hidden"/>
                                      </p:to>
                                    </p:set>
                                  </p:childTnLst>
                                </p:cTn>
                              </p:par>
                              <p:par>
                                <p:cTn id="229" presetID="2" presetClass="exit" presetSubtype="12" fill="hold" grpId="3" nodeType="withEffect">
                                  <p:stCondLst>
                                    <p:cond delay="0"/>
                                  </p:stCondLst>
                                  <p:childTnLst>
                                    <p:anim calcmode="lin" valueType="num">
                                      <p:cBhvr additive="base">
                                        <p:cTn id="230" dur="3250"/>
                                        <p:tgtEl>
                                          <p:spTgt spid="14"/>
                                        </p:tgtEl>
                                        <p:attrNameLst>
                                          <p:attrName>ppt_x</p:attrName>
                                        </p:attrNameLst>
                                      </p:cBhvr>
                                      <p:tavLst>
                                        <p:tav tm="0">
                                          <p:val>
                                            <p:strVal val="ppt_x"/>
                                          </p:val>
                                        </p:tav>
                                        <p:tav tm="100000">
                                          <p:val>
                                            <p:strVal val="0-ppt_w/2"/>
                                          </p:val>
                                        </p:tav>
                                      </p:tavLst>
                                    </p:anim>
                                    <p:anim calcmode="lin" valueType="num">
                                      <p:cBhvr additive="base">
                                        <p:cTn id="231" dur="3250"/>
                                        <p:tgtEl>
                                          <p:spTgt spid="14"/>
                                        </p:tgtEl>
                                        <p:attrNameLst>
                                          <p:attrName>ppt_y</p:attrName>
                                        </p:attrNameLst>
                                      </p:cBhvr>
                                      <p:tavLst>
                                        <p:tav tm="0">
                                          <p:val>
                                            <p:strVal val="ppt_y"/>
                                          </p:val>
                                        </p:tav>
                                        <p:tav tm="100000">
                                          <p:val>
                                            <p:strVal val="1+ppt_h/2"/>
                                          </p:val>
                                        </p:tav>
                                      </p:tavLst>
                                    </p:anim>
                                    <p:set>
                                      <p:cBhvr>
                                        <p:cTn id="232" dur="1" fill="hold">
                                          <p:stCondLst>
                                            <p:cond delay="3249"/>
                                          </p:stCondLst>
                                        </p:cTn>
                                        <p:tgtEl>
                                          <p:spTgt spid="14"/>
                                        </p:tgtEl>
                                        <p:attrNameLst>
                                          <p:attrName>style.visibility</p:attrName>
                                        </p:attrNameLst>
                                      </p:cBhvr>
                                      <p:to>
                                        <p:strVal val="hidden"/>
                                      </p:to>
                                    </p:set>
                                  </p:childTnLst>
                                </p:cTn>
                              </p:par>
                              <p:par>
                                <p:cTn id="233" presetID="2" presetClass="exit" presetSubtype="12" fill="hold" grpId="3" nodeType="withEffect">
                                  <p:stCondLst>
                                    <p:cond delay="0"/>
                                  </p:stCondLst>
                                  <p:childTnLst>
                                    <p:anim calcmode="lin" valueType="num">
                                      <p:cBhvr additive="base">
                                        <p:cTn id="234" dur="3250"/>
                                        <p:tgtEl>
                                          <p:spTgt spid="13"/>
                                        </p:tgtEl>
                                        <p:attrNameLst>
                                          <p:attrName>ppt_x</p:attrName>
                                        </p:attrNameLst>
                                      </p:cBhvr>
                                      <p:tavLst>
                                        <p:tav tm="0">
                                          <p:val>
                                            <p:strVal val="ppt_x"/>
                                          </p:val>
                                        </p:tav>
                                        <p:tav tm="100000">
                                          <p:val>
                                            <p:strVal val="0-ppt_w/2"/>
                                          </p:val>
                                        </p:tav>
                                      </p:tavLst>
                                    </p:anim>
                                    <p:anim calcmode="lin" valueType="num">
                                      <p:cBhvr additive="base">
                                        <p:cTn id="235" dur="3250"/>
                                        <p:tgtEl>
                                          <p:spTgt spid="13"/>
                                        </p:tgtEl>
                                        <p:attrNameLst>
                                          <p:attrName>ppt_y</p:attrName>
                                        </p:attrNameLst>
                                      </p:cBhvr>
                                      <p:tavLst>
                                        <p:tav tm="0">
                                          <p:val>
                                            <p:strVal val="ppt_y"/>
                                          </p:val>
                                        </p:tav>
                                        <p:tav tm="100000">
                                          <p:val>
                                            <p:strVal val="1+ppt_h/2"/>
                                          </p:val>
                                        </p:tav>
                                      </p:tavLst>
                                    </p:anim>
                                    <p:set>
                                      <p:cBhvr>
                                        <p:cTn id="236" dur="1" fill="hold">
                                          <p:stCondLst>
                                            <p:cond delay="3249"/>
                                          </p:stCondLst>
                                        </p:cTn>
                                        <p:tgtEl>
                                          <p:spTgt spid="13"/>
                                        </p:tgtEl>
                                        <p:attrNameLst>
                                          <p:attrName>style.visibility</p:attrName>
                                        </p:attrNameLst>
                                      </p:cBhvr>
                                      <p:to>
                                        <p:strVal val="hidden"/>
                                      </p:to>
                                    </p:set>
                                  </p:childTnLst>
                                </p:cTn>
                              </p:par>
                              <p:par>
                                <p:cTn id="237" presetID="2" presetClass="exit" presetSubtype="12" fill="hold" grpId="3" nodeType="withEffect">
                                  <p:stCondLst>
                                    <p:cond delay="0"/>
                                  </p:stCondLst>
                                  <p:childTnLst>
                                    <p:anim calcmode="lin" valueType="num">
                                      <p:cBhvr additive="base">
                                        <p:cTn id="238" dur="3250"/>
                                        <p:tgtEl>
                                          <p:spTgt spid="12"/>
                                        </p:tgtEl>
                                        <p:attrNameLst>
                                          <p:attrName>ppt_x</p:attrName>
                                        </p:attrNameLst>
                                      </p:cBhvr>
                                      <p:tavLst>
                                        <p:tav tm="0">
                                          <p:val>
                                            <p:strVal val="ppt_x"/>
                                          </p:val>
                                        </p:tav>
                                        <p:tav tm="100000">
                                          <p:val>
                                            <p:strVal val="0-ppt_w/2"/>
                                          </p:val>
                                        </p:tav>
                                      </p:tavLst>
                                    </p:anim>
                                    <p:anim calcmode="lin" valueType="num">
                                      <p:cBhvr additive="base">
                                        <p:cTn id="239" dur="3250"/>
                                        <p:tgtEl>
                                          <p:spTgt spid="12"/>
                                        </p:tgtEl>
                                        <p:attrNameLst>
                                          <p:attrName>ppt_y</p:attrName>
                                        </p:attrNameLst>
                                      </p:cBhvr>
                                      <p:tavLst>
                                        <p:tav tm="0">
                                          <p:val>
                                            <p:strVal val="ppt_y"/>
                                          </p:val>
                                        </p:tav>
                                        <p:tav tm="100000">
                                          <p:val>
                                            <p:strVal val="1+ppt_h/2"/>
                                          </p:val>
                                        </p:tav>
                                      </p:tavLst>
                                    </p:anim>
                                    <p:set>
                                      <p:cBhvr>
                                        <p:cTn id="240" dur="1" fill="hold">
                                          <p:stCondLst>
                                            <p:cond delay="3249"/>
                                          </p:stCondLst>
                                        </p:cTn>
                                        <p:tgtEl>
                                          <p:spTgt spid="12"/>
                                        </p:tgtEl>
                                        <p:attrNameLst>
                                          <p:attrName>style.visibility</p:attrName>
                                        </p:attrNameLst>
                                      </p:cBhvr>
                                      <p:to>
                                        <p:strVal val="hidden"/>
                                      </p:to>
                                    </p:set>
                                  </p:childTnLst>
                                </p:cTn>
                              </p:par>
                              <p:par>
                                <p:cTn id="241" presetID="2" presetClass="exit" presetSubtype="12" fill="hold" grpId="3" nodeType="withEffect">
                                  <p:stCondLst>
                                    <p:cond delay="0"/>
                                  </p:stCondLst>
                                  <p:childTnLst>
                                    <p:anim calcmode="lin" valueType="num">
                                      <p:cBhvr additive="base">
                                        <p:cTn id="242" dur="3250"/>
                                        <p:tgtEl>
                                          <p:spTgt spid="11"/>
                                        </p:tgtEl>
                                        <p:attrNameLst>
                                          <p:attrName>ppt_x</p:attrName>
                                        </p:attrNameLst>
                                      </p:cBhvr>
                                      <p:tavLst>
                                        <p:tav tm="0">
                                          <p:val>
                                            <p:strVal val="ppt_x"/>
                                          </p:val>
                                        </p:tav>
                                        <p:tav tm="100000">
                                          <p:val>
                                            <p:strVal val="0-ppt_w/2"/>
                                          </p:val>
                                        </p:tav>
                                      </p:tavLst>
                                    </p:anim>
                                    <p:anim calcmode="lin" valueType="num">
                                      <p:cBhvr additive="base">
                                        <p:cTn id="243" dur="3250"/>
                                        <p:tgtEl>
                                          <p:spTgt spid="11"/>
                                        </p:tgtEl>
                                        <p:attrNameLst>
                                          <p:attrName>ppt_y</p:attrName>
                                        </p:attrNameLst>
                                      </p:cBhvr>
                                      <p:tavLst>
                                        <p:tav tm="0">
                                          <p:val>
                                            <p:strVal val="ppt_y"/>
                                          </p:val>
                                        </p:tav>
                                        <p:tav tm="100000">
                                          <p:val>
                                            <p:strVal val="1+ppt_h/2"/>
                                          </p:val>
                                        </p:tav>
                                      </p:tavLst>
                                    </p:anim>
                                    <p:set>
                                      <p:cBhvr>
                                        <p:cTn id="244" dur="1" fill="hold">
                                          <p:stCondLst>
                                            <p:cond delay="3249"/>
                                          </p:stCondLst>
                                        </p:cTn>
                                        <p:tgtEl>
                                          <p:spTgt spid="11"/>
                                        </p:tgtEl>
                                        <p:attrNameLst>
                                          <p:attrName>style.visibility</p:attrName>
                                        </p:attrNameLst>
                                      </p:cBhvr>
                                      <p:to>
                                        <p:strVal val="hidden"/>
                                      </p:to>
                                    </p:set>
                                  </p:childTnLst>
                                </p:cTn>
                              </p:par>
                              <p:par>
                                <p:cTn id="245" presetID="2" presetClass="exit" presetSubtype="12" fill="hold" grpId="3" nodeType="withEffect">
                                  <p:stCondLst>
                                    <p:cond delay="0"/>
                                  </p:stCondLst>
                                  <p:childTnLst>
                                    <p:anim calcmode="lin" valueType="num">
                                      <p:cBhvr additive="base">
                                        <p:cTn id="246" dur="3250"/>
                                        <p:tgtEl>
                                          <p:spTgt spid="10"/>
                                        </p:tgtEl>
                                        <p:attrNameLst>
                                          <p:attrName>ppt_x</p:attrName>
                                        </p:attrNameLst>
                                      </p:cBhvr>
                                      <p:tavLst>
                                        <p:tav tm="0">
                                          <p:val>
                                            <p:strVal val="ppt_x"/>
                                          </p:val>
                                        </p:tav>
                                        <p:tav tm="100000">
                                          <p:val>
                                            <p:strVal val="0-ppt_w/2"/>
                                          </p:val>
                                        </p:tav>
                                      </p:tavLst>
                                    </p:anim>
                                    <p:anim calcmode="lin" valueType="num">
                                      <p:cBhvr additive="base">
                                        <p:cTn id="247" dur="3250"/>
                                        <p:tgtEl>
                                          <p:spTgt spid="10"/>
                                        </p:tgtEl>
                                        <p:attrNameLst>
                                          <p:attrName>ppt_y</p:attrName>
                                        </p:attrNameLst>
                                      </p:cBhvr>
                                      <p:tavLst>
                                        <p:tav tm="0">
                                          <p:val>
                                            <p:strVal val="ppt_y"/>
                                          </p:val>
                                        </p:tav>
                                        <p:tav tm="100000">
                                          <p:val>
                                            <p:strVal val="1+ppt_h/2"/>
                                          </p:val>
                                        </p:tav>
                                      </p:tavLst>
                                    </p:anim>
                                    <p:set>
                                      <p:cBhvr>
                                        <p:cTn id="248" dur="1" fill="hold">
                                          <p:stCondLst>
                                            <p:cond delay="3249"/>
                                          </p:stCondLst>
                                        </p:cTn>
                                        <p:tgtEl>
                                          <p:spTgt spid="10"/>
                                        </p:tgtEl>
                                        <p:attrNameLst>
                                          <p:attrName>style.visibility</p:attrName>
                                        </p:attrNameLst>
                                      </p:cBhvr>
                                      <p:to>
                                        <p:strVal val="hidden"/>
                                      </p:to>
                                    </p:set>
                                  </p:childTnLst>
                                </p:cTn>
                              </p:par>
                              <p:par>
                                <p:cTn id="249" presetID="2" presetClass="exit" presetSubtype="6" fill="hold" grpId="3" nodeType="withEffect">
                                  <p:stCondLst>
                                    <p:cond delay="0"/>
                                  </p:stCondLst>
                                  <p:childTnLst>
                                    <p:anim calcmode="lin" valueType="num">
                                      <p:cBhvr additive="base">
                                        <p:cTn id="250" dur="3250"/>
                                        <p:tgtEl>
                                          <p:spTgt spid="6"/>
                                        </p:tgtEl>
                                        <p:attrNameLst>
                                          <p:attrName>ppt_x</p:attrName>
                                        </p:attrNameLst>
                                      </p:cBhvr>
                                      <p:tavLst>
                                        <p:tav tm="0">
                                          <p:val>
                                            <p:strVal val="ppt_x"/>
                                          </p:val>
                                        </p:tav>
                                        <p:tav tm="100000">
                                          <p:val>
                                            <p:strVal val="1+ppt_w/2"/>
                                          </p:val>
                                        </p:tav>
                                      </p:tavLst>
                                    </p:anim>
                                    <p:anim calcmode="lin" valueType="num">
                                      <p:cBhvr additive="base">
                                        <p:cTn id="251" dur="3250"/>
                                        <p:tgtEl>
                                          <p:spTgt spid="6"/>
                                        </p:tgtEl>
                                        <p:attrNameLst>
                                          <p:attrName>ppt_y</p:attrName>
                                        </p:attrNameLst>
                                      </p:cBhvr>
                                      <p:tavLst>
                                        <p:tav tm="0">
                                          <p:val>
                                            <p:strVal val="ppt_y"/>
                                          </p:val>
                                        </p:tav>
                                        <p:tav tm="100000">
                                          <p:val>
                                            <p:strVal val="1+ppt_h/2"/>
                                          </p:val>
                                        </p:tav>
                                      </p:tavLst>
                                    </p:anim>
                                    <p:set>
                                      <p:cBhvr>
                                        <p:cTn id="252" dur="1" fill="hold">
                                          <p:stCondLst>
                                            <p:cond delay="3249"/>
                                          </p:stCondLst>
                                        </p:cTn>
                                        <p:tgtEl>
                                          <p:spTgt spid="6"/>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3250"/>
                                        <p:tgtEl>
                                          <p:spTgt spid="5"/>
                                        </p:tgtEl>
                                        <p:attrNameLst>
                                          <p:attrName>ppt_x</p:attrName>
                                        </p:attrNameLst>
                                      </p:cBhvr>
                                      <p:tavLst>
                                        <p:tav tm="0">
                                          <p:val>
                                            <p:strVal val="ppt_x"/>
                                          </p:val>
                                        </p:tav>
                                        <p:tav tm="100000">
                                          <p:val>
                                            <p:strVal val="1+ppt_w/2"/>
                                          </p:val>
                                        </p:tav>
                                      </p:tavLst>
                                    </p:anim>
                                    <p:anim calcmode="lin" valueType="num">
                                      <p:cBhvr additive="base">
                                        <p:cTn id="255" dur="3250"/>
                                        <p:tgtEl>
                                          <p:spTgt spid="5"/>
                                        </p:tgtEl>
                                        <p:attrNameLst>
                                          <p:attrName>ppt_y</p:attrName>
                                        </p:attrNameLst>
                                      </p:cBhvr>
                                      <p:tavLst>
                                        <p:tav tm="0">
                                          <p:val>
                                            <p:strVal val="ppt_y"/>
                                          </p:val>
                                        </p:tav>
                                        <p:tav tm="100000">
                                          <p:val>
                                            <p:strVal val="1+ppt_h/2"/>
                                          </p:val>
                                        </p:tav>
                                      </p:tavLst>
                                    </p:anim>
                                    <p:set>
                                      <p:cBhvr>
                                        <p:cTn id="256" dur="1" fill="hold">
                                          <p:stCondLst>
                                            <p:cond delay="3249"/>
                                          </p:stCondLst>
                                        </p:cTn>
                                        <p:tgtEl>
                                          <p:spTgt spid="5"/>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3250"/>
                                        <p:tgtEl>
                                          <p:spTgt spid="3"/>
                                        </p:tgtEl>
                                        <p:attrNameLst>
                                          <p:attrName>ppt_x</p:attrName>
                                        </p:attrNameLst>
                                      </p:cBhvr>
                                      <p:tavLst>
                                        <p:tav tm="0">
                                          <p:val>
                                            <p:strVal val="ppt_x"/>
                                          </p:val>
                                        </p:tav>
                                        <p:tav tm="100000">
                                          <p:val>
                                            <p:strVal val="1+ppt_w/2"/>
                                          </p:val>
                                        </p:tav>
                                      </p:tavLst>
                                    </p:anim>
                                    <p:anim calcmode="lin" valueType="num">
                                      <p:cBhvr additive="base">
                                        <p:cTn id="259" dur="3250"/>
                                        <p:tgtEl>
                                          <p:spTgt spid="3"/>
                                        </p:tgtEl>
                                        <p:attrNameLst>
                                          <p:attrName>ppt_y</p:attrName>
                                        </p:attrNameLst>
                                      </p:cBhvr>
                                      <p:tavLst>
                                        <p:tav tm="0">
                                          <p:val>
                                            <p:strVal val="ppt_y"/>
                                          </p:val>
                                        </p:tav>
                                        <p:tav tm="100000">
                                          <p:val>
                                            <p:strVal val="1+ppt_h/2"/>
                                          </p:val>
                                        </p:tav>
                                      </p:tavLst>
                                    </p:anim>
                                    <p:set>
                                      <p:cBhvr>
                                        <p:cTn id="260" dur="1" fill="hold">
                                          <p:stCondLst>
                                            <p:cond delay="3249"/>
                                          </p:stCondLst>
                                        </p:cTn>
                                        <p:tgtEl>
                                          <p:spTgt spid="3"/>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3250"/>
                                        <p:tgtEl>
                                          <p:spTgt spid="2"/>
                                        </p:tgtEl>
                                        <p:attrNameLst>
                                          <p:attrName>ppt_x</p:attrName>
                                        </p:attrNameLst>
                                      </p:cBhvr>
                                      <p:tavLst>
                                        <p:tav tm="0">
                                          <p:val>
                                            <p:strVal val="ppt_x"/>
                                          </p:val>
                                        </p:tav>
                                        <p:tav tm="100000">
                                          <p:val>
                                            <p:strVal val="1+ppt_w/2"/>
                                          </p:val>
                                        </p:tav>
                                      </p:tavLst>
                                    </p:anim>
                                    <p:anim calcmode="lin" valueType="num">
                                      <p:cBhvr additive="base">
                                        <p:cTn id="263" dur="3250"/>
                                        <p:tgtEl>
                                          <p:spTgt spid="2"/>
                                        </p:tgtEl>
                                        <p:attrNameLst>
                                          <p:attrName>ppt_y</p:attrName>
                                        </p:attrNameLst>
                                      </p:cBhvr>
                                      <p:tavLst>
                                        <p:tav tm="0">
                                          <p:val>
                                            <p:strVal val="ppt_y"/>
                                          </p:val>
                                        </p:tav>
                                        <p:tav tm="100000">
                                          <p:val>
                                            <p:strVal val="1+ppt_h/2"/>
                                          </p:val>
                                        </p:tav>
                                      </p:tavLst>
                                    </p:anim>
                                    <p:set>
                                      <p:cBhvr>
                                        <p:cTn id="264" dur="1" fill="hold">
                                          <p:stCondLst>
                                            <p:cond delay="3249"/>
                                          </p:stCondLst>
                                        </p:cTn>
                                        <p:tgtEl>
                                          <p:spTgt spid="2"/>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23"/>
                                        </p:tgtEl>
                                        <p:attrNameLst>
                                          <p:attrName>style.visibility</p:attrName>
                                        </p:attrNameLst>
                                      </p:cBhvr>
                                      <p:to>
                                        <p:strVal val="visible"/>
                                      </p:to>
                                    </p:set>
                                    <p:anim calcmode="lin" valueType="num">
                                      <p:cBhvr>
                                        <p:cTn id="267" dur="3000" fill="hold"/>
                                        <p:tgtEl>
                                          <p:spTgt spid="23"/>
                                        </p:tgtEl>
                                        <p:attrNameLst>
                                          <p:attrName>ppt_w</p:attrName>
                                        </p:attrNameLst>
                                      </p:cBhvr>
                                      <p:tavLst>
                                        <p:tav tm="0">
                                          <p:val>
                                            <p:strVal val="2/3*#ppt_w"/>
                                          </p:val>
                                        </p:tav>
                                        <p:tav tm="100000">
                                          <p:val>
                                            <p:strVal val="#ppt_w"/>
                                          </p:val>
                                        </p:tav>
                                      </p:tavLst>
                                    </p:anim>
                                    <p:anim calcmode="lin" valueType="num">
                                      <p:cBhvr>
                                        <p:cTn id="268" dur="3000" fill="hold"/>
                                        <p:tgtEl>
                                          <p:spTgt spid="23"/>
                                        </p:tgtEl>
                                        <p:attrNameLst>
                                          <p:attrName>ppt_h</p:attrName>
                                        </p:attrNameLst>
                                      </p:cBhvr>
                                      <p:tavLst>
                                        <p:tav tm="0">
                                          <p:val>
                                            <p:strVal val="2/3*#ppt_h"/>
                                          </p:val>
                                        </p:tav>
                                        <p:tav tm="100000">
                                          <p:val>
                                            <p:strVal val="#ppt_h"/>
                                          </p:val>
                                        </p:tav>
                                      </p:tavLst>
                                    </p:anim>
                                  </p:childTnLst>
                                </p:cTn>
                              </p:par>
                              <p:par>
                                <p:cTn id="269" presetID="8" presetClass="entr" presetSubtype="32" fill="hold" nodeType="withEffect">
                                  <p:stCondLst>
                                    <p:cond delay="0"/>
                                  </p:stCondLst>
                                  <p:childTnLst>
                                    <p:set>
                                      <p:cBhvr>
                                        <p:cTn id="270" dur="1" fill="hold">
                                          <p:stCondLst>
                                            <p:cond delay="0"/>
                                          </p:stCondLst>
                                        </p:cTn>
                                        <p:tgtEl>
                                          <p:spTgt spid="23"/>
                                        </p:tgtEl>
                                        <p:attrNameLst>
                                          <p:attrName>style.visibility</p:attrName>
                                        </p:attrNameLst>
                                      </p:cBhvr>
                                      <p:to>
                                        <p:strVal val="visible"/>
                                      </p:to>
                                    </p:set>
                                    <p:animEffect transition="in" filter="diamond(out)">
                                      <p:cBhvr>
                                        <p:cTn id="271" dur="3000"/>
                                        <p:tgtEl>
                                          <p:spTgt spid="23"/>
                                        </p:tgtEl>
                                      </p:cBhvr>
                                    </p:animEffect>
                                  </p:childTnLst>
                                </p:cTn>
                              </p:par>
                              <p:par>
                                <p:cTn id="272" presetID="9" presetClass="emph" presetSubtype="0" nodeType="withEffect">
                                  <p:stCondLst>
                                    <p:cond delay="0"/>
                                  </p:stCondLst>
                                  <p:childTnLst>
                                    <p:set>
                                      <p:cBhvr rctx="PPT">
                                        <p:cTn id="273" dur="indefinite"/>
                                        <p:tgtEl>
                                          <p:spTgt spid="29"/>
                                        </p:tgtEl>
                                        <p:attrNameLst>
                                          <p:attrName>style.opacity</p:attrName>
                                        </p:attrNameLst>
                                      </p:cBhvr>
                                      <p:to>
                                        <p:strVal val="0"/>
                                      </p:to>
                                    </p:set>
                                    <p:animEffect filter="image" prLst="opacity: 0">
                                      <p:cBhvr rctx="IE">
                                        <p:cTn id="274"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115616" y="1059582"/>
            <a:ext cx="5184576" cy="3016210"/>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Podría ayudar a combatir la enfermedad </a:t>
            </a:r>
          </a:p>
          <a:p>
            <a:pPr algn="ctr"/>
            <a:r>
              <a:rPr lang="es-ES" dirty="0" smtClean="0">
                <a:solidFill>
                  <a:schemeClr val="bg1"/>
                </a:solidFill>
                <a:latin typeface="Hobo Std" pitchFamily="34" charset="0"/>
              </a:rPr>
              <a:t>de Alzheimer</a:t>
            </a:r>
          </a:p>
          <a:p>
            <a:pPr algn="ctr"/>
            <a:r>
              <a:rPr lang="es-ES" sz="1400" dirty="0" smtClean="0">
                <a:solidFill>
                  <a:schemeClr val="bg1"/>
                </a:solidFill>
                <a:latin typeface="Hobo Std" pitchFamily="34" charset="0"/>
              </a:rPr>
              <a:t>La enfermedad de Alzheimer es la enfermedad neurodegenerativa más común en el mundo. Una de sus principales características es la acumulación de las llamadas placas </a:t>
            </a:r>
            <a:r>
              <a:rPr lang="es-ES" sz="1400" dirty="0" err="1" smtClean="0">
                <a:solidFill>
                  <a:schemeClr val="bg1"/>
                </a:solidFill>
                <a:latin typeface="Hobo Std" pitchFamily="34" charset="0"/>
              </a:rPr>
              <a:t>amiloides</a:t>
            </a:r>
            <a:r>
              <a:rPr lang="es-ES" sz="1400" dirty="0" smtClean="0">
                <a:solidFill>
                  <a:schemeClr val="bg1"/>
                </a:solidFill>
                <a:latin typeface="Hobo Std" pitchFamily="34" charset="0"/>
              </a:rPr>
              <a:t> beta dentro de las células cerebrales.</a:t>
            </a:r>
          </a:p>
          <a:p>
            <a:pPr algn="ctr"/>
            <a:r>
              <a:rPr lang="es-ES" sz="1400" dirty="0" smtClean="0">
                <a:solidFill>
                  <a:schemeClr val="bg1"/>
                </a:solidFill>
                <a:latin typeface="Hobo Std" pitchFamily="34" charset="0"/>
              </a:rPr>
              <a:t>Un reciente estudio realizado en ratones demostró que una sustancia presente en el aceite de oliva puede ayudar a eliminar estas placas de las células del cerebro. Asimismo, otra investigación mostró que </a:t>
            </a:r>
            <a:r>
              <a:rPr lang="es-ES" sz="1400" dirty="0">
                <a:solidFill>
                  <a:schemeClr val="bg1"/>
                </a:solidFill>
                <a:latin typeface="Hobo Std" pitchFamily="34" charset="0"/>
              </a:rPr>
              <a:t>l</a:t>
            </a:r>
            <a:r>
              <a:rPr lang="es-ES" sz="1400" dirty="0" smtClean="0">
                <a:solidFill>
                  <a:schemeClr val="bg1"/>
                </a:solidFill>
                <a:latin typeface="Hobo Std" pitchFamily="34" charset="0"/>
              </a:rPr>
              <a:t>a dieta, rica en aceite de oliva, tiene efectos beneficiosos sobre la </a:t>
            </a:r>
          </a:p>
          <a:p>
            <a:pPr algn="ctr"/>
            <a:r>
              <a:rPr lang="es-ES" sz="1400" dirty="0" smtClean="0">
                <a:solidFill>
                  <a:schemeClr val="bg1"/>
                </a:solidFill>
                <a:latin typeface="Hobo Std" pitchFamily="34" charset="0"/>
              </a:rPr>
              <a:t>función cerebral.</a:t>
            </a:r>
          </a:p>
          <a:p>
            <a:pPr algn="ctr"/>
            <a:endParaRPr lang="es-ES" sz="1400" dirty="0" smtClean="0">
              <a:solidFill>
                <a:schemeClr val="bg1"/>
              </a:solidFill>
              <a:latin typeface="Hobo Std" pitchFamily="34" charset="0"/>
            </a:endParaRPr>
          </a:p>
        </p:txBody>
      </p:sp>
    </p:spTree>
    <p:extLst>
      <p:ext uri="{BB962C8B-B14F-4D97-AF65-F5344CB8AC3E}">
        <p14:creationId xmlns:p14="http://schemas.microsoft.com/office/powerpoint/2010/main" val="126971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64 Imagen" descr="ACEITE DE OLIVA, EL ORO LIQUIDOOOO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Triángulo isósceles"/>
          <p:cNvSpPr/>
          <p:nvPr/>
        </p:nvSpPr>
        <p:spPr>
          <a:xfrm rot="14184055">
            <a:off x="-190553" y="2658046"/>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14184055">
            <a:off x="468633" y="2679016"/>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14184055">
            <a:off x="1116704" y="266400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4184055">
            <a:off x="1784349" y="265431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4184055">
            <a:off x="2443533" y="267528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4184055">
            <a:off x="3091604" y="266027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4184055">
            <a:off x="3739214" y="267901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4184055">
            <a:off x="4381449" y="267828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14184055">
            <a:off x="5040633" y="269925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14184055">
            <a:off x="5688704" y="268423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4184055">
            <a:off x="6356349" y="267455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4184055">
            <a:off x="7015533" y="269552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4184055">
            <a:off x="7663604" y="268050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4184055">
            <a:off x="8311214" y="269924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3384055">
            <a:off x="8599215" y="1615402"/>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3384055">
            <a:off x="7940031" y="1594432"/>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3384055">
            <a:off x="7291960" y="160944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3384055">
            <a:off x="6624315" y="161912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3384055">
            <a:off x="5965131" y="159815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3384055">
            <a:off x="5317059" y="161317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3384055">
            <a:off x="4669450" y="159443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3384055">
            <a:off x="4027215" y="159516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3384055">
            <a:off x="3368031" y="157419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3384055">
            <a:off x="2719960" y="158921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3384055">
            <a:off x="2052315" y="159889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3384055">
            <a:off x="1393131" y="157792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3384055">
            <a:off x="745060" y="159294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3384055">
            <a:off x="97449" y="1574199"/>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7415945" flipV="1">
            <a:off x="-190553" y="298355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7415945" flipV="1">
            <a:off x="468633" y="296258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7415945" flipV="1">
            <a:off x="1116704" y="297760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7415945" flipV="1">
            <a:off x="1784349" y="298728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7415945" flipV="1">
            <a:off x="2443533" y="296631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7415945" flipV="1">
            <a:off x="3091604" y="298132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7415945" flipV="1">
            <a:off x="3739214" y="296258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7415945" flipV="1">
            <a:off x="4381449" y="296332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7415945" flipV="1">
            <a:off x="5040633" y="2942350"/>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7415945" flipV="1">
            <a:off x="5688704" y="2957366"/>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7415945" flipV="1">
            <a:off x="6356349" y="296704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7415945" flipV="1">
            <a:off x="7015533" y="294607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7415945" flipV="1">
            <a:off x="7663604" y="296109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7415945" flipV="1">
            <a:off x="8311214" y="294235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Triángulo isósceles"/>
          <p:cNvSpPr/>
          <p:nvPr/>
        </p:nvSpPr>
        <p:spPr>
          <a:xfrm rot="18215945" flipV="1">
            <a:off x="8599215" y="128989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Triángulo isósceles"/>
          <p:cNvSpPr/>
          <p:nvPr/>
        </p:nvSpPr>
        <p:spPr>
          <a:xfrm rot="18215945" flipV="1">
            <a:off x="7940031" y="1310864"/>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Triángulo isósceles"/>
          <p:cNvSpPr/>
          <p:nvPr/>
        </p:nvSpPr>
        <p:spPr>
          <a:xfrm rot="18215945" flipV="1">
            <a:off x="7291960" y="129584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Triángulo isósceles"/>
          <p:cNvSpPr/>
          <p:nvPr/>
        </p:nvSpPr>
        <p:spPr>
          <a:xfrm rot="18215945" flipV="1">
            <a:off x="6624315" y="128616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Triángulo isósceles"/>
          <p:cNvSpPr/>
          <p:nvPr/>
        </p:nvSpPr>
        <p:spPr>
          <a:xfrm rot="18215945" flipV="1">
            <a:off x="5965131" y="130713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Triángulo isósceles"/>
          <p:cNvSpPr/>
          <p:nvPr/>
        </p:nvSpPr>
        <p:spPr>
          <a:xfrm rot="18215945" flipV="1">
            <a:off x="5317059" y="129212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18215945" flipV="1">
            <a:off x="4669450" y="1310863"/>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isósceles"/>
          <p:cNvSpPr/>
          <p:nvPr/>
        </p:nvSpPr>
        <p:spPr>
          <a:xfrm rot="18215945" flipV="1">
            <a:off x="4027215" y="131012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18215945" flipV="1">
            <a:off x="3368031" y="1331098"/>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18215945" flipV="1">
            <a:off x="2719960" y="1316082"/>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18215945" flipV="1">
            <a:off x="2052315" y="130640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18215945" flipV="1">
            <a:off x="1393131" y="1327371"/>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18215945" flipV="1">
            <a:off x="745060" y="1312355"/>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riángulo isósceles"/>
          <p:cNvSpPr/>
          <p:nvPr/>
        </p:nvSpPr>
        <p:spPr>
          <a:xfrm rot="18215945" flipV="1">
            <a:off x="97449" y="1331097"/>
            <a:ext cx="697421" cy="820316"/>
          </a:xfrm>
          <a:prstGeom prst="triangle">
            <a:avLst/>
          </a:prstGeom>
          <a:gradFill flip="none" rotWithShape="1">
            <a:gsLst>
              <a:gs pos="18000">
                <a:srgbClr val="FFC000"/>
              </a:gs>
              <a:gs pos="11000">
                <a:srgbClr val="CCFF33">
                  <a:alpha val="0"/>
                </a:srgbClr>
              </a:gs>
              <a:gs pos="34000">
                <a:schemeClr val="accent6">
                  <a:lumMod val="75000"/>
                </a:schemeClr>
              </a:gs>
              <a:gs pos="3000">
                <a:srgbClr val="CCFF33"/>
              </a:gs>
              <a:gs pos="25000">
                <a:schemeClr val="accent1">
                  <a:tint val="44500"/>
                  <a:satMod val="160000"/>
                  <a:alpha val="0"/>
                </a:schemeClr>
              </a:gs>
              <a:gs pos="45000">
                <a:srgbClr val="CAF754">
                  <a:alpha val="0"/>
                </a:srgbClr>
              </a:gs>
              <a:gs pos="63000">
                <a:srgbClr val="CCFF33">
                  <a:alpha val="0"/>
                </a:srgbClr>
              </a:gs>
              <a:gs pos="53000">
                <a:srgbClr val="FFC000"/>
              </a:gs>
            </a:gsLst>
            <a:path path="circle">
              <a:fillToRect l="100000" t="100000"/>
            </a:path>
            <a:tileRect r="-100000" b="-100000"/>
          </a:gradFill>
          <a:ln>
            <a:noFill/>
          </a:ln>
          <a:scene3d>
            <a:camera prst="orthographicFront"/>
            <a:lightRig rig="fla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6" name="65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106638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4000" fill="hold"/>
                                        <p:tgtEl>
                                          <p:spTgt spid="83"/>
                                        </p:tgtEl>
                                        <p:attrNameLst>
                                          <p:attrName>ppt_x</p:attrName>
                                        </p:attrNameLst>
                                      </p:cBhvr>
                                      <p:tavLst>
                                        <p:tav tm="0">
                                          <p:val>
                                            <p:strVal val="#ppt_x"/>
                                          </p:val>
                                        </p:tav>
                                        <p:tav tm="100000">
                                          <p:val>
                                            <p:strVal val="#ppt_x"/>
                                          </p:val>
                                        </p:tav>
                                      </p:tavLst>
                                    </p:anim>
                                    <p:anim calcmode="lin" valueType="num">
                                      <p:cBhvr additive="base">
                                        <p:cTn id="8" dur="4000" fill="hold"/>
                                        <p:tgtEl>
                                          <p:spTgt spid="83"/>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3"/>
                                        </p:tgtEl>
                                        <p:attrNameLst>
                                          <p:attrName>style.visibility</p:attrName>
                                        </p:attrNameLst>
                                      </p:cBhvr>
                                      <p:to>
                                        <p:strVal val="visible"/>
                                      </p:to>
                                    </p:set>
                                    <p:anim calcmode="lin" valueType="num">
                                      <p:cBhvr>
                                        <p:cTn id="11" dur="4000" fill="hold"/>
                                        <p:tgtEl>
                                          <p:spTgt spid="83"/>
                                        </p:tgtEl>
                                        <p:attrNameLst>
                                          <p:attrName>ppt_w</p:attrName>
                                        </p:attrNameLst>
                                      </p:cBhvr>
                                      <p:tavLst>
                                        <p:tav tm="0" fmla="#ppt_w*sin(2.5*pi*$)">
                                          <p:val>
                                            <p:fltVal val="0"/>
                                          </p:val>
                                        </p:tav>
                                        <p:tav tm="100000">
                                          <p:val>
                                            <p:fltVal val="1"/>
                                          </p:val>
                                        </p:tav>
                                      </p:tavLst>
                                    </p:anim>
                                    <p:anim calcmode="lin" valueType="num">
                                      <p:cBhvr>
                                        <p:cTn id="12" dur="4000" fill="hold"/>
                                        <p:tgtEl>
                                          <p:spTgt spid="83"/>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3"/>
                                        </p:tgtEl>
                                        <p:attrNameLst>
                                          <p:attrName>ppt_x</p:attrName>
                                        </p:attrNameLst>
                                      </p:cBhvr>
                                      <p:tavLst>
                                        <p:tav tm="0">
                                          <p:val>
                                            <p:strVal val="ppt_x"/>
                                          </p:val>
                                        </p:tav>
                                        <p:tav tm="100000">
                                          <p:val>
                                            <p:strVal val="ppt_x"/>
                                          </p:val>
                                        </p:tav>
                                      </p:tavLst>
                                    </p:anim>
                                    <p:anim calcmode="lin" valueType="num">
                                      <p:cBhvr additive="base">
                                        <p:cTn id="15" dur="4500"/>
                                        <p:tgtEl>
                                          <p:spTgt spid="83"/>
                                        </p:tgtEl>
                                        <p:attrNameLst>
                                          <p:attrName>ppt_y</p:attrName>
                                        </p:attrNameLst>
                                      </p:cBhvr>
                                      <p:tavLst>
                                        <p:tav tm="0">
                                          <p:val>
                                            <p:strVal val="ppt_y"/>
                                          </p:val>
                                        </p:tav>
                                        <p:tav tm="100000">
                                          <p:val>
                                            <p:strVal val="1+ppt_h/2"/>
                                          </p:val>
                                        </p:tav>
                                      </p:tavLst>
                                    </p:anim>
                                    <p:set>
                                      <p:cBhvr>
                                        <p:cTn id="16" dur="1" fill="hold">
                                          <p:stCondLst>
                                            <p:cond delay="4499"/>
                                          </p:stCondLst>
                                        </p:cTn>
                                        <p:tgtEl>
                                          <p:spTgt spid="83"/>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3"/>
                                        </p:tgtEl>
                                      </p:cBhvr>
                                    </p:animEffect>
                                    <p:set>
                                      <p:cBhvr>
                                        <p:cTn id="19" dur="1" fill="hold">
                                          <p:stCondLst>
                                            <p:cond delay="5999"/>
                                          </p:stCondLst>
                                        </p:cTn>
                                        <p:tgtEl>
                                          <p:spTgt spid="83"/>
                                        </p:tgtEl>
                                        <p:attrNameLst>
                                          <p:attrName>style.visibility</p:attrName>
                                        </p:attrNameLst>
                                      </p:cBhvr>
                                      <p:to>
                                        <p:strVal val="hidden"/>
                                      </p:to>
                                    </p:set>
                                  </p:childTnLst>
                                </p:cTn>
                              </p:par>
                              <p:par>
                                <p:cTn id="20" presetID="8" presetClass="emph" presetSubtype="0" fill="hold" grpId="4" nodeType="withEffect">
                                  <p:stCondLst>
                                    <p:cond delay="0"/>
                                  </p:stCondLst>
                                  <p:childTnLst>
                                    <p:animRot by="-21600000">
                                      <p:cBhvr>
                                        <p:cTn id="21" dur="5000" fill="hold"/>
                                        <p:tgtEl>
                                          <p:spTgt spid="83"/>
                                        </p:tgtEl>
                                        <p:attrNameLst>
                                          <p:attrName>r</p:attrName>
                                        </p:attrNameLst>
                                      </p:cBhvr>
                                    </p:animRot>
                                  </p:childTnLst>
                                </p:cTn>
                              </p:par>
                              <p:par>
                                <p:cTn id="22" presetID="45" presetClass="exit" presetSubtype="0" fill="hold" grpId="5" nodeType="withEffect">
                                  <p:stCondLst>
                                    <p:cond delay="0"/>
                                  </p:stCondLst>
                                  <p:childTnLst>
                                    <p:animEffect transition="out" filter="fade">
                                      <p:cBhvr>
                                        <p:cTn id="23" dur="5000"/>
                                        <p:tgtEl>
                                          <p:spTgt spid="83"/>
                                        </p:tgtEl>
                                      </p:cBhvr>
                                    </p:animEffect>
                                    <p:anim calcmode="lin" valueType="num">
                                      <p:cBhvr>
                                        <p:cTn id="24" dur="5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5" dur="5000"/>
                                        <p:tgtEl>
                                          <p:spTgt spid="83"/>
                                        </p:tgtEl>
                                        <p:attrNameLst>
                                          <p:attrName>ppt_h</p:attrName>
                                        </p:attrNameLst>
                                      </p:cBhvr>
                                      <p:tavLst>
                                        <p:tav tm="0">
                                          <p:val>
                                            <p:strVal val="ppt_h"/>
                                          </p:val>
                                        </p:tav>
                                        <p:tav tm="100000">
                                          <p:val>
                                            <p:strVal val="ppt_h"/>
                                          </p:val>
                                        </p:tav>
                                      </p:tavLst>
                                    </p:anim>
                                    <p:set>
                                      <p:cBhvr>
                                        <p:cTn id="26" dur="1" fill="hold">
                                          <p:stCondLst>
                                            <p:cond delay="4999"/>
                                          </p:stCondLst>
                                        </p:cTn>
                                        <p:tgtEl>
                                          <p:spTgt spid="83"/>
                                        </p:tgtEl>
                                        <p:attrNameLst>
                                          <p:attrName>style.visibility</p:attrName>
                                        </p:attrNameLst>
                                      </p:cBhvr>
                                      <p:to>
                                        <p:strVal val="hidden"/>
                                      </p:to>
                                    </p:set>
                                  </p:childTnLst>
                                </p:cTn>
                              </p:par>
                              <p:par>
                                <p:cTn id="27" presetID="2" presetClass="entr" presetSubtype="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cBhvr additive="base">
                                        <p:cTn id="29" dur="4000" fill="hold"/>
                                        <p:tgtEl>
                                          <p:spTgt spid="84"/>
                                        </p:tgtEl>
                                        <p:attrNameLst>
                                          <p:attrName>ppt_x</p:attrName>
                                        </p:attrNameLst>
                                      </p:cBhvr>
                                      <p:tavLst>
                                        <p:tav tm="0">
                                          <p:val>
                                            <p:strVal val="#ppt_x"/>
                                          </p:val>
                                        </p:tav>
                                        <p:tav tm="100000">
                                          <p:val>
                                            <p:strVal val="#ppt_x"/>
                                          </p:val>
                                        </p:tav>
                                      </p:tavLst>
                                    </p:anim>
                                    <p:anim calcmode="lin" valueType="num">
                                      <p:cBhvr additive="base">
                                        <p:cTn id="30" dur="4000" fill="hold"/>
                                        <p:tgtEl>
                                          <p:spTgt spid="84"/>
                                        </p:tgtEl>
                                        <p:attrNameLst>
                                          <p:attrName>ppt_y</p:attrName>
                                        </p:attrNameLst>
                                      </p:cBhvr>
                                      <p:tavLst>
                                        <p:tav tm="0">
                                          <p:val>
                                            <p:strVal val="0-#ppt_h/2"/>
                                          </p:val>
                                        </p:tav>
                                        <p:tav tm="100000">
                                          <p:val>
                                            <p:strVal val="#ppt_y"/>
                                          </p:val>
                                        </p:tav>
                                      </p:tavLst>
                                    </p:anim>
                                  </p:childTnLst>
                                </p:cTn>
                              </p:par>
                              <p:par>
                                <p:cTn id="31" presetID="19" presetClass="entr" presetSubtype="10" fill="hold" grpId="1" nodeType="withEffect">
                                  <p:stCondLst>
                                    <p:cond delay="0"/>
                                  </p:stCondLst>
                                  <p:childTnLst>
                                    <p:set>
                                      <p:cBhvr>
                                        <p:cTn id="32" dur="1" fill="hold">
                                          <p:stCondLst>
                                            <p:cond delay="0"/>
                                          </p:stCondLst>
                                        </p:cTn>
                                        <p:tgtEl>
                                          <p:spTgt spid="84"/>
                                        </p:tgtEl>
                                        <p:attrNameLst>
                                          <p:attrName>style.visibility</p:attrName>
                                        </p:attrNameLst>
                                      </p:cBhvr>
                                      <p:to>
                                        <p:strVal val="visible"/>
                                      </p:to>
                                    </p:set>
                                    <p:anim calcmode="lin" valueType="num">
                                      <p:cBhvr>
                                        <p:cTn id="33" dur="4000" fill="hold"/>
                                        <p:tgtEl>
                                          <p:spTgt spid="84"/>
                                        </p:tgtEl>
                                        <p:attrNameLst>
                                          <p:attrName>ppt_w</p:attrName>
                                        </p:attrNameLst>
                                      </p:cBhvr>
                                      <p:tavLst>
                                        <p:tav tm="0" fmla="#ppt_w*sin(2.5*pi*$)">
                                          <p:val>
                                            <p:fltVal val="0"/>
                                          </p:val>
                                        </p:tav>
                                        <p:tav tm="100000">
                                          <p:val>
                                            <p:fltVal val="1"/>
                                          </p:val>
                                        </p:tav>
                                      </p:tavLst>
                                    </p:anim>
                                    <p:anim calcmode="lin" valueType="num">
                                      <p:cBhvr>
                                        <p:cTn id="34" dur="4000" fill="hold"/>
                                        <p:tgtEl>
                                          <p:spTgt spid="84"/>
                                        </p:tgtEl>
                                        <p:attrNameLst>
                                          <p:attrName>ppt_h</p:attrName>
                                        </p:attrNameLst>
                                      </p:cBhvr>
                                      <p:tavLst>
                                        <p:tav tm="0">
                                          <p:val>
                                            <p:strVal val="#ppt_h"/>
                                          </p:val>
                                        </p:tav>
                                        <p:tav tm="100000">
                                          <p:val>
                                            <p:strVal val="#ppt_h"/>
                                          </p:val>
                                        </p:tav>
                                      </p:tavLst>
                                    </p:anim>
                                  </p:childTnLst>
                                </p:cTn>
                              </p:par>
                              <p:par>
                                <p:cTn id="35" presetID="2" presetClass="exit" presetSubtype="4" fill="hold" grpId="2" nodeType="withEffect">
                                  <p:stCondLst>
                                    <p:cond delay="0"/>
                                  </p:stCondLst>
                                  <p:childTnLst>
                                    <p:anim calcmode="lin" valueType="num">
                                      <p:cBhvr additive="base">
                                        <p:cTn id="36" dur="4500"/>
                                        <p:tgtEl>
                                          <p:spTgt spid="84"/>
                                        </p:tgtEl>
                                        <p:attrNameLst>
                                          <p:attrName>ppt_x</p:attrName>
                                        </p:attrNameLst>
                                      </p:cBhvr>
                                      <p:tavLst>
                                        <p:tav tm="0">
                                          <p:val>
                                            <p:strVal val="ppt_x"/>
                                          </p:val>
                                        </p:tav>
                                        <p:tav tm="100000">
                                          <p:val>
                                            <p:strVal val="ppt_x"/>
                                          </p:val>
                                        </p:tav>
                                      </p:tavLst>
                                    </p:anim>
                                    <p:anim calcmode="lin" valueType="num">
                                      <p:cBhvr additive="base">
                                        <p:cTn id="37" dur="4500"/>
                                        <p:tgtEl>
                                          <p:spTgt spid="84"/>
                                        </p:tgtEl>
                                        <p:attrNameLst>
                                          <p:attrName>ppt_y</p:attrName>
                                        </p:attrNameLst>
                                      </p:cBhvr>
                                      <p:tavLst>
                                        <p:tav tm="0">
                                          <p:val>
                                            <p:strVal val="ppt_y"/>
                                          </p:val>
                                        </p:tav>
                                        <p:tav tm="100000">
                                          <p:val>
                                            <p:strVal val="1+ppt_h/2"/>
                                          </p:val>
                                        </p:tav>
                                      </p:tavLst>
                                    </p:anim>
                                    <p:set>
                                      <p:cBhvr>
                                        <p:cTn id="38" dur="1" fill="hold">
                                          <p:stCondLst>
                                            <p:cond delay="4499"/>
                                          </p:stCondLst>
                                        </p:cTn>
                                        <p:tgtEl>
                                          <p:spTgt spid="84"/>
                                        </p:tgtEl>
                                        <p:attrNameLst>
                                          <p:attrName>style.visibility</p:attrName>
                                        </p:attrNameLst>
                                      </p:cBhvr>
                                      <p:to>
                                        <p:strVal val="hidden"/>
                                      </p:to>
                                    </p:set>
                                  </p:childTnLst>
                                </p:cTn>
                              </p:par>
                              <p:par>
                                <p:cTn id="39" presetID="3" presetClass="exit" presetSubtype="10" fill="hold" grpId="3" nodeType="withEffect">
                                  <p:stCondLst>
                                    <p:cond delay="0"/>
                                  </p:stCondLst>
                                  <p:childTnLst>
                                    <p:animEffect transition="out" filter="blinds(horizontal)">
                                      <p:cBhvr>
                                        <p:cTn id="40" dur="6000"/>
                                        <p:tgtEl>
                                          <p:spTgt spid="84"/>
                                        </p:tgtEl>
                                      </p:cBhvr>
                                    </p:animEffect>
                                    <p:set>
                                      <p:cBhvr>
                                        <p:cTn id="41" dur="1" fill="hold">
                                          <p:stCondLst>
                                            <p:cond delay="5999"/>
                                          </p:stCondLst>
                                        </p:cTn>
                                        <p:tgtEl>
                                          <p:spTgt spid="84"/>
                                        </p:tgtEl>
                                        <p:attrNameLst>
                                          <p:attrName>style.visibility</p:attrName>
                                        </p:attrNameLst>
                                      </p:cBhvr>
                                      <p:to>
                                        <p:strVal val="hidden"/>
                                      </p:to>
                                    </p:set>
                                  </p:childTnLst>
                                </p:cTn>
                              </p:par>
                              <p:par>
                                <p:cTn id="42" presetID="8" presetClass="emph" presetSubtype="0" fill="hold" grpId="4" nodeType="withEffect">
                                  <p:stCondLst>
                                    <p:cond delay="0"/>
                                  </p:stCondLst>
                                  <p:childTnLst>
                                    <p:animRot by="-21600000">
                                      <p:cBhvr>
                                        <p:cTn id="43" dur="5000" fill="hold"/>
                                        <p:tgtEl>
                                          <p:spTgt spid="84"/>
                                        </p:tgtEl>
                                        <p:attrNameLst>
                                          <p:attrName>r</p:attrName>
                                        </p:attrNameLst>
                                      </p:cBhvr>
                                    </p:animRot>
                                  </p:childTnLst>
                                </p:cTn>
                              </p:par>
                              <p:par>
                                <p:cTn id="44" presetID="45" presetClass="exit" presetSubtype="0" fill="hold" grpId="5" nodeType="withEffect">
                                  <p:stCondLst>
                                    <p:cond delay="0"/>
                                  </p:stCondLst>
                                  <p:childTnLst>
                                    <p:animEffect transition="out" filter="fade">
                                      <p:cBhvr>
                                        <p:cTn id="45" dur="5000"/>
                                        <p:tgtEl>
                                          <p:spTgt spid="84"/>
                                        </p:tgtEl>
                                      </p:cBhvr>
                                    </p:animEffect>
                                    <p:anim calcmode="lin" valueType="num">
                                      <p:cBhvr>
                                        <p:cTn id="46" dur="5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7" dur="5000"/>
                                        <p:tgtEl>
                                          <p:spTgt spid="84"/>
                                        </p:tgtEl>
                                        <p:attrNameLst>
                                          <p:attrName>ppt_h</p:attrName>
                                        </p:attrNameLst>
                                      </p:cBhvr>
                                      <p:tavLst>
                                        <p:tav tm="0">
                                          <p:val>
                                            <p:strVal val="ppt_h"/>
                                          </p:val>
                                        </p:tav>
                                        <p:tav tm="100000">
                                          <p:val>
                                            <p:strVal val="ppt_h"/>
                                          </p:val>
                                        </p:tav>
                                      </p:tavLst>
                                    </p:anim>
                                    <p:set>
                                      <p:cBhvr>
                                        <p:cTn id="48" dur="1" fill="hold">
                                          <p:stCondLst>
                                            <p:cond delay="4999"/>
                                          </p:stCondLst>
                                        </p:cTn>
                                        <p:tgtEl>
                                          <p:spTgt spid="84"/>
                                        </p:tgtEl>
                                        <p:attrNameLst>
                                          <p:attrName>style.visibility</p:attrName>
                                        </p:attrNameLst>
                                      </p:cBhvr>
                                      <p:to>
                                        <p:strVal val="hidden"/>
                                      </p:to>
                                    </p:set>
                                  </p:childTnLst>
                                </p:cTn>
                              </p:par>
                              <p:par>
                                <p:cTn id="49" presetID="2" presetClass="entr" presetSubtype="1" fill="hold" grpId="0" nodeType="withEffect">
                                  <p:stCondLst>
                                    <p:cond delay="0"/>
                                  </p:stCondLst>
                                  <p:childTnLst>
                                    <p:set>
                                      <p:cBhvr>
                                        <p:cTn id="50" dur="1" fill="hold">
                                          <p:stCondLst>
                                            <p:cond delay="0"/>
                                          </p:stCondLst>
                                        </p:cTn>
                                        <p:tgtEl>
                                          <p:spTgt spid="85"/>
                                        </p:tgtEl>
                                        <p:attrNameLst>
                                          <p:attrName>style.visibility</p:attrName>
                                        </p:attrNameLst>
                                      </p:cBhvr>
                                      <p:to>
                                        <p:strVal val="visible"/>
                                      </p:to>
                                    </p:set>
                                    <p:anim calcmode="lin" valueType="num">
                                      <p:cBhvr additive="base">
                                        <p:cTn id="51" dur="4000" fill="hold"/>
                                        <p:tgtEl>
                                          <p:spTgt spid="85"/>
                                        </p:tgtEl>
                                        <p:attrNameLst>
                                          <p:attrName>ppt_x</p:attrName>
                                        </p:attrNameLst>
                                      </p:cBhvr>
                                      <p:tavLst>
                                        <p:tav tm="0">
                                          <p:val>
                                            <p:strVal val="#ppt_x"/>
                                          </p:val>
                                        </p:tav>
                                        <p:tav tm="100000">
                                          <p:val>
                                            <p:strVal val="#ppt_x"/>
                                          </p:val>
                                        </p:tav>
                                      </p:tavLst>
                                    </p:anim>
                                    <p:anim calcmode="lin" valueType="num">
                                      <p:cBhvr additive="base">
                                        <p:cTn id="52" dur="4000" fill="hold"/>
                                        <p:tgtEl>
                                          <p:spTgt spid="85"/>
                                        </p:tgtEl>
                                        <p:attrNameLst>
                                          <p:attrName>ppt_y</p:attrName>
                                        </p:attrNameLst>
                                      </p:cBhvr>
                                      <p:tavLst>
                                        <p:tav tm="0">
                                          <p:val>
                                            <p:strVal val="0-#ppt_h/2"/>
                                          </p:val>
                                        </p:tav>
                                        <p:tav tm="100000">
                                          <p:val>
                                            <p:strVal val="#ppt_y"/>
                                          </p:val>
                                        </p:tav>
                                      </p:tavLst>
                                    </p:anim>
                                  </p:childTnLst>
                                </p:cTn>
                              </p:par>
                              <p:par>
                                <p:cTn id="53" presetID="19" presetClass="entr" presetSubtype="10" fill="hold" grpId="1" nodeType="withEffect">
                                  <p:stCondLst>
                                    <p:cond delay="0"/>
                                  </p:stCondLst>
                                  <p:childTnLst>
                                    <p:set>
                                      <p:cBhvr>
                                        <p:cTn id="54" dur="1" fill="hold">
                                          <p:stCondLst>
                                            <p:cond delay="0"/>
                                          </p:stCondLst>
                                        </p:cTn>
                                        <p:tgtEl>
                                          <p:spTgt spid="85"/>
                                        </p:tgtEl>
                                        <p:attrNameLst>
                                          <p:attrName>style.visibility</p:attrName>
                                        </p:attrNameLst>
                                      </p:cBhvr>
                                      <p:to>
                                        <p:strVal val="visible"/>
                                      </p:to>
                                    </p:set>
                                    <p:anim calcmode="lin" valueType="num">
                                      <p:cBhvr>
                                        <p:cTn id="55" dur="4000" fill="hold"/>
                                        <p:tgtEl>
                                          <p:spTgt spid="85"/>
                                        </p:tgtEl>
                                        <p:attrNameLst>
                                          <p:attrName>ppt_w</p:attrName>
                                        </p:attrNameLst>
                                      </p:cBhvr>
                                      <p:tavLst>
                                        <p:tav tm="0" fmla="#ppt_w*sin(2.5*pi*$)">
                                          <p:val>
                                            <p:fltVal val="0"/>
                                          </p:val>
                                        </p:tav>
                                        <p:tav tm="100000">
                                          <p:val>
                                            <p:fltVal val="1"/>
                                          </p:val>
                                        </p:tav>
                                      </p:tavLst>
                                    </p:anim>
                                    <p:anim calcmode="lin" valueType="num">
                                      <p:cBhvr>
                                        <p:cTn id="56" dur="4000" fill="hold"/>
                                        <p:tgtEl>
                                          <p:spTgt spid="85"/>
                                        </p:tgtEl>
                                        <p:attrNameLst>
                                          <p:attrName>ppt_h</p:attrName>
                                        </p:attrNameLst>
                                      </p:cBhvr>
                                      <p:tavLst>
                                        <p:tav tm="0">
                                          <p:val>
                                            <p:strVal val="#ppt_h"/>
                                          </p:val>
                                        </p:tav>
                                        <p:tav tm="100000">
                                          <p:val>
                                            <p:strVal val="#ppt_h"/>
                                          </p:val>
                                        </p:tav>
                                      </p:tavLst>
                                    </p:anim>
                                  </p:childTnLst>
                                </p:cTn>
                              </p:par>
                              <p:par>
                                <p:cTn id="57" presetID="2" presetClass="exit" presetSubtype="4" fill="hold" grpId="2" nodeType="withEffect">
                                  <p:stCondLst>
                                    <p:cond delay="0"/>
                                  </p:stCondLst>
                                  <p:childTnLst>
                                    <p:anim calcmode="lin" valueType="num">
                                      <p:cBhvr additive="base">
                                        <p:cTn id="58" dur="4500"/>
                                        <p:tgtEl>
                                          <p:spTgt spid="85"/>
                                        </p:tgtEl>
                                        <p:attrNameLst>
                                          <p:attrName>ppt_x</p:attrName>
                                        </p:attrNameLst>
                                      </p:cBhvr>
                                      <p:tavLst>
                                        <p:tav tm="0">
                                          <p:val>
                                            <p:strVal val="ppt_x"/>
                                          </p:val>
                                        </p:tav>
                                        <p:tav tm="100000">
                                          <p:val>
                                            <p:strVal val="ppt_x"/>
                                          </p:val>
                                        </p:tav>
                                      </p:tavLst>
                                    </p:anim>
                                    <p:anim calcmode="lin" valueType="num">
                                      <p:cBhvr additive="base">
                                        <p:cTn id="59" dur="4500"/>
                                        <p:tgtEl>
                                          <p:spTgt spid="85"/>
                                        </p:tgtEl>
                                        <p:attrNameLst>
                                          <p:attrName>ppt_y</p:attrName>
                                        </p:attrNameLst>
                                      </p:cBhvr>
                                      <p:tavLst>
                                        <p:tav tm="0">
                                          <p:val>
                                            <p:strVal val="ppt_y"/>
                                          </p:val>
                                        </p:tav>
                                        <p:tav tm="100000">
                                          <p:val>
                                            <p:strVal val="1+ppt_h/2"/>
                                          </p:val>
                                        </p:tav>
                                      </p:tavLst>
                                    </p:anim>
                                    <p:set>
                                      <p:cBhvr>
                                        <p:cTn id="60" dur="1" fill="hold">
                                          <p:stCondLst>
                                            <p:cond delay="4499"/>
                                          </p:stCondLst>
                                        </p:cTn>
                                        <p:tgtEl>
                                          <p:spTgt spid="85"/>
                                        </p:tgtEl>
                                        <p:attrNameLst>
                                          <p:attrName>style.visibility</p:attrName>
                                        </p:attrNameLst>
                                      </p:cBhvr>
                                      <p:to>
                                        <p:strVal val="hidden"/>
                                      </p:to>
                                    </p:set>
                                  </p:childTnLst>
                                </p:cTn>
                              </p:par>
                              <p:par>
                                <p:cTn id="61" presetID="3" presetClass="exit" presetSubtype="10" fill="hold" grpId="3" nodeType="withEffect">
                                  <p:stCondLst>
                                    <p:cond delay="0"/>
                                  </p:stCondLst>
                                  <p:childTnLst>
                                    <p:animEffect transition="out" filter="blinds(horizontal)">
                                      <p:cBhvr>
                                        <p:cTn id="62" dur="6000"/>
                                        <p:tgtEl>
                                          <p:spTgt spid="85"/>
                                        </p:tgtEl>
                                      </p:cBhvr>
                                    </p:animEffect>
                                    <p:set>
                                      <p:cBhvr>
                                        <p:cTn id="63" dur="1" fill="hold">
                                          <p:stCondLst>
                                            <p:cond delay="5999"/>
                                          </p:stCondLst>
                                        </p:cTn>
                                        <p:tgtEl>
                                          <p:spTgt spid="85"/>
                                        </p:tgtEl>
                                        <p:attrNameLst>
                                          <p:attrName>style.visibility</p:attrName>
                                        </p:attrNameLst>
                                      </p:cBhvr>
                                      <p:to>
                                        <p:strVal val="hidden"/>
                                      </p:to>
                                    </p:set>
                                  </p:childTnLst>
                                </p:cTn>
                              </p:par>
                              <p:par>
                                <p:cTn id="64" presetID="8" presetClass="emph" presetSubtype="0" fill="hold" grpId="4" nodeType="withEffect">
                                  <p:stCondLst>
                                    <p:cond delay="0"/>
                                  </p:stCondLst>
                                  <p:childTnLst>
                                    <p:animRot by="-21600000">
                                      <p:cBhvr>
                                        <p:cTn id="65" dur="5000" fill="hold"/>
                                        <p:tgtEl>
                                          <p:spTgt spid="85"/>
                                        </p:tgtEl>
                                        <p:attrNameLst>
                                          <p:attrName>r</p:attrName>
                                        </p:attrNameLst>
                                      </p:cBhvr>
                                    </p:animRot>
                                  </p:childTnLst>
                                </p:cTn>
                              </p:par>
                              <p:par>
                                <p:cTn id="66" presetID="45" presetClass="exit" presetSubtype="0" fill="hold" grpId="5" nodeType="withEffect">
                                  <p:stCondLst>
                                    <p:cond delay="0"/>
                                  </p:stCondLst>
                                  <p:childTnLst>
                                    <p:animEffect transition="out" filter="fade">
                                      <p:cBhvr>
                                        <p:cTn id="67" dur="5000"/>
                                        <p:tgtEl>
                                          <p:spTgt spid="85"/>
                                        </p:tgtEl>
                                      </p:cBhvr>
                                    </p:animEffect>
                                    <p:anim calcmode="lin" valueType="num">
                                      <p:cBhvr>
                                        <p:cTn id="68" dur="5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9" dur="5000"/>
                                        <p:tgtEl>
                                          <p:spTgt spid="85"/>
                                        </p:tgtEl>
                                        <p:attrNameLst>
                                          <p:attrName>ppt_h</p:attrName>
                                        </p:attrNameLst>
                                      </p:cBhvr>
                                      <p:tavLst>
                                        <p:tav tm="0">
                                          <p:val>
                                            <p:strVal val="ppt_h"/>
                                          </p:val>
                                        </p:tav>
                                        <p:tav tm="100000">
                                          <p:val>
                                            <p:strVal val="ppt_h"/>
                                          </p:val>
                                        </p:tav>
                                      </p:tavLst>
                                    </p:anim>
                                    <p:set>
                                      <p:cBhvr>
                                        <p:cTn id="70" dur="1" fill="hold">
                                          <p:stCondLst>
                                            <p:cond delay="4999"/>
                                          </p:stCondLst>
                                        </p:cTn>
                                        <p:tgtEl>
                                          <p:spTgt spid="85"/>
                                        </p:tgtEl>
                                        <p:attrNameLst>
                                          <p:attrName>style.visibility</p:attrName>
                                        </p:attrNameLst>
                                      </p:cBhvr>
                                      <p:to>
                                        <p:strVal val="hidden"/>
                                      </p:to>
                                    </p:set>
                                  </p:childTnLst>
                                </p:cTn>
                              </p:par>
                              <p:par>
                                <p:cTn id="71" presetID="2" presetClass="entr" presetSubtype="1" fill="hold" grpId="0" nodeType="withEffect">
                                  <p:stCondLst>
                                    <p:cond delay="0"/>
                                  </p:stCondLst>
                                  <p:childTnLst>
                                    <p:set>
                                      <p:cBhvr>
                                        <p:cTn id="72" dur="1" fill="hold">
                                          <p:stCondLst>
                                            <p:cond delay="0"/>
                                          </p:stCondLst>
                                        </p:cTn>
                                        <p:tgtEl>
                                          <p:spTgt spid="80"/>
                                        </p:tgtEl>
                                        <p:attrNameLst>
                                          <p:attrName>style.visibility</p:attrName>
                                        </p:attrNameLst>
                                      </p:cBhvr>
                                      <p:to>
                                        <p:strVal val="visible"/>
                                      </p:to>
                                    </p:set>
                                    <p:anim calcmode="lin" valueType="num">
                                      <p:cBhvr additive="base">
                                        <p:cTn id="73" dur="4000" fill="hold"/>
                                        <p:tgtEl>
                                          <p:spTgt spid="80"/>
                                        </p:tgtEl>
                                        <p:attrNameLst>
                                          <p:attrName>ppt_x</p:attrName>
                                        </p:attrNameLst>
                                      </p:cBhvr>
                                      <p:tavLst>
                                        <p:tav tm="0">
                                          <p:val>
                                            <p:strVal val="#ppt_x"/>
                                          </p:val>
                                        </p:tav>
                                        <p:tav tm="100000">
                                          <p:val>
                                            <p:strVal val="#ppt_x"/>
                                          </p:val>
                                        </p:tav>
                                      </p:tavLst>
                                    </p:anim>
                                    <p:anim calcmode="lin" valueType="num">
                                      <p:cBhvr additive="base">
                                        <p:cTn id="74" dur="4000" fill="hold"/>
                                        <p:tgtEl>
                                          <p:spTgt spid="80"/>
                                        </p:tgtEl>
                                        <p:attrNameLst>
                                          <p:attrName>ppt_y</p:attrName>
                                        </p:attrNameLst>
                                      </p:cBhvr>
                                      <p:tavLst>
                                        <p:tav tm="0">
                                          <p:val>
                                            <p:strVal val="0-#ppt_h/2"/>
                                          </p:val>
                                        </p:tav>
                                        <p:tav tm="100000">
                                          <p:val>
                                            <p:strVal val="#ppt_y"/>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0"/>
                                        </p:tgtEl>
                                        <p:attrNameLst>
                                          <p:attrName>style.visibility</p:attrName>
                                        </p:attrNameLst>
                                      </p:cBhvr>
                                      <p:to>
                                        <p:strVal val="visible"/>
                                      </p:to>
                                    </p:set>
                                    <p:anim calcmode="lin" valueType="num">
                                      <p:cBhvr>
                                        <p:cTn id="77" dur="4000" fill="hold"/>
                                        <p:tgtEl>
                                          <p:spTgt spid="80"/>
                                        </p:tgtEl>
                                        <p:attrNameLst>
                                          <p:attrName>ppt_w</p:attrName>
                                        </p:attrNameLst>
                                      </p:cBhvr>
                                      <p:tavLst>
                                        <p:tav tm="0" fmla="#ppt_w*sin(2.5*pi*$)">
                                          <p:val>
                                            <p:fltVal val="0"/>
                                          </p:val>
                                        </p:tav>
                                        <p:tav tm="100000">
                                          <p:val>
                                            <p:fltVal val="1"/>
                                          </p:val>
                                        </p:tav>
                                      </p:tavLst>
                                    </p:anim>
                                    <p:anim calcmode="lin" valueType="num">
                                      <p:cBhvr>
                                        <p:cTn id="78" dur="4000" fill="hold"/>
                                        <p:tgtEl>
                                          <p:spTgt spid="80"/>
                                        </p:tgtEl>
                                        <p:attrNameLst>
                                          <p:attrName>ppt_h</p:attrName>
                                        </p:attrNameLst>
                                      </p:cBhvr>
                                      <p:tavLst>
                                        <p:tav tm="0">
                                          <p:val>
                                            <p:strVal val="#ppt_h"/>
                                          </p:val>
                                        </p:tav>
                                        <p:tav tm="100000">
                                          <p:val>
                                            <p:strVal val="#ppt_h"/>
                                          </p:val>
                                        </p:tav>
                                      </p:tavLst>
                                    </p:anim>
                                  </p:childTnLst>
                                </p:cTn>
                              </p:par>
                              <p:par>
                                <p:cTn id="79" presetID="2" presetClass="exit" presetSubtype="4" fill="hold" grpId="2" nodeType="withEffect">
                                  <p:stCondLst>
                                    <p:cond delay="0"/>
                                  </p:stCondLst>
                                  <p:childTnLst>
                                    <p:anim calcmode="lin" valueType="num">
                                      <p:cBhvr additive="base">
                                        <p:cTn id="80" dur="4500"/>
                                        <p:tgtEl>
                                          <p:spTgt spid="80"/>
                                        </p:tgtEl>
                                        <p:attrNameLst>
                                          <p:attrName>ppt_x</p:attrName>
                                        </p:attrNameLst>
                                      </p:cBhvr>
                                      <p:tavLst>
                                        <p:tav tm="0">
                                          <p:val>
                                            <p:strVal val="ppt_x"/>
                                          </p:val>
                                        </p:tav>
                                        <p:tav tm="100000">
                                          <p:val>
                                            <p:strVal val="ppt_x"/>
                                          </p:val>
                                        </p:tav>
                                      </p:tavLst>
                                    </p:anim>
                                    <p:anim calcmode="lin" valueType="num">
                                      <p:cBhvr additive="base">
                                        <p:cTn id="81" dur="4500"/>
                                        <p:tgtEl>
                                          <p:spTgt spid="80"/>
                                        </p:tgtEl>
                                        <p:attrNameLst>
                                          <p:attrName>ppt_y</p:attrName>
                                        </p:attrNameLst>
                                      </p:cBhvr>
                                      <p:tavLst>
                                        <p:tav tm="0">
                                          <p:val>
                                            <p:strVal val="ppt_y"/>
                                          </p:val>
                                        </p:tav>
                                        <p:tav tm="100000">
                                          <p:val>
                                            <p:strVal val="1+ppt_h/2"/>
                                          </p:val>
                                        </p:tav>
                                      </p:tavLst>
                                    </p:anim>
                                    <p:set>
                                      <p:cBhvr>
                                        <p:cTn id="82" dur="1" fill="hold">
                                          <p:stCondLst>
                                            <p:cond delay="4499"/>
                                          </p:stCondLst>
                                        </p:cTn>
                                        <p:tgtEl>
                                          <p:spTgt spid="80"/>
                                        </p:tgtEl>
                                        <p:attrNameLst>
                                          <p:attrName>style.visibility</p:attrName>
                                        </p:attrNameLst>
                                      </p:cBhvr>
                                      <p:to>
                                        <p:strVal val="hidden"/>
                                      </p:to>
                                    </p:set>
                                  </p:childTnLst>
                                </p:cTn>
                              </p:par>
                              <p:par>
                                <p:cTn id="83" presetID="3" presetClass="exit" presetSubtype="10" fill="hold" grpId="3" nodeType="withEffect">
                                  <p:stCondLst>
                                    <p:cond delay="0"/>
                                  </p:stCondLst>
                                  <p:childTnLst>
                                    <p:animEffect transition="out" filter="blinds(horizontal)">
                                      <p:cBhvr>
                                        <p:cTn id="84" dur="6000"/>
                                        <p:tgtEl>
                                          <p:spTgt spid="80"/>
                                        </p:tgtEl>
                                      </p:cBhvr>
                                    </p:animEffect>
                                    <p:set>
                                      <p:cBhvr>
                                        <p:cTn id="85" dur="1" fill="hold">
                                          <p:stCondLst>
                                            <p:cond delay="5999"/>
                                          </p:stCondLst>
                                        </p:cTn>
                                        <p:tgtEl>
                                          <p:spTgt spid="80"/>
                                        </p:tgtEl>
                                        <p:attrNameLst>
                                          <p:attrName>style.visibility</p:attrName>
                                        </p:attrNameLst>
                                      </p:cBhvr>
                                      <p:to>
                                        <p:strVal val="hidden"/>
                                      </p:to>
                                    </p:set>
                                  </p:childTnLst>
                                </p:cTn>
                              </p:par>
                              <p:par>
                                <p:cTn id="86" presetID="8" presetClass="emph" presetSubtype="0" fill="hold" grpId="4" nodeType="withEffect">
                                  <p:stCondLst>
                                    <p:cond delay="0"/>
                                  </p:stCondLst>
                                  <p:childTnLst>
                                    <p:animRot by="-21600000">
                                      <p:cBhvr>
                                        <p:cTn id="87" dur="5000" fill="hold"/>
                                        <p:tgtEl>
                                          <p:spTgt spid="80"/>
                                        </p:tgtEl>
                                        <p:attrNameLst>
                                          <p:attrName>r</p:attrName>
                                        </p:attrNameLst>
                                      </p:cBhvr>
                                    </p:animRot>
                                  </p:childTnLst>
                                </p:cTn>
                              </p:par>
                              <p:par>
                                <p:cTn id="88" presetID="45" presetClass="exit" presetSubtype="0" fill="hold" grpId="5" nodeType="withEffect">
                                  <p:stCondLst>
                                    <p:cond delay="0"/>
                                  </p:stCondLst>
                                  <p:childTnLst>
                                    <p:animEffect transition="out" filter="fade">
                                      <p:cBhvr>
                                        <p:cTn id="89" dur="5000"/>
                                        <p:tgtEl>
                                          <p:spTgt spid="80"/>
                                        </p:tgtEl>
                                      </p:cBhvr>
                                    </p:animEffect>
                                    <p:anim calcmode="lin" valueType="num">
                                      <p:cBhvr>
                                        <p:cTn id="90" dur="5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1" dur="5000"/>
                                        <p:tgtEl>
                                          <p:spTgt spid="80"/>
                                        </p:tgtEl>
                                        <p:attrNameLst>
                                          <p:attrName>ppt_h</p:attrName>
                                        </p:attrNameLst>
                                      </p:cBhvr>
                                      <p:tavLst>
                                        <p:tav tm="0">
                                          <p:val>
                                            <p:strVal val="ppt_h"/>
                                          </p:val>
                                        </p:tav>
                                        <p:tav tm="100000">
                                          <p:val>
                                            <p:strVal val="ppt_h"/>
                                          </p:val>
                                        </p:tav>
                                      </p:tavLst>
                                    </p:anim>
                                    <p:set>
                                      <p:cBhvr>
                                        <p:cTn id="92" dur="1" fill="hold">
                                          <p:stCondLst>
                                            <p:cond delay="4999"/>
                                          </p:stCondLst>
                                        </p:cTn>
                                        <p:tgtEl>
                                          <p:spTgt spid="80"/>
                                        </p:tgtEl>
                                        <p:attrNameLst>
                                          <p:attrName>style.visibility</p:attrName>
                                        </p:attrNameLst>
                                      </p:cBhvr>
                                      <p:to>
                                        <p:strVal val="hidden"/>
                                      </p:to>
                                    </p:set>
                                  </p:childTnLst>
                                </p:cTn>
                              </p:par>
                              <p:par>
                                <p:cTn id="93" presetID="2" presetClass="entr" presetSubtype="1" fill="hold" grpId="0" nodeType="withEffect">
                                  <p:stCondLst>
                                    <p:cond delay="0"/>
                                  </p:stCondLst>
                                  <p:childTnLst>
                                    <p:set>
                                      <p:cBhvr>
                                        <p:cTn id="94" dur="1" fill="hold">
                                          <p:stCondLst>
                                            <p:cond delay="0"/>
                                          </p:stCondLst>
                                        </p:cTn>
                                        <p:tgtEl>
                                          <p:spTgt spid="81"/>
                                        </p:tgtEl>
                                        <p:attrNameLst>
                                          <p:attrName>style.visibility</p:attrName>
                                        </p:attrNameLst>
                                      </p:cBhvr>
                                      <p:to>
                                        <p:strVal val="visible"/>
                                      </p:to>
                                    </p:set>
                                    <p:anim calcmode="lin" valueType="num">
                                      <p:cBhvr additive="base">
                                        <p:cTn id="95" dur="4000" fill="hold"/>
                                        <p:tgtEl>
                                          <p:spTgt spid="81"/>
                                        </p:tgtEl>
                                        <p:attrNameLst>
                                          <p:attrName>ppt_x</p:attrName>
                                        </p:attrNameLst>
                                      </p:cBhvr>
                                      <p:tavLst>
                                        <p:tav tm="0">
                                          <p:val>
                                            <p:strVal val="#ppt_x"/>
                                          </p:val>
                                        </p:tav>
                                        <p:tav tm="100000">
                                          <p:val>
                                            <p:strVal val="#ppt_x"/>
                                          </p:val>
                                        </p:tav>
                                      </p:tavLst>
                                    </p:anim>
                                    <p:anim calcmode="lin" valueType="num">
                                      <p:cBhvr additive="base">
                                        <p:cTn id="96" dur="4000" fill="hold"/>
                                        <p:tgtEl>
                                          <p:spTgt spid="81"/>
                                        </p:tgtEl>
                                        <p:attrNameLst>
                                          <p:attrName>ppt_y</p:attrName>
                                        </p:attrNameLst>
                                      </p:cBhvr>
                                      <p:tavLst>
                                        <p:tav tm="0">
                                          <p:val>
                                            <p:strVal val="0-#ppt_h/2"/>
                                          </p:val>
                                        </p:tav>
                                        <p:tav tm="100000">
                                          <p:val>
                                            <p:strVal val="#ppt_y"/>
                                          </p:val>
                                        </p:tav>
                                      </p:tavLst>
                                    </p:anim>
                                  </p:childTnLst>
                                </p:cTn>
                              </p:par>
                              <p:par>
                                <p:cTn id="97" presetID="19" presetClass="entr" presetSubtype="10" fill="hold" grpId="1" nodeType="withEffect">
                                  <p:stCondLst>
                                    <p:cond delay="0"/>
                                  </p:stCondLst>
                                  <p:childTnLst>
                                    <p:set>
                                      <p:cBhvr>
                                        <p:cTn id="98" dur="1" fill="hold">
                                          <p:stCondLst>
                                            <p:cond delay="0"/>
                                          </p:stCondLst>
                                        </p:cTn>
                                        <p:tgtEl>
                                          <p:spTgt spid="81"/>
                                        </p:tgtEl>
                                        <p:attrNameLst>
                                          <p:attrName>style.visibility</p:attrName>
                                        </p:attrNameLst>
                                      </p:cBhvr>
                                      <p:to>
                                        <p:strVal val="visible"/>
                                      </p:to>
                                    </p:set>
                                    <p:anim calcmode="lin" valueType="num">
                                      <p:cBhvr>
                                        <p:cTn id="99" dur="4000" fill="hold"/>
                                        <p:tgtEl>
                                          <p:spTgt spid="81"/>
                                        </p:tgtEl>
                                        <p:attrNameLst>
                                          <p:attrName>ppt_w</p:attrName>
                                        </p:attrNameLst>
                                      </p:cBhvr>
                                      <p:tavLst>
                                        <p:tav tm="0" fmla="#ppt_w*sin(2.5*pi*$)">
                                          <p:val>
                                            <p:fltVal val="0"/>
                                          </p:val>
                                        </p:tav>
                                        <p:tav tm="100000">
                                          <p:val>
                                            <p:fltVal val="1"/>
                                          </p:val>
                                        </p:tav>
                                      </p:tavLst>
                                    </p:anim>
                                    <p:anim calcmode="lin" valueType="num">
                                      <p:cBhvr>
                                        <p:cTn id="100" dur="4000" fill="hold"/>
                                        <p:tgtEl>
                                          <p:spTgt spid="81"/>
                                        </p:tgtEl>
                                        <p:attrNameLst>
                                          <p:attrName>ppt_h</p:attrName>
                                        </p:attrNameLst>
                                      </p:cBhvr>
                                      <p:tavLst>
                                        <p:tav tm="0">
                                          <p:val>
                                            <p:strVal val="#ppt_h"/>
                                          </p:val>
                                        </p:tav>
                                        <p:tav tm="100000">
                                          <p:val>
                                            <p:strVal val="#ppt_h"/>
                                          </p:val>
                                        </p:tav>
                                      </p:tavLst>
                                    </p:anim>
                                  </p:childTnLst>
                                </p:cTn>
                              </p:par>
                              <p:par>
                                <p:cTn id="101" presetID="2" presetClass="exit" presetSubtype="4" fill="hold" grpId="2" nodeType="withEffect">
                                  <p:stCondLst>
                                    <p:cond delay="0"/>
                                  </p:stCondLst>
                                  <p:childTnLst>
                                    <p:anim calcmode="lin" valueType="num">
                                      <p:cBhvr additive="base">
                                        <p:cTn id="102" dur="4500"/>
                                        <p:tgtEl>
                                          <p:spTgt spid="81"/>
                                        </p:tgtEl>
                                        <p:attrNameLst>
                                          <p:attrName>ppt_x</p:attrName>
                                        </p:attrNameLst>
                                      </p:cBhvr>
                                      <p:tavLst>
                                        <p:tav tm="0">
                                          <p:val>
                                            <p:strVal val="ppt_x"/>
                                          </p:val>
                                        </p:tav>
                                        <p:tav tm="100000">
                                          <p:val>
                                            <p:strVal val="ppt_x"/>
                                          </p:val>
                                        </p:tav>
                                      </p:tavLst>
                                    </p:anim>
                                    <p:anim calcmode="lin" valueType="num">
                                      <p:cBhvr additive="base">
                                        <p:cTn id="103" dur="4500"/>
                                        <p:tgtEl>
                                          <p:spTgt spid="81"/>
                                        </p:tgtEl>
                                        <p:attrNameLst>
                                          <p:attrName>ppt_y</p:attrName>
                                        </p:attrNameLst>
                                      </p:cBhvr>
                                      <p:tavLst>
                                        <p:tav tm="0">
                                          <p:val>
                                            <p:strVal val="ppt_y"/>
                                          </p:val>
                                        </p:tav>
                                        <p:tav tm="100000">
                                          <p:val>
                                            <p:strVal val="1+ppt_h/2"/>
                                          </p:val>
                                        </p:tav>
                                      </p:tavLst>
                                    </p:anim>
                                    <p:set>
                                      <p:cBhvr>
                                        <p:cTn id="104" dur="1" fill="hold">
                                          <p:stCondLst>
                                            <p:cond delay="4499"/>
                                          </p:stCondLst>
                                        </p:cTn>
                                        <p:tgtEl>
                                          <p:spTgt spid="81"/>
                                        </p:tgtEl>
                                        <p:attrNameLst>
                                          <p:attrName>style.visibility</p:attrName>
                                        </p:attrNameLst>
                                      </p:cBhvr>
                                      <p:to>
                                        <p:strVal val="hidden"/>
                                      </p:to>
                                    </p:set>
                                  </p:childTnLst>
                                </p:cTn>
                              </p:par>
                              <p:par>
                                <p:cTn id="105" presetID="3" presetClass="exit" presetSubtype="10" fill="hold" grpId="3" nodeType="withEffect">
                                  <p:stCondLst>
                                    <p:cond delay="0"/>
                                  </p:stCondLst>
                                  <p:childTnLst>
                                    <p:animEffect transition="out" filter="blinds(horizontal)">
                                      <p:cBhvr>
                                        <p:cTn id="106" dur="6000"/>
                                        <p:tgtEl>
                                          <p:spTgt spid="81"/>
                                        </p:tgtEl>
                                      </p:cBhvr>
                                    </p:animEffect>
                                    <p:set>
                                      <p:cBhvr>
                                        <p:cTn id="107" dur="1" fill="hold">
                                          <p:stCondLst>
                                            <p:cond delay="5999"/>
                                          </p:stCondLst>
                                        </p:cTn>
                                        <p:tgtEl>
                                          <p:spTgt spid="81"/>
                                        </p:tgtEl>
                                        <p:attrNameLst>
                                          <p:attrName>style.visibility</p:attrName>
                                        </p:attrNameLst>
                                      </p:cBhvr>
                                      <p:to>
                                        <p:strVal val="hidden"/>
                                      </p:to>
                                    </p:set>
                                  </p:childTnLst>
                                </p:cTn>
                              </p:par>
                              <p:par>
                                <p:cTn id="108" presetID="8" presetClass="emph" presetSubtype="0" fill="hold" grpId="4" nodeType="withEffect">
                                  <p:stCondLst>
                                    <p:cond delay="0"/>
                                  </p:stCondLst>
                                  <p:childTnLst>
                                    <p:animRot by="-21600000">
                                      <p:cBhvr>
                                        <p:cTn id="109" dur="5000" fill="hold"/>
                                        <p:tgtEl>
                                          <p:spTgt spid="81"/>
                                        </p:tgtEl>
                                        <p:attrNameLst>
                                          <p:attrName>r</p:attrName>
                                        </p:attrNameLst>
                                      </p:cBhvr>
                                    </p:animRot>
                                  </p:childTnLst>
                                </p:cTn>
                              </p:par>
                              <p:par>
                                <p:cTn id="110" presetID="45" presetClass="exit" presetSubtype="0" fill="hold" grpId="5" nodeType="withEffect">
                                  <p:stCondLst>
                                    <p:cond delay="0"/>
                                  </p:stCondLst>
                                  <p:childTnLst>
                                    <p:animEffect transition="out" filter="fade">
                                      <p:cBhvr>
                                        <p:cTn id="111" dur="5000"/>
                                        <p:tgtEl>
                                          <p:spTgt spid="81"/>
                                        </p:tgtEl>
                                      </p:cBhvr>
                                    </p:animEffect>
                                    <p:anim calcmode="lin" valueType="num">
                                      <p:cBhvr>
                                        <p:cTn id="112" dur="5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 dur="5000"/>
                                        <p:tgtEl>
                                          <p:spTgt spid="81"/>
                                        </p:tgtEl>
                                        <p:attrNameLst>
                                          <p:attrName>ppt_h</p:attrName>
                                        </p:attrNameLst>
                                      </p:cBhvr>
                                      <p:tavLst>
                                        <p:tav tm="0">
                                          <p:val>
                                            <p:strVal val="ppt_h"/>
                                          </p:val>
                                        </p:tav>
                                        <p:tav tm="100000">
                                          <p:val>
                                            <p:strVal val="ppt_h"/>
                                          </p:val>
                                        </p:tav>
                                      </p:tavLst>
                                    </p:anim>
                                    <p:set>
                                      <p:cBhvr>
                                        <p:cTn id="114" dur="1" fill="hold">
                                          <p:stCondLst>
                                            <p:cond delay="4999"/>
                                          </p:stCondLst>
                                        </p:cTn>
                                        <p:tgtEl>
                                          <p:spTgt spid="81"/>
                                        </p:tgtEl>
                                        <p:attrNameLst>
                                          <p:attrName>style.visibility</p:attrName>
                                        </p:attrNameLst>
                                      </p:cBhvr>
                                      <p:to>
                                        <p:strVal val="hidden"/>
                                      </p:to>
                                    </p:set>
                                  </p:childTnLst>
                                </p:cTn>
                              </p:par>
                              <p:par>
                                <p:cTn id="115" presetID="2" presetClass="entr" presetSubtype="1" fill="hold" grpId="0" nodeType="withEffect">
                                  <p:stCondLst>
                                    <p:cond delay="0"/>
                                  </p:stCondLst>
                                  <p:childTnLst>
                                    <p:set>
                                      <p:cBhvr>
                                        <p:cTn id="116" dur="1" fill="hold">
                                          <p:stCondLst>
                                            <p:cond delay="0"/>
                                          </p:stCondLst>
                                        </p:cTn>
                                        <p:tgtEl>
                                          <p:spTgt spid="82"/>
                                        </p:tgtEl>
                                        <p:attrNameLst>
                                          <p:attrName>style.visibility</p:attrName>
                                        </p:attrNameLst>
                                      </p:cBhvr>
                                      <p:to>
                                        <p:strVal val="visible"/>
                                      </p:to>
                                    </p:set>
                                    <p:anim calcmode="lin" valueType="num">
                                      <p:cBhvr additive="base">
                                        <p:cTn id="117" dur="4000" fill="hold"/>
                                        <p:tgtEl>
                                          <p:spTgt spid="82"/>
                                        </p:tgtEl>
                                        <p:attrNameLst>
                                          <p:attrName>ppt_x</p:attrName>
                                        </p:attrNameLst>
                                      </p:cBhvr>
                                      <p:tavLst>
                                        <p:tav tm="0">
                                          <p:val>
                                            <p:strVal val="#ppt_x"/>
                                          </p:val>
                                        </p:tav>
                                        <p:tav tm="100000">
                                          <p:val>
                                            <p:strVal val="#ppt_x"/>
                                          </p:val>
                                        </p:tav>
                                      </p:tavLst>
                                    </p:anim>
                                    <p:anim calcmode="lin" valueType="num">
                                      <p:cBhvr additive="base">
                                        <p:cTn id="118" dur="4000" fill="hold"/>
                                        <p:tgtEl>
                                          <p:spTgt spid="82"/>
                                        </p:tgtEl>
                                        <p:attrNameLst>
                                          <p:attrName>ppt_y</p:attrName>
                                        </p:attrNameLst>
                                      </p:cBhvr>
                                      <p:tavLst>
                                        <p:tav tm="0">
                                          <p:val>
                                            <p:strVal val="0-#ppt_h/2"/>
                                          </p:val>
                                        </p:tav>
                                        <p:tav tm="100000">
                                          <p:val>
                                            <p:strVal val="#ppt_y"/>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82"/>
                                        </p:tgtEl>
                                        <p:attrNameLst>
                                          <p:attrName>style.visibility</p:attrName>
                                        </p:attrNameLst>
                                      </p:cBhvr>
                                      <p:to>
                                        <p:strVal val="visible"/>
                                      </p:to>
                                    </p:set>
                                    <p:anim calcmode="lin" valueType="num">
                                      <p:cBhvr>
                                        <p:cTn id="121" dur="4000" fill="hold"/>
                                        <p:tgtEl>
                                          <p:spTgt spid="82"/>
                                        </p:tgtEl>
                                        <p:attrNameLst>
                                          <p:attrName>ppt_w</p:attrName>
                                        </p:attrNameLst>
                                      </p:cBhvr>
                                      <p:tavLst>
                                        <p:tav tm="0" fmla="#ppt_w*sin(2.5*pi*$)">
                                          <p:val>
                                            <p:fltVal val="0"/>
                                          </p:val>
                                        </p:tav>
                                        <p:tav tm="100000">
                                          <p:val>
                                            <p:fltVal val="1"/>
                                          </p:val>
                                        </p:tav>
                                      </p:tavLst>
                                    </p:anim>
                                    <p:anim calcmode="lin" valueType="num">
                                      <p:cBhvr>
                                        <p:cTn id="122" dur="4000" fill="hold"/>
                                        <p:tgtEl>
                                          <p:spTgt spid="82"/>
                                        </p:tgtEl>
                                        <p:attrNameLst>
                                          <p:attrName>ppt_h</p:attrName>
                                        </p:attrNameLst>
                                      </p:cBhvr>
                                      <p:tavLst>
                                        <p:tav tm="0">
                                          <p:val>
                                            <p:strVal val="#ppt_h"/>
                                          </p:val>
                                        </p:tav>
                                        <p:tav tm="100000">
                                          <p:val>
                                            <p:strVal val="#ppt_h"/>
                                          </p:val>
                                        </p:tav>
                                      </p:tavLst>
                                    </p:anim>
                                  </p:childTnLst>
                                </p:cTn>
                              </p:par>
                              <p:par>
                                <p:cTn id="123" presetID="2" presetClass="exit" presetSubtype="4" fill="hold" grpId="2" nodeType="withEffect">
                                  <p:stCondLst>
                                    <p:cond delay="0"/>
                                  </p:stCondLst>
                                  <p:childTnLst>
                                    <p:anim calcmode="lin" valueType="num">
                                      <p:cBhvr additive="base">
                                        <p:cTn id="124" dur="4500"/>
                                        <p:tgtEl>
                                          <p:spTgt spid="82"/>
                                        </p:tgtEl>
                                        <p:attrNameLst>
                                          <p:attrName>ppt_x</p:attrName>
                                        </p:attrNameLst>
                                      </p:cBhvr>
                                      <p:tavLst>
                                        <p:tav tm="0">
                                          <p:val>
                                            <p:strVal val="ppt_x"/>
                                          </p:val>
                                        </p:tav>
                                        <p:tav tm="100000">
                                          <p:val>
                                            <p:strVal val="ppt_x"/>
                                          </p:val>
                                        </p:tav>
                                      </p:tavLst>
                                    </p:anim>
                                    <p:anim calcmode="lin" valueType="num">
                                      <p:cBhvr additive="base">
                                        <p:cTn id="125" dur="4500"/>
                                        <p:tgtEl>
                                          <p:spTgt spid="82"/>
                                        </p:tgtEl>
                                        <p:attrNameLst>
                                          <p:attrName>ppt_y</p:attrName>
                                        </p:attrNameLst>
                                      </p:cBhvr>
                                      <p:tavLst>
                                        <p:tav tm="0">
                                          <p:val>
                                            <p:strVal val="ppt_y"/>
                                          </p:val>
                                        </p:tav>
                                        <p:tav tm="100000">
                                          <p:val>
                                            <p:strVal val="1+ppt_h/2"/>
                                          </p:val>
                                        </p:tav>
                                      </p:tavLst>
                                    </p:anim>
                                    <p:set>
                                      <p:cBhvr>
                                        <p:cTn id="126" dur="1" fill="hold">
                                          <p:stCondLst>
                                            <p:cond delay="4499"/>
                                          </p:stCondLst>
                                        </p:cTn>
                                        <p:tgtEl>
                                          <p:spTgt spid="82"/>
                                        </p:tgtEl>
                                        <p:attrNameLst>
                                          <p:attrName>style.visibility</p:attrName>
                                        </p:attrNameLst>
                                      </p:cBhvr>
                                      <p:to>
                                        <p:strVal val="hidden"/>
                                      </p:to>
                                    </p:set>
                                  </p:childTnLst>
                                </p:cTn>
                              </p:par>
                              <p:par>
                                <p:cTn id="127" presetID="3" presetClass="exit" presetSubtype="10" fill="hold" grpId="3" nodeType="withEffect">
                                  <p:stCondLst>
                                    <p:cond delay="0"/>
                                  </p:stCondLst>
                                  <p:childTnLst>
                                    <p:animEffect transition="out" filter="blinds(horizontal)">
                                      <p:cBhvr>
                                        <p:cTn id="128" dur="6000"/>
                                        <p:tgtEl>
                                          <p:spTgt spid="82"/>
                                        </p:tgtEl>
                                      </p:cBhvr>
                                    </p:animEffect>
                                    <p:set>
                                      <p:cBhvr>
                                        <p:cTn id="129" dur="1" fill="hold">
                                          <p:stCondLst>
                                            <p:cond delay="5999"/>
                                          </p:stCondLst>
                                        </p:cTn>
                                        <p:tgtEl>
                                          <p:spTgt spid="82"/>
                                        </p:tgtEl>
                                        <p:attrNameLst>
                                          <p:attrName>style.visibility</p:attrName>
                                        </p:attrNameLst>
                                      </p:cBhvr>
                                      <p:to>
                                        <p:strVal val="hidden"/>
                                      </p:to>
                                    </p:set>
                                  </p:childTnLst>
                                </p:cTn>
                              </p:par>
                              <p:par>
                                <p:cTn id="130" presetID="8" presetClass="emph" presetSubtype="0" fill="hold" grpId="4" nodeType="withEffect">
                                  <p:stCondLst>
                                    <p:cond delay="0"/>
                                  </p:stCondLst>
                                  <p:childTnLst>
                                    <p:animRot by="-21600000">
                                      <p:cBhvr>
                                        <p:cTn id="131" dur="5000" fill="hold"/>
                                        <p:tgtEl>
                                          <p:spTgt spid="82"/>
                                        </p:tgtEl>
                                        <p:attrNameLst>
                                          <p:attrName>r</p:attrName>
                                        </p:attrNameLst>
                                      </p:cBhvr>
                                    </p:animRot>
                                  </p:childTnLst>
                                </p:cTn>
                              </p:par>
                              <p:par>
                                <p:cTn id="132" presetID="45" presetClass="exit" presetSubtype="0" fill="hold" grpId="5" nodeType="withEffect">
                                  <p:stCondLst>
                                    <p:cond delay="0"/>
                                  </p:stCondLst>
                                  <p:childTnLst>
                                    <p:animEffect transition="out" filter="fade">
                                      <p:cBhvr>
                                        <p:cTn id="133" dur="5000"/>
                                        <p:tgtEl>
                                          <p:spTgt spid="82"/>
                                        </p:tgtEl>
                                      </p:cBhvr>
                                    </p:animEffect>
                                    <p:anim calcmode="lin" valueType="num">
                                      <p:cBhvr>
                                        <p:cTn id="134" dur="5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5" dur="5000"/>
                                        <p:tgtEl>
                                          <p:spTgt spid="82"/>
                                        </p:tgtEl>
                                        <p:attrNameLst>
                                          <p:attrName>ppt_h</p:attrName>
                                        </p:attrNameLst>
                                      </p:cBhvr>
                                      <p:tavLst>
                                        <p:tav tm="0">
                                          <p:val>
                                            <p:strVal val="ppt_h"/>
                                          </p:val>
                                        </p:tav>
                                        <p:tav tm="100000">
                                          <p:val>
                                            <p:strVal val="ppt_h"/>
                                          </p:val>
                                        </p:tav>
                                      </p:tavLst>
                                    </p:anim>
                                    <p:set>
                                      <p:cBhvr>
                                        <p:cTn id="136" dur="1" fill="hold">
                                          <p:stCondLst>
                                            <p:cond delay="4999"/>
                                          </p:stCondLst>
                                        </p:cTn>
                                        <p:tgtEl>
                                          <p:spTgt spid="82"/>
                                        </p:tgtEl>
                                        <p:attrNameLst>
                                          <p:attrName>style.visibility</p:attrName>
                                        </p:attrNameLst>
                                      </p:cBhvr>
                                      <p:to>
                                        <p:strVal val="hidden"/>
                                      </p:to>
                                    </p:set>
                                  </p:childTnLst>
                                </p:cTn>
                              </p:par>
                              <p:par>
                                <p:cTn id="137" presetID="2" presetClass="entr" presetSubtype="1"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4000" fill="hold"/>
                                        <p:tgtEl>
                                          <p:spTgt spid="79"/>
                                        </p:tgtEl>
                                        <p:attrNameLst>
                                          <p:attrName>ppt_x</p:attrName>
                                        </p:attrNameLst>
                                      </p:cBhvr>
                                      <p:tavLst>
                                        <p:tav tm="0">
                                          <p:val>
                                            <p:strVal val="#ppt_x"/>
                                          </p:val>
                                        </p:tav>
                                        <p:tav tm="100000">
                                          <p:val>
                                            <p:strVal val="#ppt_x"/>
                                          </p:val>
                                        </p:tav>
                                      </p:tavLst>
                                    </p:anim>
                                    <p:anim calcmode="lin" valueType="num">
                                      <p:cBhvr additive="base">
                                        <p:cTn id="140" dur="4000" fill="hold"/>
                                        <p:tgtEl>
                                          <p:spTgt spid="79"/>
                                        </p:tgtEl>
                                        <p:attrNameLst>
                                          <p:attrName>ppt_y</p:attrName>
                                        </p:attrNameLst>
                                      </p:cBhvr>
                                      <p:tavLst>
                                        <p:tav tm="0">
                                          <p:val>
                                            <p:strVal val="0-#ppt_h/2"/>
                                          </p:val>
                                        </p:tav>
                                        <p:tav tm="100000">
                                          <p:val>
                                            <p:strVal val="#ppt_y"/>
                                          </p:val>
                                        </p:tav>
                                      </p:tavLst>
                                    </p:anim>
                                  </p:childTnLst>
                                </p:cTn>
                              </p:par>
                              <p:par>
                                <p:cTn id="141" presetID="19" presetClass="entr" presetSubtype="10" fill="hold" grpId="1" nodeType="withEffect">
                                  <p:stCondLst>
                                    <p:cond delay="0"/>
                                  </p:stCondLst>
                                  <p:childTnLst>
                                    <p:set>
                                      <p:cBhvr>
                                        <p:cTn id="142" dur="1" fill="hold">
                                          <p:stCondLst>
                                            <p:cond delay="0"/>
                                          </p:stCondLst>
                                        </p:cTn>
                                        <p:tgtEl>
                                          <p:spTgt spid="79"/>
                                        </p:tgtEl>
                                        <p:attrNameLst>
                                          <p:attrName>style.visibility</p:attrName>
                                        </p:attrNameLst>
                                      </p:cBhvr>
                                      <p:to>
                                        <p:strVal val="visible"/>
                                      </p:to>
                                    </p:set>
                                    <p:anim calcmode="lin" valueType="num">
                                      <p:cBhvr>
                                        <p:cTn id="143" dur="4000" fill="hold"/>
                                        <p:tgtEl>
                                          <p:spTgt spid="79"/>
                                        </p:tgtEl>
                                        <p:attrNameLst>
                                          <p:attrName>ppt_w</p:attrName>
                                        </p:attrNameLst>
                                      </p:cBhvr>
                                      <p:tavLst>
                                        <p:tav tm="0" fmla="#ppt_w*sin(2.5*pi*$)">
                                          <p:val>
                                            <p:fltVal val="0"/>
                                          </p:val>
                                        </p:tav>
                                        <p:tav tm="100000">
                                          <p:val>
                                            <p:fltVal val="1"/>
                                          </p:val>
                                        </p:tav>
                                      </p:tavLst>
                                    </p:anim>
                                    <p:anim calcmode="lin" valueType="num">
                                      <p:cBhvr>
                                        <p:cTn id="144" dur="4000" fill="hold"/>
                                        <p:tgtEl>
                                          <p:spTgt spid="79"/>
                                        </p:tgtEl>
                                        <p:attrNameLst>
                                          <p:attrName>ppt_h</p:attrName>
                                        </p:attrNameLst>
                                      </p:cBhvr>
                                      <p:tavLst>
                                        <p:tav tm="0">
                                          <p:val>
                                            <p:strVal val="#ppt_h"/>
                                          </p:val>
                                        </p:tav>
                                        <p:tav tm="100000">
                                          <p:val>
                                            <p:strVal val="#ppt_h"/>
                                          </p:val>
                                        </p:tav>
                                      </p:tavLst>
                                    </p:anim>
                                  </p:childTnLst>
                                </p:cTn>
                              </p:par>
                              <p:par>
                                <p:cTn id="145" presetID="2" presetClass="exit" presetSubtype="4" fill="hold" grpId="2" nodeType="withEffect">
                                  <p:stCondLst>
                                    <p:cond delay="0"/>
                                  </p:stCondLst>
                                  <p:childTnLst>
                                    <p:anim calcmode="lin" valueType="num">
                                      <p:cBhvr additive="base">
                                        <p:cTn id="146" dur="4500"/>
                                        <p:tgtEl>
                                          <p:spTgt spid="79"/>
                                        </p:tgtEl>
                                        <p:attrNameLst>
                                          <p:attrName>ppt_x</p:attrName>
                                        </p:attrNameLst>
                                      </p:cBhvr>
                                      <p:tavLst>
                                        <p:tav tm="0">
                                          <p:val>
                                            <p:strVal val="ppt_x"/>
                                          </p:val>
                                        </p:tav>
                                        <p:tav tm="100000">
                                          <p:val>
                                            <p:strVal val="ppt_x"/>
                                          </p:val>
                                        </p:tav>
                                      </p:tavLst>
                                    </p:anim>
                                    <p:anim calcmode="lin" valueType="num">
                                      <p:cBhvr additive="base">
                                        <p:cTn id="147" dur="4500"/>
                                        <p:tgtEl>
                                          <p:spTgt spid="79"/>
                                        </p:tgtEl>
                                        <p:attrNameLst>
                                          <p:attrName>ppt_y</p:attrName>
                                        </p:attrNameLst>
                                      </p:cBhvr>
                                      <p:tavLst>
                                        <p:tav tm="0">
                                          <p:val>
                                            <p:strVal val="ppt_y"/>
                                          </p:val>
                                        </p:tav>
                                        <p:tav tm="100000">
                                          <p:val>
                                            <p:strVal val="1+ppt_h/2"/>
                                          </p:val>
                                        </p:tav>
                                      </p:tavLst>
                                    </p:anim>
                                    <p:set>
                                      <p:cBhvr>
                                        <p:cTn id="148" dur="1" fill="hold">
                                          <p:stCondLst>
                                            <p:cond delay="4499"/>
                                          </p:stCondLst>
                                        </p:cTn>
                                        <p:tgtEl>
                                          <p:spTgt spid="79"/>
                                        </p:tgtEl>
                                        <p:attrNameLst>
                                          <p:attrName>style.visibility</p:attrName>
                                        </p:attrNameLst>
                                      </p:cBhvr>
                                      <p:to>
                                        <p:strVal val="hidden"/>
                                      </p:to>
                                    </p:set>
                                  </p:childTnLst>
                                </p:cTn>
                              </p:par>
                              <p:par>
                                <p:cTn id="149" presetID="3" presetClass="exit" presetSubtype="10" fill="hold" grpId="3" nodeType="withEffect">
                                  <p:stCondLst>
                                    <p:cond delay="0"/>
                                  </p:stCondLst>
                                  <p:childTnLst>
                                    <p:animEffect transition="out" filter="blinds(horizontal)">
                                      <p:cBhvr>
                                        <p:cTn id="150" dur="6000"/>
                                        <p:tgtEl>
                                          <p:spTgt spid="79"/>
                                        </p:tgtEl>
                                      </p:cBhvr>
                                    </p:animEffect>
                                    <p:set>
                                      <p:cBhvr>
                                        <p:cTn id="151" dur="1" fill="hold">
                                          <p:stCondLst>
                                            <p:cond delay="5999"/>
                                          </p:stCondLst>
                                        </p:cTn>
                                        <p:tgtEl>
                                          <p:spTgt spid="79"/>
                                        </p:tgtEl>
                                        <p:attrNameLst>
                                          <p:attrName>style.visibility</p:attrName>
                                        </p:attrNameLst>
                                      </p:cBhvr>
                                      <p:to>
                                        <p:strVal val="hidden"/>
                                      </p:to>
                                    </p:set>
                                  </p:childTnLst>
                                </p:cTn>
                              </p:par>
                              <p:par>
                                <p:cTn id="152" presetID="8" presetClass="emph" presetSubtype="0" fill="hold" grpId="4" nodeType="withEffect">
                                  <p:stCondLst>
                                    <p:cond delay="0"/>
                                  </p:stCondLst>
                                  <p:childTnLst>
                                    <p:animRot by="-21600000">
                                      <p:cBhvr>
                                        <p:cTn id="153" dur="5000" fill="hold"/>
                                        <p:tgtEl>
                                          <p:spTgt spid="79"/>
                                        </p:tgtEl>
                                        <p:attrNameLst>
                                          <p:attrName>r</p:attrName>
                                        </p:attrNameLst>
                                      </p:cBhvr>
                                    </p:animRot>
                                  </p:childTnLst>
                                </p:cTn>
                              </p:par>
                              <p:par>
                                <p:cTn id="154" presetID="45" presetClass="exit" presetSubtype="0" fill="hold" grpId="5" nodeType="withEffect">
                                  <p:stCondLst>
                                    <p:cond delay="0"/>
                                  </p:stCondLst>
                                  <p:childTnLst>
                                    <p:animEffect transition="out" filter="fade">
                                      <p:cBhvr>
                                        <p:cTn id="155" dur="5000"/>
                                        <p:tgtEl>
                                          <p:spTgt spid="79"/>
                                        </p:tgtEl>
                                      </p:cBhvr>
                                    </p:animEffect>
                                    <p:anim calcmode="lin" valueType="num">
                                      <p:cBhvr>
                                        <p:cTn id="156" dur="5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7" dur="5000"/>
                                        <p:tgtEl>
                                          <p:spTgt spid="79"/>
                                        </p:tgtEl>
                                        <p:attrNameLst>
                                          <p:attrName>ppt_h</p:attrName>
                                        </p:attrNameLst>
                                      </p:cBhvr>
                                      <p:tavLst>
                                        <p:tav tm="0">
                                          <p:val>
                                            <p:strVal val="ppt_h"/>
                                          </p:val>
                                        </p:tav>
                                        <p:tav tm="100000">
                                          <p:val>
                                            <p:strVal val="ppt_h"/>
                                          </p:val>
                                        </p:tav>
                                      </p:tavLst>
                                    </p:anim>
                                    <p:set>
                                      <p:cBhvr>
                                        <p:cTn id="158" dur="1" fill="hold">
                                          <p:stCondLst>
                                            <p:cond delay="4999"/>
                                          </p:stCondLst>
                                        </p:cTn>
                                        <p:tgtEl>
                                          <p:spTgt spid="79"/>
                                        </p:tgtEl>
                                        <p:attrNameLst>
                                          <p:attrName>style.visibility</p:attrName>
                                        </p:attrNameLst>
                                      </p:cBhvr>
                                      <p:to>
                                        <p:strVal val="hidden"/>
                                      </p:to>
                                    </p:set>
                                  </p:childTnLst>
                                </p:cTn>
                              </p:par>
                              <p:par>
                                <p:cTn id="159" presetID="2" presetClass="entr" presetSubtype="1" fill="hold" grpId="0" nodeType="withEffect">
                                  <p:stCondLst>
                                    <p:cond delay="0"/>
                                  </p:stCondLst>
                                  <p:childTnLst>
                                    <p:set>
                                      <p:cBhvr>
                                        <p:cTn id="160" dur="1" fill="hold">
                                          <p:stCondLst>
                                            <p:cond delay="0"/>
                                          </p:stCondLst>
                                        </p:cTn>
                                        <p:tgtEl>
                                          <p:spTgt spid="74"/>
                                        </p:tgtEl>
                                        <p:attrNameLst>
                                          <p:attrName>style.visibility</p:attrName>
                                        </p:attrNameLst>
                                      </p:cBhvr>
                                      <p:to>
                                        <p:strVal val="visible"/>
                                      </p:to>
                                    </p:set>
                                    <p:anim calcmode="lin" valueType="num">
                                      <p:cBhvr additive="base">
                                        <p:cTn id="161" dur="4000" fill="hold"/>
                                        <p:tgtEl>
                                          <p:spTgt spid="74"/>
                                        </p:tgtEl>
                                        <p:attrNameLst>
                                          <p:attrName>ppt_x</p:attrName>
                                        </p:attrNameLst>
                                      </p:cBhvr>
                                      <p:tavLst>
                                        <p:tav tm="0">
                                          <p:val>
                                            <p:strVal val="#ppt_x"/>
                                          </p:val>
                                        </p:tav>
                                        <p:tav tm="100000">
                                          <p:val>
                                            <p:strVal val="#ppt_x"/>
                                          </p:val>
                                        </p:tav>
                                      </p:tavLst>
                                    </p:anim>
                                    <p:anim calcmode="lin" valueType="num">
                                      <p:cBhvr additive="base">
                                        <p:cTn id="162" dur="4000" fill="hold"/>
                                        <p:tgtEl>
                                          <p:spTgt spid="74"/>
                                        </p:tgtEl>
                                        <p:attrNameLst>
                                          <p:attrName>ppt_y</p:attrName>
                                        </p:attrNameLst>
                                      </p:cBhvr>
                                      <p:tavLst>
                                        <p:tav tm="0">
                                          <p:val>
                                            <p:strVal val="0-#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74"/>
                                        </p:tgtEl>
                                        <p:attrNameLst>
                                          <p:attrName>style.visibility</p:attrName>
                                        </p:attrNameLst>
                                      </p:cBhvr>
                                      <p:to>
                                        <p:strVal val="visible"/>
                                      </p:to>
                                    </p:set>
                                    <p:anim calcmode="lin" valueType="num">
                                      <p:cBhvr>
                                        <p:cTn id="165" dur="4000" fill="hold"/>
                                        <p:tgtEl>
                                          <p:spTgt spid="74"/>
                                        </p:tgtEl>
                                        <p:attrNameLst>
                                          <p:attrName>ppt_w</p:attrName>
                                        </p:attrNameLst>
                                      </p:cBhvr>
                                      <p:tavLst>
                                        <p:tav tm="0" fmla="#ppt_w*sin(2.5*pi*$)">
                                          <p:val>
                                            <p:fltVal val="0"/>
                                          </p:val>
                                        </p:tav>
                                        <p:tav tm="100000">
                                          <p:val>
                                            <p:fltVal val="1"/>
                                          </p:val>
                                        </p:tav>
                                      </p:tavLst>
                                    </p:anim>
                                    <p:anim calcmode="lin" valueType="num">
                                      <p:cBhvr>
                                        <p:cTn id="166" dur="4000" fill="hold"/>
                                        <p:tgtEl>
                                          <p:spTgt spid="74"/>
                                        </p:tgtEl>
                                        <p:attrNameLst>
                                          <p:attrName>ppt_h</p:attrName>
                                        </p:attrNameLst>
                                      </p:cBhvr>
                                      <p:tavLst>
                                        <p:tav tm="0">
                                          <p:val>
                                            <p:strVal val="#ppt_h"/>
                                          </p:val>
                                        </p:tav>
                                        <p:tav tm="100000">
                                          <p:val>
                                            <p:strVal val="#ppt_h"/>
                                          </p:val>
                                        </p:tav>
                                      </p:tavLst>
                                    </p:anim>
                                  </p:childTnLst>
                                </p:cTn>
                              </p:par>
                              <p:par>
                                <p:cTn id="167" presetID="2" presetClass="exit" presetSubtype="4" fill="hold" grpId="2" nodeType="withEffect">
                                  <p:stCondLst>
                                    <p:cond delay="0"/>
                                  </p:stCondLst>
                                  <p:childTnLst>
                                    <p:anim calcmode="lin" valueType="num">
                                      <p:cBhvr additive="base">
                                        <p:cTn id="168" dur="4500"/>
                                        <p:tgtEl>
                                          <p:spTgt spid="74"/>
                                        </p:tgtEl>
                                        <p:attrNameLst>
                                          <p:attrName>ppt_x</p:attrName>
                                        </p:attrNameLst>
                                      </p:cBhvr>
                                      <p:tavLst>
                                        <p:tav tm="0">
                                          <p:val>
                                            <p:strVal val="ppt_x"/>
                                          </p:val>
                                        </p:tav>
                                        <p:tav tm="100000">
                                          <p:val>
                                            <p:strVal val="ppt_x"/>
                                          </p:val>
                                        </p:tav>
                                      </p:tavLst>
                                    </p:anim>
                                    <p:anim calcmode="lin" valueType="num">
                                      <p:cBhvr additive="base">
                                        <p:cTn id="169" dur="4500"/>
                                        <p:tgtEl>
                                          <p:spTgt spid="74"/>
                                        </p:tgtEl>
                                        <p:attrNameLst>
                                          <p:attrName>ppt_y</p:attrName>
                                        </p:attrNameLst>
                                      </p:cBhvr>
                                      <p:tavLst>
                                        <p:tav tm="0">
                                          <p:val>
                                            <p:strVal val="ppt_y"/>
                                          </p:val>
                                        </p:tav>
                                        <p:tav tm="100000">
                                          <p:val>
                                            <p:strVal val="1+ppt_h/2"/>
                                          </p:val>
                                        </p:tav>
                                      </p:tavLst>
                                    </p:anim>
                                    <p:set>
                                      <p:cBhvr>
                                        <p:cTn id="170" dur="1" fill="hold">
                                          <p:stCondLst>
                                            <p:cond delay="4499"/>
                                          </p:stCondLst>
                                        </p:cTn>
                                        <p:tgtEl>
                                          <p:spTgt spid="74"/>
                                        </p:tgtEl>
                                        <p:attrNameLst>
                                          <p:attrName>style.visibility</p:attrName>
                                        </p:attrNameLst>
                                      </p:cBhvr>
                                      <p:to>
                                        <p:strVal val="hidden"/>
                                      </p:to>
                                    </p:set>
                                  </p:childTnLst>
                                </p:cTn>
                              </p:par>
                              <p:par>
                                <p:cTn id="171" presetID="3" presetClass="exit" presetSubtype="10" fill="hold" grpId="3" nodeType="withEffect">
                                  <p:stCondLst>
                                    <p:cond delay="0"/>
                                  </p:stCondLst>
                                  <p:childTnLst>
                                    <p:animEffect transition="out" filter="blinds(horizontal)">
                                      <p:cBhvr>
                                        <p:cTn id="172" dur="6000"/>
                                        <p:tgtEl>
                                          <p:spTgt spid="74"/>
                                        </p:tgtEl>
                                      </p:cBhvr>
                                    </p:animEffect>
                                    <p:set>
                                      <p:cBhvr>
                                        <p:cTn id="173" dur="1" fill="hold">
                                          <p:stCondLst>
                                            <p:cond delay="5999"/>
                                          </p:stCondLst>
                                        </p:cTn>
                                        <p:tgtEl>
                                          <p:spTgt spid="74"/>
                                        </p:tgtEl>
                                        <p:attrNameLst>
                                          <p:attrName>style.visibility</p:attrName>
                                        </p:attrNameLst>
                                      </p:cBhvr>
                                      <p:to>
                                        <p:strVal val="hidden"/>
                                      </p:to>
                                    </p:set>
                                  </p:childTnLst>
                                </p:cTn>
                              </p:par>
                              <p:par>
                                <p:cTn id="174" presetID="8" presetClass="emph" presetSubtype="0" fill="hold" grpId="4" nodeType="withEffect">
                                  <p:stCondLst>
                                    <p:cond delay="0"/>
                                  </p:stCondLst>
                                  <p:childTnLst>
                                    <p:animRot by="-21600000">
                                      <p:cBhvr>
                                        <p:cTn id="175" dur="5000" fill="hold"/>
                                        <p:tgtEl>
                                          <p:spTgt spid="74"/>
                                        </p:tgtEl>
                                        <p:attrNameLst>
                                          <p:attrName>r</p:attrName>
                                        </p:attrNameLst>
                                      </p:cBhvr>
                                    </p:animRot>
                                  </p:childTnLst>
                                </p:cTn>
                              </p:par>
                              <p:par>
                                <p:cTn id="176" presetID="45" presetClass="exit" presetSubtype="0" fill="hold" grpId="5" nodeType="withEffect">
                                  <p:stCondLst>
                                    <p:cond delay="0"/>
                                  </p:stCondLst>
                                  <p:childTnLst>
                                    <p:animEffect transition="out" filter="fade">
                                      <p:cBhvr>
                                        <p:cTn id="177" dur="5000"/>
                                        <p:tgtEl>
                                          <p:spTgt spid="74"/>
                                        </p:tgtEl>
                                      </p:cBhvr>
                                    </p:animEffect>
                                    <p:anim calcmode="lin" valueType="num">
                                      <p:cBhvr>
                                        <p:cTn id="178" dur="5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9" dur="5000"/>
                                        <p:tgtEl>
                                          <p:spTgt spid="74"/>
                                        </p:tgtEl>
                                        <p:attrNameLst>
                                          <p:attrName>ppt_h</p:attrName>
                                        </p:attrNameLst>
                                      </p:cBhvr>
                                      <p:tavLst>
                                        <p:tav tm="0">
                                          <p:val>
                                            <p:strVal val="ppt_h"/>
                                          </p:val>
                                        </p:tav>
                                        <p:tav tm="100000">
                                          <p:val>
                                            <p:strVal val="ppt_h"/>
                                          </p:val>
                                        </p:tav>
                                      </p:tavLst>
                                    </p:anim>
                                    <p:set>
                                      <p:cBhvr>
                                        <p:cTn id="180" dur="1" fill="hold">
                                          <p:stCondLst>
                                            <p:cond delay="4999"/>
                                          </p:stCondLst>
                                        </p:cTn>
                                        <p:tgtEl>
                                          <p:spTgt spid="74"/>
                                        </p:tgtEl>
                                        <p:attrNameLst>
                                          <p:attrName>style.visibility</p:attrName>
                                        </p:attrNameLst>
                                      </p:cBhvr>
                                      <p:to>
                                        <p:strVal val="hidden"/>
                                      </p:to>
                                    </p:set>
                                  </p:childTnLst>
                                </p:cTn>
                              </p:par>
                              <p:par>
                                <p:cTn id="181" presetID="2" presetClass="entr" presetSubtype="1" fill="hold" grpId="0" nodeType="withEffect">
                                  <p:stCondLst>
                                    <p:cond delay="0"/>
                                  </p:stCondLst>
                                  <p:childTnLst>
                                    <p:set>
                                      <p:cBhvr>
                                        <p:cTn id="182" dur="1" fill="hold">
                                          <p:stCondLst>
                                            <p:cond delay="0"/>
                                          </p:stCondLst>
                                        </p:cTn>
                                        <p:tgtEl>
                                          <p:spTgt spid="75"/>
                                        </p:tgtEl>
                                        <p:attrNameLst>
                                          <p:attrName>style.visibility</p:attrName>
                                        </p:attrNameLst>
                                      </p:cBhvr>
                                      <p:to>
                                        <p:strVal val="visible"/>
                                      </p:to>
                                    </p:set>
                                    <p:anim calcmode="lin" valueType="num">
                                      <p:cBhvr additive="base">
                                        <p:cTn id="183" dur="4000" fill="hold"/>
                                        <p:tgtEl>
                                          <p:spTgt spid="75"/>
                                        </p:tgtEl>
                                        <p:attrNameLst>
                                          <p:attrName>ppt_x</p:attrName>
                                        </p:attrNameLst>
                                      </p:cBhvr>
                                      <p:tavLst>
                                        <p:tav tm="0">
                                          <p:val>
                                            <p:strVal val="#ppt_x"/>
                                          </p:val>
                                        </p:tav>
                                        <p:tav tm="100000">
                                          <p:val>
                                            <p:strVal val="#ppt_x"/>
                                          </p:val>
                                        </p:tav>
                                      </p:tavLst>
                                    </p:anim>
                                    <p:anim calcmode="lin" valueType="num">
                                      <p:cBhvr additive="base">
                                        <p:cTn id="184" dur="4000" fill="hold"/>
                                        <p:tgtEl>
                                          <p:spTgt spid="75"/>
                                        </p:tgtEl>
                                        <p:attrNameLst>
                                          <p:attrName>ppt_y</p:attrName>
                                        </p:attrNameLst>
                                      </p:cBhvr>
                                      <p:tavLst>
                                        <p:tav tm="0">
                                          <p:val>
                                            <p:strVal val="0-#ppt_h/2"/>
                                          </p:val>
                                        </p:tav>
                                        <p:tav tm="100000">
                                          <p:val>
                                            <p:strVal val="#ppt_y"/>
                                          </p:val>
                                        </p:tav>
                                      </p:tavLst>
                                    </p:anim>
                                  </p:childTnLst>
                                </p:cTn>
                              </p:par>
                              <p:par>
                                <p:cTn id="185" presetID="19" presetClass="entr" presetSubtype="10" fill="hold" grpId="1" nodeType="withEffect">
                                  <p:stCondLst>
                                    <p:cond delay="0"/>
                                  </p:stCondLst>
                                  <p:childTnLst>
                                    <p:set>
                                      <p:cBhvr>
                                        <p:cTn id="186" dur="1" fill="hold">
                                          <p:stCondLst>
                                            <p:cond delay="0"/>
                                          </p:stCondLst>
                                        </p:cTn>
                                        <p:tgtEl>
                                          <p:spTgt spid="75"/>
                                        </p:tgtEl>
                                        <p:attrNameLst>
                                          <p:attrName>style.visibility</p:attrName>
                                        </p:attrNameLst>
                                      </p:cBhvr>
                                      <p:to>
                                        <p:strVal val="visible"/>
                                      </p:to>
                                    </p:set>
                                    <p:anim calcmode="lin" valueType="num">
                                      <p:cBhvr>
                                        <p:cTn id="187" dur="4000" fill="hold"/>
                                        <p:tgtEl>
                                          <p:spTgt spid="75"/>
                                        </p:tgtEl>
                                        <p:attrNameLst>
                                          <p:attrName>ppt_w</p:attrName>
                                        </p:attrNameLst>
                                      </p:cBhvr>
                                      <p:tavLst>
                                        <p:tav tm="0" fmla="#ppt_w*sin(2.5*pi*$)">
                                          <p:val>
                                            <p:fltVal val="0"/>
                                          </p:val>
                                        </p:tav>
                                        <p:tav tm="100000">
                                          <p:val>
                                            <p:fltVal val="1"/>
                                          </p:val>
                                        </p:tav>
                                      </p:tavLst>
                                    </p:anim>
                                    <p:anim calcmode="lin" valueType="num">
                                      <p:cBhvr>
                                        <p:cTn id="188" dur="4000" fill="hold"/>
                                        <p:tgtEl>
                                          <p:spTgt spid="75"/>
                                        </p:tgtEl>
                                        <p:attrNameLst>
                                          <p:attrName>ppt_h</p:attrName>
                                        </p:attrNameLst>
                                      </p:cBhvr>
                                      <p:tavLst>
                                        <p:tav tm="0">
                                          <p:val>
                                            <p:strVal val="#ppt_h"/>
                                          </p:val>
                                        </p:tav>
                                        <p:tav tm="100000">
                                          <p:val>
                                            <p:strVal val="#ppt_h"/>
                                          </p:val>
                                        </p:tav>
                                      </p:tavLst>
                                    </p:anim>
                                  </p:childTnLst>
                                </p:cTn>
                              </p:par>
                              <p:par>
                                <p:cTn id="189" presetID="2" presetClass="exit" presetSubtype="4" fill="hold" grpId="2" nodeType="withEffect">
                                  <p:stCondLst>
                                    <p:cond delay="0"/>
                                  </p:stCondLst>
                                  <p:childTnLst>
                                    <p:anim calcmode="lin" valueType="num">
                                      <p:cBhvr additive="base">
                                        <p:cTn id="190" dur="4500"/>
                                        <p:tgtEl>
                                          <p:spTgt spid="75"/>
                                        </p:tgtEl>
                                        <p:attrNameLst>
                                          <p:attrName>ppt_x</p:attrName>
                                        </p:attrNameLst>
                                      </p:cBhvr>
                                      <p:tavLst>
                                        <p:tav tm="0">
                                          <p:val>
                                            <p:strVal val="ppt_x"/>
                                          </p:val>
                                        </p:tav>
                                        <p:tav tm="100000">
                                          <p:val>
                                            <p:strVal val="ppt_x"/>
                                          </p:val>
                                        </p:tav>
                                      </p:tavLst>
                                    </p:anim>
                                    <p:anim calcmode="lin" valueType="num">
                                      <p:cBhvr additive="base">
                                        <p:cTn id="191" dur="4500"/>
                                        <p:tgtEl>
                                          <p:spTgt spid="75"/>
                                        </p:tgtEl>
                                        <p:attrNameLst>
                                          <p:attrName>ppt_y</p:attrName>
                                        </p:attrNameLst>
                                      </p:cBhvr>
                                      <p:tavLst>
                                        <p:tav tm="0">
                                          <p:val>
                                            <p:strVal val="ppt_y"/>
                                          </p:val>
                                        </p:tav>
                                        <p:tav tm="100000">
                                          <p:val>
                                            <p:strVal val="1+ppt_h/2"/>
                                          </p:val>
                                        </p:tav>
                                      </p:tavLst>
                                    </p:anim>
                                    <p:set>
                                      <p:cBhvr>
                                        <p:cTn id="192" dur="1" fill="hold">
                                          <p:stCondLst>
                                            <p:cond delay="4499"/>
                                          </p:stCondLst>
                                        </p:cTn>
                                        <p:tgtEl>
                                          <p:spTgt spid="75"/>
                                        </p:tgtEl>
                                        <p:attrNameLst>
                                          <p:attrName>style.visibility</p:attrName>
                                        </p:attrNameLst>
                                      </p:cBhvr>
                                      <p:to>
                                        <p:strVal val="hidden"/>
                                      </p:to>
                                    </p:set>
                                  </p:childTnLst>
                                </p:cTn>
                              </p:par>
                              <p:par>
                                <p:cTn id="193" presetID="3" presetClass="exit" presetSubtype="10" fill="hold" grpId="3" nodeType="withEffect">
                                  <p:stCondLst>
                                    <p:cond delay="0"/>
                                  </p:stCondLst>
                                  <p:childTnLst>
                                    <p:animEffect transition="out" filter="blinds(horizontal)">
                                      <p:cBhvr>
                                        <p:cTn id="194" dur="6000"/>
                                        <p:tgtEl>
                                          <p:spTgt spid="75"/>
                                        </p:tgtEl>
                                      </p:cBhvr>
                                    </p:animEffect>
                                    <p:set>
                                      <p:cBhvr>
                                        <p:cTn id="195" dur="1" fill="hold">
                                          <p:stCondLst>
                                            <p:cond delay="5999"/>
                                          </p:stCondLst>
                                        </p:cTn>
                                        <p:tgtEl>
                                          <p:spTgt spid="75"/>
                                        </p:tgtEl>
                                        <p:attrNameLst>
                                          <p:attrName>style.visibility</p:attrName>
                                        </p:attrNameLst>
                                      </p:cBhvr>
                                      <p:to>
                                        <p:strVal val="hidden"/>
                                      </p:to>
                                    </p:set>
                                  </p:childTnLst>
                                </p:cTn>
                              </p:par>
                              <p:par>
                                <p:cTn id="196" presetID="8" presetClass="emph" presetSubtype="0" fill="hold" grpId="4" nodeType="withEffect">
                                  <p:stCondLst>
                                    <p:cond delay="0"/>
                                  </p:stCondLst>
                                  <p:childTnLst>
                                    <p:animRot by="-21600000">
                                      <p:cBhvr>
                                        <p:cTn id="197" dur="5000" fill="hold"/>
                                        <p:tgtEl>
                                          <p:spTgt spid="75"/>
                                        </p:tgtEl>
                                        <p:attrNameLst>
                                          <p:attrName>r</p:attrName>
                                        </p:attrNameLst>
                                      </p:cBhvr>
                                    </p:animRot>
                                  </p:childTnLst>
                                </p:cTn>
                              </p:par>
                              <p:par>
                                <p:cTn id="198" presetID="45" presetClass="exit" presetSubtype="0" fill="hold" grpId="5" nodeType="withEffect">
                                  <p:stCondLst>
                                    <p:cond delay="0"/>
                                  </p:stCondLst>
                                  <p:childTnLst>
                                    <p:animEffect transition="out" filter="fade">
                                      <p:cBhvr>
                                        <p:cTn id="199" dur="5000"/>
                                        <p:tgtEl>
                                          <p:spTgt spid="75"/>
                                        </p:tgtEl>
                                      </p:cBhvr>
                                    </p:animEffect>
                                    <p:anim calcmode="lin" valueType="num">
                                      <p:cBhvr>
                                        <p:cTn id="200" dur="5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1" dur="5000"/>
                                        <p:tgtEl>
                                          <p:spTgt spid="75"/>
                                        </p:tgtEl>
                                        <p:attrNameLst>
                                          <p:attrName>ppt_h</p:attrName>
                                        </p:attrNameLst>
                                      </p:cBhvr>
                                      <p:tavLst>
                                        <p:tav tm="0">
                                          <p:val>
                                            <p:strVal val="ppt_h"/>
                                          </p:val>
                                        </p:tav>
                                        <p:tav tm="100000">
                                          <p:val>
                                            <p:strVal val="ppt_h"/>
                                          </p:val>
                                        </p:tav>
                                      </p:tavLst>
                                    </p:anim>
                                    <p:set>
                                      <p:cBhvr>
                                        <p:cTn id="202" dur="1" fill="hold">
                                          <p:stCondLst>
                                            <p:cond delay="4999"/>
                                          </p:stCondLst>
                                        </p:cTn>
                                        <p:tgtEl>
                                          <p:spTgt spid="75"/>
                                        </p:tgtEl>
                                        <p:attrNameLst>
                                          <p:attrName>style.visibility</p:attrName>
                                        </p:attrNameLst>
                                      </p:cBhvr>
                                      <p:to>
                                        <p:strVal val="hidden"/>
                                      </p:to>
                                    </p:set>
                                  </p:childTnLst>
                                </p:cTn>
                              </p:par>
                              <p:par>
                                <p:cTn id="203" presetID="2" presetClass="entr" presetSubtype="1" fill="hold" grpId="0" nodeType="withEffect">
                                  <p:stCondLst>
                                    <p:cond delay="0"/>
                                  </p:stCondLst>
                                  <p:childTnLst>
                                    <p:set>
                                      <p:cBhvr>
                                        <p:cTn id="204" dur="1" fill="hold">
                                          <p:stCondLst>
                                            <p:cond delay="0"/>
                                          </p:stCondLst>
                                        </p:cTn>
                                        <p:tgtEl>
                                          <p:spTgt spid="76"/>
                                        </p:tgtEl>
                                        <p:attrNameLst>
                                          <p:attrName>style.visibility</p:attrName>
                                        </p:attrNameLst>
                                      </p:cBhvr>
                                      <p:to>
                                        <p:strVal val="visible"/>
                                      </p:to>
                                    </p:set>
                                    <p:anim calcmode="lin" valueType="num">
                                      <p:cBhvr additive="base">
                                        <p:cTn id="205" dur="4000" fill="hold"/>
                                        <p:tgtEl>
                                          <p:spTgt spid="76"/>
                                        </p:tgtEl>
                                        <p:attrNameLst>
                                          <p:attrName>ppt_x</p:attrName>
                                        </p:attrNameLst>
                                      </p:cBhvr>
                                      <p:tavLst>
                                        <p:tav tm="0">
                                          <p:val>
                                            <p:strVal val="#ppt_x"/>
                                          </p:val>
                                        </p:tav>
                                        <p:tav tm="100000">
                                          <p:val>
                                            <p:strVal val="#ppt_x"/>
                                          </p:val>
                                        </p:tav>
                                      </p:tavLst>
                                    </p:anim>
                                    <p:anim calcmode="lin" valueType="num">
                                      <p:cBhvr additive="base">
                                        <p:cTn id="206" dur="4000" fill="hold"/>
                                        <p:tgtEl>
                                          <p:spTgt spid="76"/>
                                        </p:tgtEl>
                                        <p:attrNameLst>
                                          <p:attrName>ppt_y</p:attrName>
                                        </p:attrNameLst>
                                      </p:cBhvr>
                                      <p:tavLst>
                                        <p:tav tm="0">
                                          <p:val>
                                            <p:strVal val="0-#ppt_h/2"/>
                                          </p:val>
                                        </p:tav>
                                        <p:tav tm="100000">
                                          <p:val>
                                            <p:strVal val="#ppt_y"/>
                                          </p:val>
                                        </p:tav>
                                      </p:tavLst>
                                    </p:anim>
                                  </p:childTnLst>
                                </p:cTn>
                              </p:par>
                              <p:par>
                                <p:cTn id="207" presetID="19" presetClass="entr" presetSubtype="10" fill="hold" grpId="1" nodeType="withEffect">
                                  <p:stCondLst>
                                    <p:cond delay="0"/>
                                  </p:stCondLst>
                                  <p:childTnLst>
                                    <p:set>
                                      <p:cBhvr>
                                        <p:cTn id="208" dur="1" fill="hold">
                                          <p:stCondLst>
                                            <p:cond delay="0"/>
                                          </p:stCondLst>
                                        </p:cTn>
                                        <p:tgtEl>
                                          <p:spTgt spid="76"/>
                                        </p:tgtEl>
                                        <p:attrNameLst>
                                          <p:attrName>style.visibility</p:attrName>
                                        </p:attrNameLst>
                                      </p:cBhvr>
                                      <p:to>
                                        <p:strVal val="visible"/>
                                      </p:to>
                                    </p:set>
                                    <p:anim calcmode="lin" valueType="num">
                                      <p:cBhvr>
                                        <p:cTn id="209" dur="4000" fill="hold"/>
                                        <p:tgtEl>
                                          <p:spTgt spid="76"/>
                                        </p:tgtEl>
                                        <p:attrNameLst>
                                          <p:attrName>ppt_w</p:attrName>
                                        </p:attrNameLst>
                                      </p:cBhvr>
                                      <p:tavLst>
                                        <p:tav tm="0" fmla="#ppt_w*sin(2.5*pi*$)">
                                          <p:val>
                                            <p:fltVal val="0"/>
                                          </p:val>
                                        </p:tav>
                                        <p:tav tm="100000">
                                          <p:val>
                                            <p:fltVal val="1"/>
                                          </p:val>
                                        </p:tav>
                                      </p:tavLst>
                                    </p:anim>
                                    <p:anim calcmode="lin" valueType="num">
                                      <p:cBhvr>
                                        <p:cTn id="210" dur="4000" fill="hold"/>
                                        <p:tgtEl>
                                          <p:spTgt spid="76"/>
                                        </p:tgtEl>
                                        <p:attrNameLst>
                                          <p:attrName>ppt_h</p:attrName>
                                        </p:attrNameLst>
                                      </p:cBhvr>
                                      <p:tavLst>
                                        <p:tav tm="0">
                                          <p:val>
                                            <p:strVal val="#ppt_h"/>
                                          </p:val>
                                        </p:tav>
                                        <p:tav tm="100000">
                                          <p:val>
                                            <p:strVal val="#ppt_h"/>
                                          </p:val>
                                        </p:tav>
                                      </p:tavLst>
                                    </p:anim>
                                  </p:childTnLst>
                                </p:cTn>
                              </p:par>
                              <p:par>
                                <p:cTn id="211" presetID="2" presetClass="exit" presetSubtype="4" fill="hold" grpId="2" nodeType="withEffect">
                                  <p:stCondLst>
                                    <p:cond delay="0"/>
                                  </p:stCondLst>
                                  <p:childTnLst>
                                    <p:anim calcmode="lin" valueType="num">
                                      <p:cBhvr additive="base">
                                        <p:cTn id="212" dur="4500"/>
                                        <p:tgtEl>
                                          <p:spTgt spid="76"/>
                                        </p:tgtEl>
                                        <p:attrNameLst>
                                          <p:attrName>ppt_x</p:attrName>
                                        </p:attrNameLst>
                                      </p:cBhvr>
                                      <p:tavLst>
                                        <p:tav tm="0">
                                          <p:val>
                                            <p:strVal val="ppt_x"/>
                                          </p:val>
                                        </p:tav>
                                        <p:tav tm="100000">
                                          <p:val>
                                            <p:strVal val="ppt_x"/>
                                          </p:val>
                                        </p:tav>
                                      </p:tavLst>
                                    </p:anim>
                                    <p:anim calcmode="lin" valueType="num">
                                      <p:cBhvr additive="base">
                                        <p:cTn id="213" dur="4500"/>
                                        <p:tgtEl>
                                          <p:spTgt spid="76"/>
                                        </p:tgtEl>
                                        <p:attrNameLst>
                                          <p:attrName>ppt_y</p:attrName>
                                        </p:attrNameLst>
                                      </p:cBhvr>
                                      <p:tavLst>
                                        <p:tav tm="0">
                                          <p:val>
                                            <p:strVal val="ppt_y"/>
                                          </p:val>
                                        </p:tav>
                                        <p:tav tm="100000">
                                          <p:val>
                                            <p:strVal val="1+ppt_h/2"/>
                                          </p:val>
                                        </p:tav>
                                      </p:tavLst>
                                    </p:anim>
                                    <p:set>
                                      <p:cBhvr>
                                        <p:cTn id="214" dur="1" fill="hold">
                                          <p:stCondLst>
                                            <p:cond delay="4499"/>
                                          </p:stCondLst>
                                        </p:cTn>
                                        <p:tgtEl>
                                          <p:spTgt spid="76"/>
                                        </p:tgtEl>
                                        <p:attrNameLst>
                                          <p:attrName>style.visibility</p:attrName>
                                        </p:attrNameLst>
                                      </p:cBhvr>
                                      <p:to>
                                        <p:strVal val="hidden"/>
                                      </p:to>
                                    </p:set>
                                  </p:childTnLst>
                                </p:cTn>
                              </p:par>
                              <p:par>
                                <p:cTn id="215" presetID="3" presetClass="exit" presetSubtype="10" fill="hold" grpId="3" nodeType="withEffect">
                                  <p:stCondLst>
                                    <p:cond delay="0"/>
                                  </p:stCondLst>
                                  <p:childTnLst>
                                    <p:animEffect transition="out" filter="blinds(horizontal)">
                                      <p:cBhvr>
                                        <p:cTn id="216" dur="6000"/>
                                        <p:tgtEl>
                                          <p:spTgt spid="76"/>
                                        </p:tgtEl>
                                      </p:cBhvr>
                                    </p:animEffect>
                                    <p:set>
                                      <p:cBhvr>
                                        <p:cTn id="217" dur="1" fill="hold">
                                          <p:stCondLst>
                                            <p:cond delay="5999"/>
                                          </p:stCondLst>
                                        </p:cTn>
                                        <p:tgtEl>
                                          <p:spTgt spid="76"/>
                                        </p:tgtEl>
                                        <p:attrNameLst>
                                          <p:attrName>style.visibility</p:attrName>
                                        </p:attrNameLst>
                                      </p:cBhvr>
                                      <p:to>
                                        <p:strVal val="hidden"/>
                                      </p:to>
                                    </p:set>
                                  </p:childTnLst>
                                </p:cTn>
                              </p:par>
                              <p:par>
                                <p:cTn id="218" presetID="8" presetClass="emph" presetSubtype="0" fill="hold" grpId="4" nodeType="withEffect">
                                  <p:stCondLst>
                                    <p:cond delay="0"/>
                                  </p:stCondLst>
                                  <p:childTnLst>
                                    <p:animRot by="-21600000">
                                      <p:cBhvr>
                                        <p:cTn id="219" dur="5000" fill="hold"/>
                                        <p:tgtEl>
                                          <p:spTgt spid="76"/>
                                        </p:tgtEl>
                                        <p:attrNameLst>
                                          <p:attrName>r</p:attrName>
                                        </p:attrNameLst>
                                      </p:cBhvr>
                                    </p:animRot>
                                  </p:childTnLst>
                                </p:cTn>
                              </p:par>
                              <p:par>
                                <p:cTn id="220" presetID="45" presetClass="exit" presetSubtype="0" fill="hold" grpId="5" nodeType="withEffect">
                                  <p:stCondLst>
                                    <p:cond delay="0"/>
                                  </p:stCondLst>
                                  <p:childTnLst>
                                    <p:animEffect transition="out" filter="fade">
                                      <p:cBhvr>
                                        <p:cTn id="221" dur="5000"/>
                                        <p:tgtEl>
                                          <p:spTgt spid="76"/>
                                        </p:tgtEl>
                                      </p:cBhvr>
                                    </p:animEffect>
                                    <p:anim calcmode="lin" valueType="num">
                                      <p:cBhvr>
                                        <p:cTn id="222" dur="5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3" dur="5000"/>
                                        <p:tgtEl>
                                          <p:spTgt spid="76"/>
                                        </p:tgtEl>
                                        <p:attrNameLst>
                                          <p:attrName>ppt_h</p:attrName>
                                        </p:attrNameLst>
                                      </p:cBhvr>
                                      <p:tavLst>
                                        <p:tav tm="0">
                                          <p:val>
                                            <p:strVal val="ppt_h"/>
                                          </p:val>
                                        </p:tav>
                                        <p:tav tm="100000">
                                          <p:val>
                                            <p:strVal val="ppt_h"/>
                                          </p:val>
                                        </p:tav>
                                      </p:tavLst>
                                    </p:anim>
                                    <p:set>
                                      <p:cBhvr>
                                        <p:cTn id="224" dur="1" fill="hold">
                                          <p:stCondLst>
                                            <p:cond delay="4999"/>
                                          </p:stCondLst>
                                        </p:cTn>
                                        <p:tgtEl>
                                          <p:spTgt spid="76"/>
                                        </p:tgtEl>
                                        <p:attrNameLst>
                                          <p:attrName>style.visibility</p:attrName>
                                        </p:attrNameLst>
                                      </p:cBhvr>
                                      <p:to>
                                        <p:strVal val="hidden"/>
                                      </p:to>
                                    </p:set>
                                  </p:childTnLst>
                                </p:cTn>
                              </p:par>
                              <p:par>
                                <p:cTn id="225" presetID="2" presetClass="entr" presetSubtype="1" fill="hold" grpId="0" nodeType="withEffect">
                                  <p:stCondLst>
                                    <p:cond delay="0"/>
                                  </p:stCondLst>
                                  <p:childTnLst>
                                    <p:set>
                                      <p:cBhvr>
                                        <p:cTn id="226" dur="1" fill="hold">
                                          <p:stCondLst>
                                            <p:cond delay="0"/>
                                          </p:stCondLst>
                                        </p:cTn>
                                        <p:tgtEl>
                                          <p:spTgt spid="71"/>
                                        </p:tgtEl>
                                        <p:attrNameLst>
                                          <p:attrName>style.visibility</p:attrName>
                                        </p:attrNameLst>
                                      </p:cBhvr>
                                      <p:to>
                                        <p:strVal val="visible"/>
                                      </p:to>
                                    </p:set>
                                    <p:anim calcmode="lin" valueType="num">
                                      <p:cBhvr additive="base">
                                        <p:cTn id="227" dur="4000" fill="hold"/>
                                        <p:tgtEl>
                                          <p:spTgt spid="71"/>
                                        </p:tgtEl>
                                        <p:attrNameLst>
                                          <p:attrName>ppt_x</p:attrName>
                                        </p:attrNameLst>
                                      </p:cBhvr>
                                      <p:tavLst>
                                        <p:tav tm="0">
                                          <p:val>
                                            <p:strVal val="#ppt_x"/>
                                          </p:val>
                                        </p:tav>
                                        <p:tav tm="100000">
                                          <p:val>
                                            <p:strVal val="#ppt_x"/>
                                          </p:val>
                                        </p:tav>
                                      </p:tavLst>
                                    </p:anim>
                                    <p:anim calcmode="lin" valueType="num">
                                      <p:cBhvr additive="base">
                                        <p:cTn id="228" dur="4000" fill="hold"/>
                                        <p:tgtEl>
                                          <p:spTgt spid="71"/>
                                        </p:tgtEl>
                                        <p:attrNameLst>
                                          <p:attrName>ppt_y</p:attrName>
                                        </p:attrNameLst>
                                      </p:cBhvr>
                                      <p:tavLst>
                                        <p:tav tm="0">
                                          <p:val>
                                            <p:strVal val="0-#ppt_h/2"/>
                                          </p:val>
                                        </p:tav>
                                        <p:tav tm="100000">
                                          <p:val>
                                            <p:strVal val="#ppt_y"/>
                                          </p:val>
                                        </p:tav>
                                      </p:tavLst>
                                    </p:anim>
                                  </p:childTnLst>
                                </p:cTn>
                              </p:par>
                              <p:par>
                                <p:cTn id="229" presetID="19" presetClass="entr" presetSubtype="10" fill="hold" grpId="1" nodeType="withEffect">
                                  <p:stCondLst>
                                    <p:cond delay="0"/>
                                  </p:stCondLst>
                                  <p:childTnLst>
                                    <p:set>
                                      <p:cBhvr>
                                        <p:cTn id="230" dur="1" fill="hold">
                                          <p:stCondLst>
                                            <p:cond delay="0"/>
                                          </p:stCondLst>
                                        </p:cTn>
                                        <p:tgtEl>
                                          <p:spTgt spid="71"/>
                                        </p:tgtEl>
                                        <p:attrNameLst>
                                          <p:attrName>style.visibility</p:attrName>
                                        </p:attrNameLst>
                                      </p:cBhvr>
                                      <p:to>
                                        <p:strVal val="visible"/>
                                      </p:to>
                                    </p:set>
                                    <p:anim calcmode="lin" valueType="num">
                                      <p:cBhvr>
                                        <p:cTn id="231" dur="4000" fill="hold"/>
                                        <p:tgtEl>
                                          <p:spTgt spid="71"/>
                                        </p:tgtEl>
                                        <p:attrNameLst>
                                          <p:attrName>ppt_w</p:attrName>
                                        </p:attrNameLst>
                                      </p:cBhvr>
                                      <p:tavLst>
                                        <p:tav tm="0" fmla="#ppt_w*sin(2.5*pi*$)">
                                          <p:val>
                                            <p:fltVal val="0"/>
                                          </p:val>
                                        </p:tav>
                                        <p:tav tm="100000">
                                          <p:val>
                                            <p:fltVal val="1"/>
                                          </p:val>
                                        </p:tav>
                                      </p:tavLst>
                                    </p:anim>
                                    <p:anim calcmode="lin" valueType="num">
                                      <p:cBhvr>
                                        <p:cTn id="232" dur="4000" fill="hold"/>
                                        <p:tgtEl>
                                          <p:spTgt spid="71"/>
                                        </p:tgtEl>
                                        <p:attrNameLst>
                                          <p:attrName>ppt_h</p:attrName>
                                        </p:attrNameLst>
                                      </p:cBhvr>
                                      <p:tavLst>
                                        <p:tav tm="0">
                                          <p:val>
                                            <p:strVal val="#ppt_h"/>
                                          </p:val>
                                        </p:tav>
                                        <p:tav tm="100000">
                                          <p:val>
                                            <p:strVal val="#ppt_h"/>
                                          </p:val>
                                        </p:tav>
                                      </p:tavLst>
                                    </p:anim>
                                  </p:childTnLst>
                                </p:cTn>
                              </p:par>
                              <p:par>
                                <p:cTn id="233" presetID="2" presetClass="exit" presetSubtype="4" fill="hold" grpId="2" nodeType="withEffect">
                                  <p:stCondLst>
                                    <p:cond delay="0"/>
                                  </p:stCondLst>
                                  <p:childTnLst>
                                    <p:anim calcmode="lin" valueType="num">
                                      <p:cBhvr additive="base">
                                        <p:cTn id="234" dur="4500"/>
                                        <p:tgtEl>
                                          <p:spTgt spid="71"/>
                                        </p:tgtEl>
                                        <p:attrNameLst>
                                          <p:attrName>ppt_x</p:attrName>
                                        </p:attrNameLst>
                                      </p:cBhvr>
                                      <p:tavLst>
                                        <p:tav tm="0">
                                          <p:val>
                                            <p:strVal val="ppt_x"/>
                                          </p:val>
                                        </p:tav>
                                        <p:tav tm="100000">
                                          <p:val>
                                            <p:strVal val="ppt_x"/>
                                          </p:val>
                                        </p:tav>
                                      </p:tavLst>
                                    </p:anim>
                                    <p:anim calcmode="lin" valueType="num">
                                      <p:cBhvr additive="base">
                                        <p:cTn id="235" dur="4500"/>
                                        <p:tgtEl>
                                          <p:spTgt spid="71"/>
                                        </p:tgtEl>
                                        <p:attrNameLst>
                                          <p:attrName>ppt_y</p:attrName>
                                        </p:attrNameLst>
                                      </p:cBhvr>
                                      <p:tavLst>
                                        <p:tav tm="0">
                                          <p:val>
                                            <p:strVal val="ppt_y"/>
                                          </p:val>
                                        </p:tav>
                                        <p:tav tm="100000">
                                          <p:val>
                                            <p:strVal val="1+ppt_h/2"/>
                                          </p:val>
                                        </p:tav>
                                      </p:tavLst>
                                    </p:anim>
                                    <p:set>
                                      <p:cBhvr>
                                        <p:cTn id="236" dur="1" fill="hold">
                                          <p:stCondLst>
                                            <p:cond delay="4499"/>
                                          </p:stCondLst>
                                        </p:cTn>
                                        <p:tgtEl>
                                          <p:spTgt spid="71"/>
                                        </p:tgtEl>
                                        <p:attrNameLst>
                                          <p:attrName>style.visibility</p:attrName>
                                        </p:attrNameLst>
                                      </p:cBhvr>
                                      <p:to>
                                        <p:strVal val="hidden"/>
                                      </p:to>
                                    </p:set>
                                  </p:childTnLst>
                                </p:cTn>
                              </p:par>
                              <p:par>
                                <p:cTn id="237" presetID="3" presetClass="exit" presetSubtype="10" fill="hold" grpId="3" nodeType="withEffect">
                                  <p:stCondLst>
                                    <p:cond delay="0"/>
                                  </p:stCondLst>
                                  <p:childTnLst>
                                    <p:animEffect transition="out" filter="blinds(horizontal)">
                                      <p:cBhvr>
                                        <p:cTn id="238" dur="6000"/>
                                        <p:tgtEl>
                                          <p:spTgt spid="71"/>
                                        </p:tgtEl>
                                      </p:cBhvr>
                                    </p:animEffect>
                                    <p:set>
                                      <p:cBhvr>
                                        <p:cTn id="239" dur="1" fill="hold">
                                          <p:stCondLst>
                                            <p:cond delay="5999"/>
                                          </p:stCondLst>
                                        </p:cTn>
                                        <p:tgtEl>
                                          <p:spTgt spid="71"/>
                                        </p:tgtEl>
                                        <p:attrNameLst>
                                          <p:attrName>style.visibility</p:attrName>
                                        </p:attrNameLst>
                                      </p:cBhvr>
                                      <p:to>
                                        <p:strVal val="hidden"/>
                                      </p:to>
                                    </p:set>
                                  </p:childTnLst>
                                </p:cTn>
                              </p:par>
                              <p:par>
                                <p:cTn id="240" presetID="8" presetClass="emph" presetSubtype="0" fill="hold" grpId="4" nodeType="withEffect">
                                  <p:stCondLst>
                                    <p:cond delay="0"/>
                                  </p:stCondLst>
                                  <p:childTnLst>
                                    <p:animRot by="-21600000">
                                      <p:cBhvr>
                                        <p:cTn id="241" dur="5000" fill="hold"/>
                                        <p:tgtEl>
                                          <p:spTgt spid="71"/>
                                        </p:tgtEl>
                                        <p:attrNameLst>
                                          <p:attrName>r</p:attrName>
                                        </p:attrNameLst>
                                      </p:cBhvr>
                                    </p:animRot>
                                  </p:childTnLst>
                                </p:cTn>
                              </p:par>
                              <p:par>
                                <p:cTn id="242" presetID="45" presetClass="exit" presetSubtype="0" fill="hold" grpId="5" nodeType="withEffect">
                                  <p:stCondLst>
                                    <p:cond delay="0"/>
                                  </p:stCondLst>
                                  <p:childTnLst>
                                    <p:animEffect transition="out" filter="fade">
                                      <p:cBhvr>
                                        <p:cTn id="243" dur="5000"/>
                                        <p:tgtEl>
                                          <p:spTgt spid="71"/>
                                        </p:tgtEl>
                                      </p:cBhvr>
                                    </p:animEffect>
                                    <p:anim calcmode="lin" valueType="num">
                                      <p:cBhvr>
                                        <p:cTn id="244" dur="5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45" dur="5000"/>
                                        <p:tgtEl>
                                          <p:spTgt spid="71"/>
                                        </p:tgtEl>
                                        <p:attrNameLst>
                                          <p:attrName>ppt_h</p:attrName>
                                        </p:attrNameLst>
                                      </p:cBhvr>
                                      <p:tavLst>
                                        <p:tav tm="0">
                                          <p:val>
                                            <p:strVal val="ppt_h"/>
                                          </p:val>
                                        </p:tav>
                                        <p:tav tm="100000">
                                          <p:val>
                                            <p:strVal val="ppt_h"/>
                                          </p:val>
                                        </p:tav>
                                      </p:tavLst>
                                    </p:anim>
                                    <p:set>
                                      <p:cBhvr>
                                        <p:cTn id="246" dur="1" fill="hold">
                                          <p:stCondLst>
                                            <p:cond delay="4999"/>
                                          </p:stCondLst>
                                        </p:cTn>
                                        <p:tgtEl>
                                          <p:spTgt spid="71"/>
                                        </p:tgtEl>
                                        <p:attrNameLst>
                                          <p:attrName>style.visibility</p:attrName>
                                        </p:attrNameLst>
                                      </p:cBhvr>
                                      <p:to>
                                        <p:strVal val="hidden"/>
                                      </p:to>
                                    </p:set>
                                  </p:childTnLst>
                                </p:cTn>
                              </p:par>
                              <p:par>
                                <p:cTn id="247" presetID="2" presetClass="entr" presetSubtype="1" fill="hold" grpId="0" nodeType="withEffect">
                                  <p:stCondLst>
                                    <p:cond delay="0"/>
                                  </p:stCondLst>
                                  <p:childTnLst>
                                    <p:set>
                                      <p:cBhvr>
                                        <p:cTn id="248" dur="1" fill="hold">
                                          <p:stCondLst>
                                            <p:cond delay="0"/>
                                          </p:stCondLst>
                                        </p:cTn>
                                        <p:tgtEl>
                                          <p:spTgt spid="72"/>
                                        </p:tgtEl>
                                        <p:attrNameLst>
                                          <p:attrName>style.visibility</p:attrName>
                                        </p:attrNameLst>
                                      </p:cBhvr>
                                      <p:to>
                                        <p:strVal val="visible"/>
                                      </p:to>
                                    </p:set>
                                    <p:anim calcmode="lin" valueType="num">
                                      <p:cBhvr additive="base">
                                        <p:cTn id="249" dur="4000" fill="hold"/>
                                        <p:tgtEl>
                                          <p:spTgt spid="72"/>
                                        </p:tgtEl>
                                        <p:attrNameLst>
                                          <p:attrName>ppt_x</p:attrName>
                                        </p:attrNameLst>
                                      </p:cBhvr>
                                      <p:tavLst>
                                        <p:tav tm="0">
                                          <p:val>
                                            <p:strVal val="#ppt_x"/>
                                          </p:val>
                                        </p:tav>
                                        <p:tav tm="100000">
                                          <p:val>
                                            <p:strVal val="#ppt_x"/>
                                          </p:val>
                                        </p:tav>
                                      </p:tavLst>
                                    </p:anim>
                                    <p:anim calcmode="lin" valueType="num">
                                      <p:cBhvr additive="base">
                                        <p:cTn id="250" dur="4000" fill="hold"/>
                                        <p:tgtEl>
                                          <p:spTgt spid="72"/>
                                        </p:tgtEl>
                                        <p:attrNameLst>
                                          <p:attrName>ppt_y</p:attrName>
                                        </p:attrNameLst>
                                      </p:cBhvr>
                                      <p:tavLst>
                                        <p:tav tm="0">
                                          <p:val>
                                            <p:strVal val="0-#ppt_h/2"/>
                                          </p:val>
                                        </p:tav>
                                        <p:tav tm="100000">
                                          <p:val>
                                            <p:strVal val="#ppt_y"/>
                                          </p:val>
                                        </p:tav>
                                      </p:tavLst>
                                    </p:anim>
                                  </p:childTnLst>
                                </p:cTn>
                              </p:par>
                              <p:par>
                                <p:cTn id="251" presetID="19" presetClass="entr" presetSubtype="10" fill="hold" grpId="1" nodeType="withEffect">
                                  <p:stCondLst>
                                    <p:cond delay="0"/>
                                  </p:stCondLst>
                                  <p:childTnLst>
                                    <p:set>
                                      <p:cBhvr>
                                        <p:cTn id="252" dur="1" fill="hold">
                                          <p:stCondLst>
                                            <p:cond delay="0"/>
                                          </p:stCondLst>
                                        </p:cTn>
                                        <p:tgtEl>
                                          <p:spTgt spid="72"/>
                                        </p:tgtEl>
                                        <p:attrNameLst>
                                          <p:attrName>style.visibility</p:attrName>
                                        </p:attrNameLst>
                                      </p:cBhvr>
                                      <p:to>
                                        <p:strVal val="visible"/>
                                      </p:to>
                                    </p:set>
                                    <p:anim calcmode="lin" valueType="num">
                                      <p:cBhvr>
                                        <p:cTn id="253" dur="4000" fill="hold"/>
                                        <p:tgtEl>
                                          <p:spTgt spid="72"/>
                                        </p:tgtEl>
                                        <p:attrNameLst>
                                          <p:attrName>ppt_w</p:attrName>
                                        </p:attrNameLst>
                                      </p:cBhvr>
                                      <p:tavLst>
                                        <p:tav tm="0" fmla="#ppt_w*sin(2.5*pi*$)">
                                          <p:val>
                                            <p:fltVal val="0"/>
                                          </p:val>
                                        </p:tav>
                                        <p:tav tm="100000">
                                          <p:val>
                                            <p:fltVal val="1"/>
                                          </p:val>
                                        </p:tav>
                                      </p:tavLst>
                                    </p:anim>
                                    <p:anim calcmode="lin" valueType="num">
                                      <p:cBhvr>
                                        <p:cTn id="254" dur="4000" fill="hold"/>
                                        <p:tgtEl>
                                          <p:spTgt spid="72"/>
                                        </p:tgtEl>
                                        <p:attrNameLst>
                                          <p:attrName>ppt_h</p:attrName>
                                        </p:attrNameLst>
                                      </p:cBhvr>
                                      <p:tavLst>
                                        <p:tav tm="0">
                                          <p:val>
                                            <p:strVal val="#ppt_h"/>
                                          </p:val>
                                        </p:tav>
                                        <p:tav tm="100000">
                                          <p:val>
                                            <p:strVal val="#ppt_h"/>
                                          </p:val>
                                        </p:tav>
                                      </p:tavLst>
                                    </p:anim>
                                  </p:childTnLst>
                                </p:cTn>
                              </p:par>
                              <p:par>
                                <p:cTn id="255" presetID="2" presetClass="exit" presetSubtype="4" fill="hold" grpId="2" nodeType="withEffect">
                                  <p:stCondLst>
                                    <p:cond delay="0"/>
                                  </p:stCondLst>
                                  <p:childTnLst>
                                    <p:anim calcmode="lin" valueType="num">
                                      <p:cBhvr additive="base">
                                        <p:cTn id="256" dur="4500"/>
                                        <p:tgtEl>
                                          <p:spTgt spid="72"/>
                                        </p:tgtEl>
                                        <p:attrNameLst>
                                          <p:attrName>ppt_x</p:attrName>
                                        </p:attrNameLst>
                                      </p:cBhvr>
                                      <p:tavLst>
                                        <p:tav tm="0">
                                          <p:val>
                                            <p:strVal val="ppt_x"/>
                                          </p:val>
                                        </p:tav>
                                        <p:tav tm="100000">
                                          <p:val>
                                            <p:strVal val="ppt_x"/>
                                          </p:val>
                                        </p:tav>
                                      </p:tavLst>
                                    </p:anim>
                                    <p:anim calcmode="lin" valueType="num">
                                      <p:cBhvr additive="base">
                                        <p:cTn id="257" dur="4500"/>
                                        <p:tgtEl>
                                          <p:spTgt spid="72"/>
                                        </p:tgtEl>
                                        <p:attrNameLst>
                                          <p:attrName>ppt_y</p:attrName>
                                        </p:attrNameLst>
                                      </p:cBhvr>
                                      <p:tavLst>
                                        <p:tav tm="0">
                                          <p:val>
                                            <p:strVal val="ppt_y"/>
                                          </p:val>
                                        </p:tav>
                                        <p:tav tm="100000">
                                          <p:val>
                                            <p:strVal val="1+ppt_h/2"/>
                                          </p:val>
                                        </p:tav>
                                      </p:tavLst>
                                    </p:anim>
                                    <p:set>
                                      <p:cBhvr>
                                        <p:cTn id="258" dur="1" fill="hold">
                                          <p:stCondLst>
                                            <p:cond delay="4499"/>
                                          </p:stCondLst>
                                        </p:cTn>
                                        <p:tgtEl>
                                          <p:spTgt spid="72"/>
                                        </p:tgtEl>
                                        <p:attrNameLst>
                                          <p:attrName>style.visibility</p:attrName>
                                        </p:attrNameLst>
                                      </p:cBhvr>
                                      <p:to>
                                        <p:strVal val="hidden"/>
                                      </p:to>
                                    </p:set>
                                  </p:childTnLst>
                                </p:cTn>
                              </p:par>
                              <p:par>
                                <p:cTn id="259" presetID="3" presetClass="exit" presetSubtype="10" fill="hold" grpId="3" nodeType="withEffect">
                                  <p:stCondLst>
                                    <p:cond delay="0"/>
                                  </p:stCondLst>
                                  <p:childTnLst>
                                    <p:animEffect transition="out" filter="blinds(horizontal)">
                                      <p:cBhvr>
                                        <p:cTn id="260" dur="6000"/>
                                        <p:tgtEl>
                                          <p:spTgt spid="72"/>
                                        </p:tgtEl>
                                      </p:cBhvr>
                                    </p:animEffect>
                                    <p:set>
                                      <p:cBhvr>
                                        <p:cTn id="261" dur="1" fill="hold">
                                          <p:stCondLst>
                                            <p:cond delay="5999"/>
                                          </p:stCondLst>
                                        </p:cTn>
                                        <p:tgtEl>
                                          <p:spTgt spid="72"/>
                                        </p:tgtEl>
                                        <p:attrNameLst>
                                          <p:attrName>style.visibility</p:attrName>
                                        </p:attrNameLst>
                                      </p:cBhvr>
                                      <p:to>
                                        <p:strVal val="hidden"/>
                                      </p:to>
                                    </p:set>
                                  </p:childTnLst>
                                </p:cTn>
                              </p:par>
                              <p:par>
                                <p:cTn id="262" presetID="8" presetClass="emph" presetSubtype="0" fill="hold" grpId="4" nodeType="withEffect">
                                  <p:stCondLst>
                                    <p:cond delay="0"/>
                                  </p:stCondLst>
                                  <p:childTnLst>
                                    <p:animRot by="-21600000">
                                      <p:cBhvr>
                                        <p:cTn id="263" dur="5000" fill="hold"/>
                                        <p:tgtEl>
                                          <p:spTgt spid="72"/>
                                        </p:tgtEl>
                                        <p:attrNameLst>
                                          <p:attrName>r</p:attrName>
                                        </p:attrNameLst>
                                      </p:cBhvr>
                                    </p:animRot>
                                  </p:childTnLst>
                                </p:cTn>
                              </p:par>
                              <p:par>
                                <p:cTn id="264" presetID="45" presetClass="exit" presetSubtype="0" fill="hold" grpId="5" nodeType="withEffect">
                                  <p:stCondLst>
                                    <p:cond delay="0"/>
                                  </p:stCondLst>
                                  <p:childTnLst>
                                    <p:animEffect transition="out" filter="fade">
                                      <p:cBhvr>
                                        <p:cTn id="265" dur="5000"/>
                                        <p:tgtEl>
                                          <p:spTgt spid="72"/>
                                        </p:tgtEl>
                                      </p:cBhvr>
                                    </p:animEffect>
                                    <p:anim calcmode="lin" valueType="num">
                                      <p:cBhvr>
                                        <p:cTn id="266" dur="5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67" dur="5000"/>
                                        <p:tgtEl>
                                          <p:spTgt spid="72"/>
                                        </p:tgtEl>
                                        <p:attrNameLst>
                                          <p:attrName>ppt_h</p:attrName>
                                        </p:attrNameLst>
                                      </p:cBhvr>
                                      <p:tavLst>
                                        <p:tav tm="0">
                                          <p:val>
                                            <p:strVal val="ppt_h"/>
                                          </p:val>
                                        </p:tav>
                                        <p:tav tm="100000">
                                          <p:val>
                                            <p:strVal val="ppt_h"/>
                                          </p:val>
                                        </p:tav>
                                      </p:tavLst>
                                    </p:anim>
                                    <p:set>
                                      <p:cBhvr>
                                        <p:cTn id="268" dur="1" fill="hold">
                                          <p:stCondLst>
                                            <p:cond delay="4999"/>
                                          </p:stCondLst>
                                        </p:cTn>
                                        <p:tgtEl>
                                          <p:spTgt spid="72"/>
                                        </p:tgtEl>
                                        <p:attrNameLst>
                                          <p:attrName>style.visibility</p:attrName>
                                        </p:attrNameLst>
                                      </p:cBhvr>
                                      <p:to>
                                        <p:strVal val="hidden"/>
                                      </p:to>
                                    </p:set>
                                  </p:childTnLst>
                                </p:cTn>
                              </p:par>
                              <p:par>
                                <p:cTn id="269" presetID="2" presetClass="entr" presetSubtype="1" fill="hold" grpId="0" nodeType="withEffect">
                                  <p:stCondLst>
                                    <p:cond delay="0"/>
                                  </p:stCondLst>
                                  <p:childTnLst>
                                    <p:set>
                                      <p:cBhvr>
                                        <p:cTn id="270" dur="1" fill="hold">
                                          <p:stCondLst>
                                            <p:cond delay="0"/>
                                          </p:stCondLst>
                                        </p:cTn>
                                        <p:tgtEl>
                                          <p:spTgt spid="73"/>
                                        </p:tgtEl>
                                        <p:attrNameLst>
                                          <p:attrName>style.visibility</p:attrName>
                                        </p:attrNameLst>
                                      </p:cBhvr>
                                      <p:to>
                                        <p:strVal val="visible"/>
                                      </p:to>
                                    </p:set>
                                    <p:anim calcmode="lin" valueType="num">
                                      <p:cBhvr additive="base">
                                        <p:cTn id="271" dur="4000" fill="hold"/>
                                        <p:tgtEl>
                                          <p:spTgt spid="73"/>
                                        </p:tgtEl>
                                        <p:attrNameLst>
                                          <p:attrName>ppt_x</p:attrName>
                                        </p:attrNameLst>
                                      </p:cBhvr>
                                      <p:tavLst>
                                        <p:tav tm="0">
                                          <p:val>
                                            <p:strVal val="#ppt_x"/>
                                          </p:val>
                                        </p:tav>
                                        <p:tav tm="100000">
                                          <p:val>
                                            <p:strVal val="#ppt_x"/>
                                          </p:val>
                                        </p:tav>
                                      </p:tavLst>
                                    </p:anim>
                                    <p:anim calcmode="lin" valueType="num">
                                      <p:cBhvr additive="base">
                                        <p:cTn id="272" dur="4000" fill="hold"/>
                                        <p:tgtEl>
                                          <p:spTgt spid="73"/>
                                        </p:tgtEl>
                                        <p:attrNameLst>
                                          <p:attrName>ppt_y</p:attrName>
                                        </p:attrNameLst>
                                      </p:cBhvr>
                                      <p:tavLst>
                                        <p:tav tm="0">
                                          <p:val>
                                            <p:strVal val="0-#ppt_h/2"/>
                                          </p:val>
                                        </p:tav>
                                        <p:tav tm="100000">
                                          <p:val>
                                            <p:strVal val="#ppt_y"/>
                                          </p:val>
                                        </p:tav>
                                      </p:tavLst>
                                    </p:anim>
                                  </p:childTnLst>
                                </p:cTn>
                              </p:par>
                              <p:par>
                                <p:cTn id="273" presetID="19" presetClass="entr" presetSubtype="10" fill="hold" grpId="1" nodeType="withEffect">
                                  <p:stCondLst>
                                    <p:cond delay="0"/>
                                  </p:stCondLst>
                                  <p:childTnLst>
                                    <p:set>
                                      <p:cBhvr>
                                        <p:cTn id="274" dur="1" fill="hold">
                                          <p:stCondLst>
                                            <p:cond delay="0"/>
                                          </p:stCondLst>
                                        </p:cTn>
                                        <p:tgtEl>
                                          <p:spTgt spid="73"/>
                                        </p:tgtEl>
                                        <p:attrNameLst>
                                          <p:attrName>style.visibility</p:attrName>
                                        </p:attrNameLst>
                                      </p:cBhvr>
                                      <p:to>
                                        <p:strVal val="visible"/>
                                      </p:to>
                                    </p:set>
                                    <p:anim calcmode="lin" valueType="num">
                                      <p:cBhvr>
                                        <p:cTn id="275" dur="4000" fill="hold"/>
                                        <p:tgtEl>
                                          <p:spTgt spid="73"/>
                                        </p:tgtEl>
                                        <p:attrNameLst>
                                          <p:attrName>ppt_w</p:attrName>
                                        </p:attrNameLst>
                                      </p:cBhvr>
                                      <p:tavLst>
                                        <p:tav tm="0" fmla="#ppt_w*sin(2.5*pi*$)">
                                          <p:val>
                                            <p:fltVal val="0"/>
                                          </p:val>
                                        </p:tav>
                                        <p:tav tm="100000">
                                          <p:val>
                                            <p:fltVal val="1"/>
                                          </p:val>
                                        </p:tav>
                                      </p:tavLst>
                                    </p:anim>
                                    <p:anim calcmode="lin" valueType="num">
                                      <p:cBhvr>
                                        <p:cTn id="276" dur="4000" fill="hold"/>
                                        <p:tgtEl>
                                          <p:spTgt spid="73"/>
                                        </p:tgtEl>
                                        <p:attrNameLst>
                                          <p:attrName>ppt_h</p:attrName>
                                        </p:attrNameLst>
                                      </p:cBhvr>
                                      <p:tavLst>
                                        <p:tav tm="0">
                                          <p:val>
                                            <p:strVal val="#ppt_h"/>
                                          </p:val>
                                        </p:tav>
                                        <p:tav tm="100000">
                                          <p:val>
                                            <p:strVal val="#ppt_h"/>
                                          </p:val>
                                        </p:tav>
                                      </p:tavLst>
                                    </p:anim>
                                  </p:childTnLst>
                                </p:cTn>
                              </p:par>
                              <p:par>
                                <p:cTn id="277" presetID="2" presetClass="exit" presetSubtype="4" fill="hold" grpId="2" nodeType="withEffect">
                                  <p:stCondLst>
                                    <p:cond delay="0"/>
                                  </p:stCondLst>
                                  <p:childTnLst>
                                    <p:anim calcmode="lin" valueType="num">
                                      <p:cBhvr additive="base">
                                        <p:cTn id="278" dur="4500"/>
                                        <p:tgtEl>
                                          <p:spTgt spid="73"/>
                                        </p:tgtEl>
                                        <p:attrNameLst>
                                          <p:attrName>ppt_x</p:attrName>
                                        </p:attrNameLst>
                                      </p:cBhvr>
                                      <p:tavLst>
                                        <p:tav tm="0">
                                          <p:val>
                                            <p:strVal val="ppt_x"/>
                                          </p:val>
                                        </p:tav>
                                        <p:tav tm="100000">
                                          <p:val>
                                            <p:strVal val="ppt_x"/>
                                          </p:val>
                                        </p:tav>
                                      </p:tavLst>
                                    </p:anim>
                                    <p:anim calcmode="lin" valueType="num">
                                      <p:cBhvr additive="base">
                                        <p:cTn id="279" dur="4500"/>
                                        <p:tgtEl>
                                          <p:spTgt spid="73"/>
                                        </p:tgtEl>
                                        <p:attrNameLst>
                                          <p:attrName>ppt_y</p:attrName>
                                        </p:attrNameLst>
                                      </p:cBhvr>
                                      <p:tavLst>
                                        <p:tav tm="0">
                                          <p:val>
                                            <p:strVal val="ppt_y"/>
                                          </p:val>
                                        </p:tav>
                                        <p:tav tm="100000">
                                          <p:val>
                                            <p:strVal val="1+ppt_h/2"/>
                                          </p:val>
                                        </p:tav>
                                      </p:tavLst>
                                    </p:anim>
                                    <p:set>
                                      <p:cBhvr>
                                        <p:cTn id="280" dur="1" fill="hold">
                                          <p:stCondLst>
                                            <p:cond delay="4499"/>
                                          </p:stCondLst>
                                        </p:cTn>
                                        <p:tgtEl>
                                          <p:spTgt spid="73"/>
                                        </p:tgtEl>
                                        <p:attrNameLst>
                                          <p:attrName>style.visibility</p:attrName>
                                        </p:attrNameLst>
                                      </p:cBhvr>
                                      <p:to>
                                        <p:strVal val="hidden"/>
                                      </p:to>
                                    </p:set>
                                  </p:childTnLst>
                                </p:cTn>
                              </p:par>
                              <p:par>
                                <p:cTn id="281" presetID="3" presetClass="exit" presetSubtype="10" fill="hold" grpId="3" nodeType="withEffect">
                                  <p:stCondLst>
                                    <p:cond delay="0"/>
                                  </p:stCondLst>
                                  <p:childTnLst>
                                    <p:animEffect transition="out" filter="blinds(horizontal)">
                                      <p:cBhvr>
                                        <p:cTn id="282" dur="6000"/>
                                        <p:tgtEl>
                                          <p:spTgt spid="73"/>
                                        </p:tgtEl>
                                      </p:cBhvr>
                                    </p:animEffect>
                                    <p:set>
                                      <p:cBhvr>
                                        <p:cTn id="283" dur="1" fill="hold">
                                          <p:stCondLst>
                                            <p:cond delay="5999"/>
                                          </p:stCondLst>
                                        </p:cTn>
                                        <p:tgtEl>
                                          <p:spTgt spid="73"/>
                                        </p:tgtEl>
                                        <p:attrNameLst>
                                          <p:attrName>style.visibility</p:attrName>
                                        </p:attrNameLst>
                                      </p:cBhvr>
                                      <p:to>
                                        <p:strVal val="hidden"/>
                                      </p:to>
                                    </p:set>
                                  </p:childTnLst>
                                </p:cTn>
                              </p:par>
                              <p:par>
                                <p:cTn id="284" presetID="8" presetClass="emph" presetSubtype="0" fill="hold" grpId="4" nodeType="withEffect">
                                  <p:stCondLst>
                                    <p:cond delay="0"/>
                                  </p:stCondLst>
                                  <p:childTnLst>
                                    <p:animRot by="-21600000">
                                      <p:cBhvr>
                                        <p:cTn id="285" dur="5000" fill="hold"/>
                                        <p:tgtEl>
                                          <p:spTgt spid="73"/>
                                        </p:tgtEl>
                                        <p:attrNameLst>
                                          <p:attrName>r</p:attrName>
                                        </p:attrNameLst>
                                      </p:cBhvr>
                                    </p:animRot>
                                  </p:childTnLst>
                                </p:cTn>
                              </p:par>
                              <p:par>
                                <p:cTn id="286" presetID="45" presetClass="exit" presetSubtype="0" fill="hold" grpId="5" nodeType="withEffect">
                                  <p:stCondLst>
                                    <p:cond delay="0"/>
                                  </p:stCondLst>
                                  <p:childTnLst>
                                    <p:animEffect transition="out" filter="fade">
                                      <p:cBhvr>
                                        <p:cTn id="287" dur="5000"/>
                                        <p:tgtEl>
                                          <p:spTgt spid="73"/>
                                        </p:tgtEl>
                                      </p:cBhvr>
                                    </p:animEffect>
                                    <p:anim calcmode="lin" valueType="num">
                                      <p:cBhvr>
                                        <p:cTn id="288" dur="5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89" dur="5000"/>
                                        <p:tgtEl>
                                          <p:spTgt spid="73"/>
                                        </p:tgtEl>
                                        <p:attrNameLst>
                                          <p:attrName>ppt_h</p:attrName>
                                        </p:attrNameLst>
                                      </p:cBhvr>
                                      <p:tavLst>
                                        <p:tav tm="0">
                                          <p:val>
                                            <p:strVal val="ppt_h"/>
                                          </p:val>
                                        </p:tav>
                                        <p:tav tm="100000">
                                          <p:val>
                                            <p:strVal val="ppt_h"/>
                                          </p:val>
                                        </p:tav>
                                      </p:tavLst>
                                    </p:anim>
                                    <p:set>
                                      <p:cBhvr>
                                        <p:cTn id="290" dur="1" fill="hold">
                                          <p:stCondLst>
                                            <p:cond delay="4999"/>
                                          </p:stCondLst>
                                        </p:cTn>
                                        <p:tgtEl>
                                          <p:spTgt spid="73"/>
                                        </p:tgtEl>
                                        <p:attrNameLst>
                                          <p:attrName>style.visibility</p:attrName>
                                        </p:attrNameLst>
                                      </p:cBhvr>
                                      <p:to>
                                        <p:strVal val="hidden"/>
                                      </p:to>
                                    </p:set>
                                  </p:childTnLst>
                                </p:cTn>
                              </p:par>
                              <p:par>
                                <p:cTn id="291" presetID="2" presetClass="entr" presetSubtype="1" fill="hold" grpId="0" nodeType="withEffect">
                                  <p:stCondLst>
                                    <p:cond delay="0"/>
                                  </p:stCondLst>
                                  <p:childTnLst>
                                    <p:set>
                                      <p:cBhvr>
                                        <p:cTn id="292" dur="1" fill="hold">
                                          <p:stCondLst>
                                            <p:cond delay="0"/>
                                          </p:stCondLst>
                                        </p:cTn>
                                        <p:tgtEl>
                                          <p:spTgt spid="70"/>
                                        </p:tgtEl>
                                        <p:attrNameLst>
                                          <p:attrName>style.visibility</p:attrName>
                                        </p:attrNameLst>
                                      </p:cBhvr>
                                      <p:to>
                                        <p:strVal val="visible"/>
                                      </p:to>
                                    </p:set>
                                    <p:anim calcmode="lin" valueType="num">
                                      <p:cBhvr additive="base">
                                        <p:cTn id="293" dur="4000" fill="hold"/>
                                        <p:tgtEl>
                                          <p:spTgt spid="70"/>
                                        </p:tgtEl>
                                        <p:attrNameLst>
                                          <p:attrName>ppt_x</p:attrName>
                                        </p:attrNameLst>
                                      </p:cBhvr>
                                      <p:tavLst>
                                        <p:tav tm="0">
                                          <p:val>
                                            <p:strVal val="#ppt_x"/>
                                          </p:val>
                                        </p:tav>
                                        <p:tav tm="100000">
                                          <p:val>
                                            <p:strVal val="#ppt_x"/>
                                          </p:val>
                                        </p:tav>
                                      </p:tavLst>
                                    </p:anim>
                                    <p:anim calcmode="lin" valueType="num">
                                      <p:cBhvr additive="base">
                                        <p:cTn id="294" dur="4000" fill="hold"/>
                                        <p:tgtEl>
                                          <p:spTgt spid="70"/>
                                        </p:tgtEl>
                                        <p:attrNameLst>
                                          <p:attrName>ppt_y</p:attrName>
                                        </p:attrNameLst>
                                      </p:cBhvr>
                                      <p:tavLst>
                                        <p:tav tm="0">
                                          <p:val>
                                            <p:strVal val="0-#ppt_h/2"/>
                                          </p:val>
                                        </p:tav>
                                        <p:tav tm="100000">
                                          <p:val>
                                            <p:strVal val="#ppt_y"/>
                                          </p:val>
                                        </p:tav>
                                      </p:tavLst>
                                    </p:anim>
                                  </p:childTnLst>
                                </p:cTn>
                              </p:par>
                              <p:par>
                                <p:cTn id="295" presetID="19" presetClass="entr" presetSubtype="10" fill="hold" grpId="1" nodeType="withEffect">
                                  <p:stCondLst>
                                    <p:cond delay="0"/>
                                  </p:stCondLst>
                                  <p:childTnLst>
                                    <p:set>
                                      <p:cBhvr>
                                        <p:cTn id="296" dur="1" fill="hold">
                                          <p:stCondLst>
                                            <p:cond delay="0"/>
                                          </p:stCondLst>
                                        </p:cTn>
                                        <p:tgtEl>
                                          <p:spTgt spid="70"/>
                                        </p:tgtEl>
                                        <p:attrNameLst>
                                          <p:attrName>style.visibility</p:attrName>
                                        </p:attrNameLst>
                                      </p:cBhvr>
                                      <p:to>
                                        <p:strVal val="visible"/>
                                      </p:to>
                                    </p:set>
                                    <p:anim calcmode="lin" valueType="num">
                                      <p:cBhvr>
                                        <p:cTn id="297" dur="4000" fill="hold"/>
                                        <p:tgtEl>
                                          <p:spTgt spid="70"/>
                                        </p:tgtEl>
                                        <p:attrNameLst>
                                          <p:attrName>ppt_w</p:attrName>
                                        </p:attrNameLst>
                                      </p:cBhvr>
                                      <p:tavLst>
                                        <p:tav tm="0" fmla="#ppt_w*sin(2.5*pi*$)">
                                          <p:val>
                                            <p:fltVal val="0"/>
                                          </p:val>
                                        </p:tav>
                                        <p:tav tm="100000">
                                          <p:val>
                                            <p:fltVal val="1"/>
                                          </p:val>
                                        </p:tav>
                                      </p:tavLst>
                                    </p:anim>
                                    <p:anim calcmode="lin" valueType="num">
                                      <p:cBhvr>
                                        <p:cTn id="298" dur="4000" fill="hold"/>
                                        <p:tgtEl>
                                          <p:spTgt spid="70"/>
                                        </p:tgtEl>
                                        <p:attrNameLst>
                                          <p:attrName>ppt_h</p:attrName>
                                        </p:attrNameLst>
                                      </p:cBhvr>
                                      <p:tavLst>
                                        <p:tav tm="0">
                                          <p:val>
                                            <p:strVal val="#ppt_h"/>
                                          </p:val>
                                        </p:tav>
                                        <p:tav tm="100000">
                                          <p:val>
                                            <p:strVal val="#ppt_h"/>
                                          </p:val>
                                        </p:tav>
                                      </p:tavLst>
                                    </p:anim>
                                  </p:childTnLst>
                                </p:cTn>
                              </p:par>
                              <p:par>
                                <p:cTn id="299" presetID="2" presetClass="exit" presetSubtype="4" fill="hold" grpId="2" nodeType="withEffect">
                                  <p:stCondLst>
                                    <p:cond delay="0"/>
                                  </p:stCondLst>
                                  <p:childTnLst>
                                    <p:anim calcmode="lin" valueType="num">
                                      <p:cBhvr additive="base">
                                        <p:cTn id="300" dur="4500"/>
                                        <p:tgtEl>
                                          <p:spTgt spid="70"/>
                                        </p:tgtEl>
                                        <p:attrNameLst>
                                          <p:attrName>ppt_x</p:attrName>
                                        </p:attrNameLst>
                                      </p:cBhvr>
                                      <p:tavLst>
                                        <p:tav tm="0">
                                          <p:val>
                                            <p:strVal val="ppt_x"/>
                                          </p:val>
                                        </p:tav>
                                        <p:tav tm="100000">
                                          <p:val>
                                            <p:strVal val="ppt_x"/>
                                          </p:val>
                                        </p:tav>
                                      </p:tavLst>
                                    </p:anim>
                                    <p:anim calcmode="lin" valueType="num">
                                      <p:cBhvr additive="base">
                                        <p:cTn id="301" dur="4500"/>
                                        <p:tgtEl>
                                          <p:spTgt spid="70"/>
                                        </p:tgtEl>
                                        <p:attrNameLst>
                                          <p:attrName>ppt_y</p:attrName>
                                        </p:attrNameLst>
                                      </p:cBhvr>
                                      <p:tavLst>
                                        <p:tav tm="0">
                                          <p:val>
                                            <p:strVal val="ppt_y"/>
                                          </p:val>
                                        </p:tav>
                                        <p:tav tm="100000">
                                          <p:val>
                                            <p:strVal val="1+ppt_h/2"/>
                                          </p:val>
                                        </p:tav>
                                      </p:tavLst>
                                    </p:anim>
                                    <p:set>
                                      <p:cBhvr>
                                        <p:cTn id="302" dur="1" fill="hold">
                                          <p:stCondLst>
                                            <p:cond delay="4499"/>
                                          </p:stCondLst>
                                        </p:cTn>
                                        <p:tgtEl>
                                          <p:spTgt spid="70"/>
                                        </p:tgtEl>
                                        <p:attrNameLst>
                                          <p:attrName>style.visibility</p:attrName>
                                        </p:attrNameLst>
                                      </p:cBhvr>
                                      <p:to>
                                        <p:strVal val="hidden"/>
                                      </p:to>
                                    </p:set>
                                  </p:childTnLst>
                                </p:cTn>
                              </p:par>
                              <p:par>
                                <p:cTn id="303" presetID="3" presetClass="exit" presetSubtype="10" fill="hold" grpId="3" nodeType="withEffect">
                                  <p:stCondLst>
                                    <p:cond delay="0"/>
                                  </p:stCondLst>
                                  <p:childTnLst>
                                    <p:animEffect transition="out" filter="blinds(horizontal)">
                                      <p:cBhvr>
                                        <p:cTn id="304" dur="6000"/>
                                        <p:tgtEl>
                                          <p:spTgt spid="70"/>
                                        </p:tgtEl>
                                      </p:cBhvr>
                                    </p:animEffect>
                                    <p:set>
                                      <p:cBhvr>
                                        <p:cTn id="305" dur="1" fill="hold">
                                          <p:stCondLst>
                                            <p:cond delay="5999"/>
                                          </p:stCondLst>
                                        </p:cTn>
                                        <p:tgtEl>
                                          <p:spTgt spid="70"/>
                                        </p:tgtEl>
                                        <p:attrNameLst>
                                          <p:attrName>style.visibility</p:attrName>
                                        </p:attrNameLst>
                                      </p:cBhvr>
                                      <p:to>
                                        <p:strVal val="hidden"/>
                                      </p:to>
                                    </p:set>
                                  </p:childTnLst>
                                </p:cTn>
                              </p:par>
                              <p:par>
                                <p:cTn id="306" presetID="8" presetClass="emph" presetSubtype="0" fill="hold" grpId="4" nodeType="withEffect">
                                  <p:stCondLst>
                                    <p:cond delay="0"/>
                                  </p:stCondLst>
                                  <p:childTnLst>
                                    <p:animRot by="-21600000">
                                      <p:cBhvr>
                                        <p:cTn id="307" dur="5000" fill="hold"/>
                                        <p:tgtEl>
                                          <p:spTgt spid="70"/>
                                        </p:tgtEl>
                                        <p:attrNameLst>
                                          <p:attrName>r</p:attrName>
                                        </p:attrNameLst>
                                      </p:cBhvr>
                                    </p:animRot>
                                  </p:childTnLst>
                                </p:cTn>
                              </p:par>
                              <p:par>
                                <p:cTn id="308" presetID="45" presetClass="exit" presetSubtype="0" fill="hold" grpId="5" nodeType="withEffect">
                                  <p:stCondLst>
                                    <p:cond delay="0"/>
                                  </p:stCondLst>
                                  <p:childTnLst>
                                    <p:animEffect transition="out" filter="fade">
                                      <p:cBhvr>
                                        <p:cTn id="309" dur="5000"/>
                                        <p:tgtEl>
                                          <p:spTgt spid="70"/>
                                        </p:tgtEl>
                                      </p:cBhvr>
                                    </p:animEffect>
                                    <p:anim calcmode="lin" valueType="num">
                                      <p:cBhvr>
                                        <p:cTn id="310" dur="5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11" dur="5000"/>
                                        <p:tgtEl>
                                          <p:spTgt spid="70"/>
                                        </p:tgtEl>
                                        <p:attrNameLst>
                                          <p:attrName>ppt_h</p:attrName>
                                        </p:attrNameLst>
                                      </p:cBhvr>
                                      <p:tavLst>
                                        <p:tav tm="0">
                                          <p:val>
                                            <p:strVal val="ppt_h"/>
                                          </p:val>
                                        </p:tav>
                                        <p:tav tm="100000">
                                          <p:val>
                                            <p:strVal val="ppt_h"/>
                                          </p:val>
                                        </p:tav>
                                      </p:tavLst>
                                    </p:anim>
                                    <p:set>
                                      <p:cBhvr>
                                        <p:cTn id="312" dur="1" fill="hold">
                                          <p:stCondLst>
                                            <p:cond delay="4999"/>
                                          </p:stCondLst>
                                        </p:cTn>
                                        <p:tgtEl>
                                          <p:spTgt spid="70"/>
                                        </p:tgtEl>
                                        <p:attrNameLst>
                                          <p:attrName>style.visibility</p:attrName>
                                        </p:attrNameLst>
                                      </p:cBhvr>
                                      <p:to>
                                        <p:strVal val="hidden"/>
                                      </p:to>
                                    </p:set>
                                  </p:childTnLst>
                                </p:cTn>
                              </p:par>
                              <p:par>
                                <p:cTn id="313" presetID="2" presetClass="entr" presetSubtype="1" fill="hold" grpId="0" nodeType="withEffect">
                                  <p:stCondLst>
                                    <p:cond delay="0"/>
                                  </p:stCondLst>
                                  <p:childTnLst>
                                    <p:set>
                                      <p:cBhvr>
                                        <p:cTn id="314" dur="1" fill="hold">
                                          <p:stCondLst>
                                            <p:cond delay="0"/>
                                          </p:stCondLst>
                                        </p:cTn>
                                        <p:tgtEl>
                                          <p:spTgt spid="41"/>
                                        </p:tgtEl>
                                        <p:attrNameLst>
                                          <p:attrName>style.visibility</p:attrName>
                                        </p:attrNameLst>
                                      </p:cBhvr>
                                      <p:to>
                                        <p:strVal val="visible"/>
                                      </p:to>
                                    </p:set>
                                    <p:anim calcmode="lin" valueType="num">
                                      <p:cBhvr additive="base">
                                        <p:cTn id="315" dur="4000" fill="hold"/>
                                        <p:tgtEl>
                                          <p:spTgt spid="41"/>
                                        </p:tgtEl>
                                        <p:attrNameLst>
                                          <p:attrName>ppt_x</p:attrName>
                                        </p:attrNameLst>
                                      </p:cBhvr>
                                      <p:tavLst>
                                        <p:tav tm="0">
                                          <p:val>
                                            <p:strVal val="#ppt_x"/>
                                          </p:val>
                                        </p:tav>
                                        <p:tav tm="100000">
                                          <p:val>
                                            <p:strVal val="#ppt_x"/>
                                          </p:val>
                                        </p:tav>
                                      </p:tavLst>
                                    </p:anim>
                                    <p:anim calcmode="lin" valueType="num">
                                      <p:cBhvr additive="base">
                                        <p:cTn id="316" dur="4000" fill="hold"/>
                                        <p:tgtEl>
                                          <p:spTgt spid="41"/>
                                        </p:tgtEl>
                                        <p:attrNameLst>
                                          <p:attrName>ppt_y</p:attrName>
                                        </p:attrNameLst>
                                      </p:cBhvr>
                                      <p:tavLst>
                                        <p:tav tm="0">
                                          <p:val>
                                            <p:strVal val="0-#ppt_h/2"/>
                                          </p:val>
                                        </p:tav>
                                        <p:tav tm="100000">
                                          <p:val>
                                            <p:strVal val="#ppt_y"/>
                                          </p:val>
                                        </p:tav>
                                      </p:tavLst>
                                    </p:anim>
                                  </p:childTnLst>
                                </p:cTn>
                              </p:par>
                              <p:par>
                                <p:cTn id="317" presetID="19" presetClass="entr" presetSubtype="10" fill="hold" grpId="1" nodeType="withEffect">
                                  <p:stCondLst>
                                    <p:cond delay="0"/>
                                  </p:stCondLst>
                                  <p:childTnLst>
                                    <p:set>
                                      <p:cBhvr>
                                        <p:cTn id="318" dur="1" fill="hold">
                                          <p:stCondLst>
                                            <p:cond delay="0"/>
                                          </p:stCondLst>
                                        </p:cTn>
                                        <p:tgtEl>
                                          <p:spTgt spid="41"/>
                                        </p:tgtEl>
                                        <p:attrNameLst>
                                          <p:attrName>style.visibility</p:attrName>
                                        </p:attrNameLst>
                                      </p:cBhvr>
                                      <p:to>
                                        <p:strVal val="visible"/>
                                      </p:to>
                                    </p:set>
                                    <p:anim calcmode="lin" valueType="num">
                                      <p:cBhvr>
                                        <p:cTn id="319" dur="4000" fill="hold"/>
                                        <p:tgtEl>
                                          <p:spTgt spid="41"/>
                                        </p:tgtEl>
                                        <p:attrNameLst>
                                          <p:attrName>ppt_w</p:attrName>
                                        </p:attrNameLst>
                                      </p:cBhvr>
                                      <p:tavLst>
                                        <p:tav tm="0" fmla="#ppt_w*sin(2.5*pi*$)">
                                          <p:val>
                                            <p:fltVal val="0"/>
                                          </p:val>
                                        </p:tav>
                                        <p:tav tm="100000">
                                          <p:val>
                                            <p:fltVal val="1"/>
                                          </p:val>
                                        </p:tav>
                                      </p:tavLst>
                                    </p:anim>
                                    <p:anim calcmode="lin" valueType="num">
                                      <p:cBhvr>
                                        <p:cTn id="320" dur="4000" fill="hold"/>
                                        <p:tgtEl>
                                          <p:spTgt spid="41"/>
                                        </p:tgtEl>
                                        <p:attrNameLst>
                                          <p:attrName>ppt_h</p:attrName>
                                        </p:attrNameLst>
                                      </p:cBhvr>
                                      <p:tavLst>
                                        <p:tav tm="0">
                                          <p:val>
                                            <p:strVal val="#ppt_h"/>
                                          </p:val>
                                        </p:tav>
                                        <p:tav tm="100000">
                                          <p:val>
                                            <p:strVal val="#ppt_h"/>
                                          </p:val>
                                        </p:tav>
                                      </p:tavLst>
                                    </p:anim>
                                  </p:childTnLst>
                                </p:cTn>
                              </p:par>
                              <p:par>
                                <p:cTn id="321" presetID="2" presetClass="exit" presetSubtype="4" fill="hold" grpId="2" nodeType="withEffect">
                                  <p:stCondLst>
                                    <p:cond delay="0"/>
                                  </p:stCondLst>
                                  <p:childTnLst>
                                    <p:anim calcmode="lin" valueType="num">
                                      <p:cBhvr additive="base">
                                        <p:cTn id="322" dur="4500"/>
                                        <p:tgtEl>
                                          <p:spTgt spid="41"/>
                                        </p:tgtEl>
                                        <p:attrNameLst>
                                          <p:attrName>ppt_x</p:attrName>
                                        </p:attrNameLst>
                                      </p:cBhvr>
                                      <p:tavLst>
                                        <p:tav tm="0">
                                          <p:val>
                                            <p:strVal val="ppt_x"/>
                                          </p:val>
                                        </p:tav>
                                        <p:tav tm="100000">
                                          <p:val>
                                            <p:strVal val="ppt_x"/>
                                          </p:val>
                                        </p:tav>
                                      </p:tavLst>
                                    </p:anim>
                                    <p:anim calcmode="lin" valueType="num">
                                      <p:cBhvr additive="base">
                                        <p:cTn id="323" dur="4500"/>
                                        <p:tgtEl>
                                          <p:spTgt spid="41"/>
                                        </p:tgtEl>
                                        <p:attrNameLst>
                                          <p:attrName>ppt_y</p:attrName>
                                        </p:attrNameLst>
                                      </p:cBhvr>
                                      <p:tavLst>
                                        <p:tav tm="0">
                                          <p:val>
                                            <p:strVal val="ppt_y"/>
                                          </p:val>
                                        </p:tav>
                                        <p:tav tm="100000">
                                          <p:val>
                                            <p:strVal val="1+ppt_h/2"/>
                                          </p:val>
                                        </p:tav>
                                      </p:tavLst>
                                    </p:anim>
                                    <p:set>
                                      <p:cBhvr>
                                        <p:cTn id="324" dur="1" fill="hold">
                                          <p:stCondLst>
                                            <p:cond delay="4499"/>
                                          </p:stCondLst>
                                        </p:cTn>
                                        <p:tgtEl>
                                          <p:spTgt spid="41"/>
                                        </p:tgtEl>
                                        <p:attrNameLst>
                                          <p:attrName>style.visibility</p:attrName>
                                        </p:attrNameLst>
                                      </p:cBhvr>
                                      <p:to>
                                        <p:strVal val="hidden"/>
                                      </p:to>
                                    </p:set>
                                  </p:childTnLst>
                                </p:cTn>
                              </p:par>
                              <p:par>
                                <p:cTn id="325" presetID="3" presetClass="exit" presetSubtype="10" fill="hold" grpId="3" nodeType="withEffect">
                                  <p:stCondLst>
                                    <p:cond delay="0"/>
                                  </p:stCondLst>
                                  <p:childTnLst>
                                    <p:animEffect transition="out" filter="blinds(horizontal)">
                                      <p:cBhvr>
                                        <p:cTn id="326" dur="6000"/>
                                        <p:tgtEl>
                                          <p:spTgt spid="41"/>
                                        </p:tgtEl>
                                      </p:cBhvr>
                                    </p:animEffect>
                                    <p:set>
                                      <p:cBhvr>
                                        <p:cTn id="327" dur="1" fill="hold">
                                          <p:stCondLst>
                                            <p:cond delay="5999"/>
                                          </p:stCondLst>
                                        </p:cTn>
                                        <p:tgtEl>
                                          <p:spTgt spid="41"/>
                                        </p:tgtEl>
                                        <p:attrNameLst>
                                          <p:attrName>style.visibility</p:attrName>
                                        </p:attrNameLst>
                                      </p:cBhvr>
                                      <p:to>
                                        <p:strVal val="hidden"/>
                                      </p:to>
                                    </p:set>
                                  </p:childTnLst>
                                </p:cTn>
                              </p:par>
                              <p:par>
                                <p:cTn id="328" presetID="8" presetClass="emph" presetSubtype="0" fill="hold" grpId="4" nodeType="withEffect">
                                  <p:stCondLst>
                                    <p:cond delay="0"/>
                                  </p:stCondLst>
                                  <p:childTnLst>
                                    <p:animRot by="-21600000">
                                      <p:cBhvr>
                                        <p:cTn id="329" dur="5000" fill="hold"/>
                                        <p:tgtEl>
                                          <p:spTgt spid="41"/>
                                        </p:tgtEl>
                                        <p:attrNameLst>
                                          <p:attrName>r</p:attrName>
                                        </p:attrNameLst>
                                      </p:cBhvr>
                                    </p:animRot>
                                  </p:childTnLst>
                                </p:cTn>
                              </p:par>
                              <p:par>
                                <p:cTn id="330" presetID="45" presetClass="exit" presetSubtype="0" fill="hold" grpId="5" nodeType="withEffect">
                                  <p:stCondLst>
                                    <p:cond delay="0"/>
                                  </p:stCondLst>
                                  <p:childTnLst>
                                    <p:animEffect transition="out" filter="fade">
                                      <p:cBhvr>
                                        <p:cTn id="331" dur="5000"/>
                                        <p:tgtEl>
                                          <p:spTgt spid="41"/>
                                        </p:tgtEl>
                                      </p:cBhvr>
                                    </p:animEffect>
                                    <p:anim calcmode="lin" valueType="num">
                                      <p:cBhvr>
                                        <p:cTn id="332" dur="5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3" dur="5000"/>
                                        <p:tgtEl>
                                          <p:spTgt spid="41"/>
                                        </p:tgtEl>
                                        <p:attrNameLst>
                                          <p:attrName>ppt_h</p:attrName>
                                        </p:attrNameLst>
                                      </p:cBhvr>
                                      <p:tavLst>
                                        <p:tav tm="0">
                                          <p:val>
                                            <p:strVal val="ppt_h"/>
                                          </p:val>
                                        </p:tav>
                                        <p:tav tm="100000">
                                          <p:val>
                                            <p:strVal val="ppt_h"/>
                                          </p:val>
                                        </p:tav>
                                      </p:tavLst>
                                    </p:anim>
                                    <p:set>
                                      <p:cBhvr>
                                        <p:cTn id="334" dur="1" fill="hold">
                                          <p:stCondLst>
                                            <p:cond delay="4999"/>
                                          </p:stCondLst>
                                        </p:cTn>
                                        <p:tgtEl>
                                          <p:spTgt spid="41"/>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42"/>
                                        </p:tgtEl>
                                        <p:attrNameLst>
                                          <p:attrName>style.visibility</p:attrName>
                                        </p:attrNameLst>
                                      </p:cBhvr>
                                      <p:to>
                                        <p:strVal val="visible"/>
                                      </p:to>
                                    </p:set>
                                    <p:anim calcmode="lin" valueType="num">
                                      <p:cBhvr additive="base">
                                        <p:cTn id="337" dur="4000" fill="hold"/>
                                        <p:tgtEl>
                                          <p:spTgt spid="42"/>
                                        </p:tgtEl>
                                        <p:attrNameLst>
                                          <p:attrName>ppt_x</p:attrName>
                                        </p:attrNameLst>
                                      </p:cBhvr>
                                      <p:tavLst>
                                        <p:tav tm="0">
                                          <p:val>
                                            <p:strVal val="#ppt_x"/>
                                          </p:val>
                                        </p:tav>
                                        <p:tav tm="100000">
                                          <p:val>
                                            <p:strVal val="#ppt_x"/>
                                          </p:val>
                                        </p:tav>
                                      </p:tavLst>
                                    </p:anim>
                                    <p:anim calcmode="lin" valueType="num">
                                      <p:cBhvr additive="base">
                                        <p:cTn id="338" dur="4000" fill="hold"/>
                                        <p:tgtEl>
                                          <p:spTgt spid="4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42"/>
                                        </p:tgtEl>
                                        <p:attrNameLst>
                                          <p:attrName>style.visibility</p:attrName>
                                        </p:attrNameLst>
                                      </p:cBhvr>
                                      <p:to>
                                        <p:strVal val="visible"/>
                                      </p:to>
                                    </p:set>
                                    <p:anim calcmode="lin" valueType="num">
                                      <p:cBhvr>
                                        <p:cTn id="341" dur="4000" fill="hold"/>
                                        <p:tgtEl>
                                          <p:spTgt spid="42"/>
                                        </p:tgtEl>
                                        <p:attrNameLst>
                                          <p:attrName>ppt_w</p:attrName>
                                        </p:attrNameLst>
                                      </p:cBhvr>
                                      <p:tavLst>
                                        <p:tav tm="0" fmla="#ppt_w*sin(2.5*pi*$)">
                                          <p:val>
                                            <p:fltVal val="0"/>
                                          </p:val>
                                        </p:tav>
                                        <p:tav tm="100000">
                                          <p:val>
                                            <p:fltVal val="1"/>
                                          </p:val>
                                        </p:tav>
                                      </p:tavLst>
                                    </p:anim>
                                    <p:anim calcmode="lin" valueType="num">
                                      <p:cBhvr>
                                        <p:cTn id="342" dur="4000" fill="hold"/>
                                        <p:tgtEl>
                                          <p:spTgt spid="4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42"/>
                                        </p:tgtEl>
                                        <p:attrNameLst>
                                          <p:attrName>ppt_x</p:attrName>
                                        </p:attrNameLst>
                                      </p:cBhvr>
                                      <p:tavLst>
                                        <p:tav tm="0">
                                          <p:val>
                                            <p:strVal val="ppt_x"/>
                                          </p:val>
                                        </p:tav>
                                        <p:tav tm="100000">
                                          <p:val>
                                            <p:strVal val="ppt_x"/>
                                          </p:val>
                                        </p:tav>
                                      </p:tavLst>
                                    </p:anim>
                                    <p:anim calcmode="lin" valueType="num">
                                      <p:cBhvr additive="base">
                                        <p:cTn id="345" dur="4500"/>
                                        <p:tgtEl>
                                          <p:spTgt spid="42"/>
                                        </p:tgtEl>
                                        <p:attrNameLst>
                                          <p:attrName>ppt_y</p:attrName>
                                        </p:attrNameLst>
                                      </p:cBhvr>
                                      <p:tavLst>
                                        <p:tav tm="0">
                                          <p:val>
                                            <p:strVal val="ppt_y"/>
                                          </p:val>
                                        </p:tav>
                                        <p:tav tm="100000">
                                          <p:val>
                                            <p:strVal val="1+ppt_h/2"/>
                                          </p:val>
                                        </p:tav>
                                      </p:tavLst>
                                    </p:anim>
                                    <p:set>
                                      <p:cBhvr>
                                        <p:cTn id="346" dur="1" fill="hold">
                                          <p:stCondLst>
                                            <p:cond delay="4499"/>
                                          </p:stCondLst>
                                        </p:cTn>
                                        <p:tgtEl>
                                          <p:spTgt spid="4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42"/>
                                        </p:tgtEl>
                                      </p:cBhvr>
                                    </p:animEffect>
                                    <p:set>
                                      <p:cBhvr>
                                        <p:cTn id="349" dur="1" fill="hold">
                                          <p:stCondLst>
                                            <p:cond delay="5999"/>
                                          </p:stCondLst>
                                        </p:cTn>
                                        <p:tgtEl>
                                          <p:spTgt spid="42"/>
                                        </p:tgtEl>
                                        <p:attrNameLst>
                                          <p:attrName>style.visibility</p:attrName>
                                        </p:attrNameLst>
                                      </p:cBhvr>
                                      <p:to>
                                        <p:strVal val="hidden"/>
                                      </p:to>
                                    </p:set>
                                  </p:childTnLst>
                                </p:cTn>
                              </p:par>
                              <p:par>
                                <p:cTn id="350" presetID="8" presetClass="emph" presetSubtype="0" fill="hold" grpId="4" nodeType="withEffect">
                                  <p:stCondLst>
                                    <p:cond delay="0"/>
                                  </p:stCondLst>
                                  <p:childTnLst>
                                    <p:animRot by="-21600000">
                                      <p:cBhvr>
                                        <p:cTn id="351" dur="5000" fill="hold"/>
                                        <p:tgtEl>
                                          <p:spTgt spid="42"/>
                                        </p:tgtEl>
                                        <p:attrNameLst>
                                          <p:attrName>r</p:attrName>
                                        </p:attrNameLst>
                                      </p:cBhvr>
                                    </p:animRot>
                                  </p:childTnLst>
                                </p:cTn>
                              </p:par>
                              <p:par>
                                <p:cTn id="352" presetID="45" presetClass="exit" presetSubtype="0" fill="hold" grpId="5" nodeType="withEffect">
                                  <p:stCondLst>
                                    <p:cond delay="0"/>
                                  </p:stCondLst>
                                  <p:childTnLst>
                                    <p:animEffect transition="out" filter="fade">
                                      <p:cBhvr>
                                        <p:cTn id="353" dur="5000"/>
                                        <p:tgtEl>
                                          <p:spTgt spid="42"/>
                                        </p:tgtEl>
                                      </p:cBhvr>
                                    </p:animEffect>
                                    <p:anim calcmode="lin" valueType="num">
                                      <p:cBhvr>
                                        <p:cTn id="354"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55" dur="5000"/>
                                        <p:tgtEl>
                                          <p:spTgt spid="42"/>
                                        </p:tgtEl>
                                        <p:attrNameLst>
                                          <p:attrName>ppt_h</p:attrName>
                                        </p:attrNameLst>
                                      </p:cBhvr>
                                      <p:tavLst>
                                        <p:tav tm="0">
                                          <p:val>
                                            <p:strVal val="ppt_h"/>
                                          </p:val>
                                        </p:tav>
                                        <p:tav tm="100000">
                                          <p:val>
                                            <p:strVal val="ppt_h"/>
                                          </p:val>
                                        </p:tav>
                                      </p:tavLst>
                                    </p:anim>
                                    <p:set>
                                      <p:cBhvr>
                                        <p:cTn id="356" dur="1" fill="hold">
                                          <p:stCondLst>
                                            <p:cond delay="4999"/>
                                          </p:stCondLst>
                                        </p:cTn>
                                        <p:tgtEl>
                                          <p:spTgt spid="42"/>
                                        </p:tgtEl>
                                        <p:attrNameLst>
                                          <p:attrName>style.visibility</p:attrName>
                                        </p:attrNameLst>
                                      </p:cBhvr>
                                      <p:to>
                                        <p:strVal val="hidden"/>
                                      </p:to>
                                    </p:set>
                                  </p:childTnLst>
                                </p:cTn>
                              </p:par>
                              <p:par>
                                <p:cTn id="357" presetID="2" presetClass="entr" presetSubtype="1" fill="hold" grpId="0" nodeType="withEffect">
                                  <p:stCondLst>
                                    <p:cond delay="0"/>
                                  </p:stCondLst>
                                  <p:childTnLst>
                                    <p:set>
                                      <p:cBhvr>
                                        <p:cTn id="358" dur="1" fill="hold">
                                          <p:stCondLst>
                                            <p:cond delay="0"/>
                                          </p:stCondLst>
                                        </p:cTn>
                                        <p:tgtEl>
                                          <p:spTgt spid="43"/>
                                        </p:tgtEl>
                                        <p:attrNameLst>
                                          <p:attrName>style.visibility</p:attrName>
                                        </p:attrNameLst>
                                      </p:cBhvr>
                                      <p:to>
                                        <p:strVal val="visible"/>
                                      </p:to>
                                    </p:set>
                                    <p:anim calcmode="lin" valueType="num">
                                      <p:cBhvr additive="base">
                                        <p:cTn id="359" dur="4000" fill="hold"/>
                                        <p:tgtEl>
                                          <p:spTgt spid="43"/>
                                        </p:tgtEl>
                                        <p:attrNameLst>
                                          <p:attrName>ppt_x</p:attrName>
                                        </p:attrNameLst>
                                      </p:cBhvr>
                                      <p:tavLst>
                                        <p:tav tm="0">
                                          <p:val>
                                            <p:strVal val="#ppt_x"/>
                                          </p:val>
                                        </p:tav>
                                        <p:tav tm="100000">
                                          <p:val>
                                            <p:strVal val="#ppt_x"/>
                                          </p:val>
                                        </p:tav>
                                      </p:tavLst>
                                    </p:anim>
                                    <p:anim calcmode="lin" valueType="num">
                                      <p:cBhvr additive="base">
                                        <p:cTn id="360" dur="4000" fill="hold"/>
                                        <p:tgtEl>
                                          <p:spTgt spid="43"/>
                                        </p:tgtEl>
                                        <p:attrNameLst>
                                          <p:attrName>ppt_y</p:attrName>
                                        </p:attrNameLst>
                                      </p:cBhvr>
                                      <p:tavLst>
                                        <p:tav tm="0">
                                          <p:val>
                                            <p:strVal val="0-#ppt_h/2"/>
                                          </p:val>
                                        </p:tav>
                                        <p:tav tm="100000">
                                          <p:val>
                                            <p:strVal val="#ppt_y"/>
                                          </p:val>
                                        </p:tav>
                                      </p:tavLst>
                                    </p:anim>
                                  </p:childTnLst>
                                </p:cTn>
                              </p:par>
                              <p:par>
                                <p:cTn id="361" presetID="19" presetClass="entr" presetSubtype="10" fill="hold" grpId="1" nodeType="withEffect">
                                  <p:stCondLst>
                                    <p:cond delay="0"/>
                                  </p:stCondLst>
                                  <p:childTnLst>
                                    <p:set>
                                      <p:cBhvr>
                                        <p:cTn id="362" dur="1" fill="hold">
                                          <p:stCondLst>
                                            <p:cond delay="0"/>
                                          </p:stCondLst>
                                        </p:cTn>
                                        <p:tgtEl>
                                          <p:spTgt spid="43"/>
                                        </p:tgtEl>
                                        <p:attrNameLst>
                                          <p:attrName>style.visibility</p:attrName>
                                        </p:attrNameLst>
                                      </p:cBhvr>
                                      <p:to>
                                        <p:strVal val="visible"/>
                                      </p:to>
                                    </p:set>
                                    <p:anim calcmode="lin" valueType="num">
                                      <p:cBhvr>
                                        <p:cTn id="363" dur="4000" fill="hold"/>
                                        <p:tgtEl>
                                          <p:spTgt spid="43"/>
                                        </p:tgtEl>
                                        <p:attrNameLst>
                                          <p:attrName>ppt_w</p:attrName>
                                        </p:attrNameLst>
                                      </p:cBhvr>
                                      <p:tavLst>
                                        <p:tav tm="0" fmla="#ppt_w*sin(2.5*pi*$)">
                                          <p:val>
                                            <p:fltVal val="0"/>
                                          </p:val>
                                        </p:tav>
                                        <p:tav tm="100000">
                                          <p:val>
                                            <p:fltVal val="1"/>
                                          </p:val>
                                        </p:tav>
                                      </p:tavLst>
                                    </p:anim>
                                    <p:anim calcmode="lin" valueType="num">
                                      <p:cBhvr>
                                        <p:cTn id="364" dur="4000" fill="hold"/>
                                        <p:tgtEl>
                                          <p:spTgt spid="43"/>
                                        </p:tgtEl>
                                        <p:attrNameLst>
                                          <p:attrName>ppt_h</p:attrName>
                                        </p:attrNameLst>
                                      </p:cBhvr>
                                      <p:tavLst>
                                        <p:tav tm="0">
                                          <p:val>
                                            <p:strVal val="#ppt_h"/>
                                          </p:val>
                                        </p:tav>
                                        <p:tav tm="100000">
                                          <p:val>
                                            <p:strVal val="#ppt_h"/>
                                          </p:val>
                                        </p:tav>
                                      </p:tavLst>
                                    </p:anim>
                                  </p:childTnLst>
                                </p:cTn>
                              </p:par>
                              <p:par>
                                <p:cTn id="365" presetID="2" presetClass="exit" presetSubtype="4" fill="hold" grpId="2" nodeType="withEffect">
                                  <p:stCondLst>
                                    <p:cond delay="0"/>
                                  </p:stCondLst>
                                  <p:childTnLst>
                                    <p:anim calcmode="lin" valueType="num">
                                      <p:cBhvr additive="base">
                                        <p:cTn id="366" dur="4500"/>
                                        <p:tgtEl>
                                          <p:spTgt spid="43"/>
                                        </p:tgtEl>
                                        <p:attrNameLst>
                                          <p:attrName>ppt_x</p:attrName>
                                        </p:attrNameLst>
                                      </p:cBhvr>
                                      <p:tavLst>
                                        <p:tav tm="0">
                                          <p:val>
                                            <p:strVal val="ppt_x"/>
                                          </p:val>
                                        </p:tav>
                                        <p:tav tm="100000">
                                          <p:val>
                                            <p:strVal val="ppt_x"/>
                                          </p:val>
                                        </p:tav>
                                      </p:tavLst>
                                    </p:anim>
                                    <p:anim calcmode="lin" valueType="num">
                                      <p:cBhvr additive="base">
                                        <p:cTn id="367" dur="4500"/>
                                        <p:tgtEl>
                                          <p:spTgt spid="43"/>
                                        </p:tgtEl>
                                        <p:attrNameLst>
                                          <p:attrName>ppt_y</p:attrName>
                                        </p:attrNameLst>
                                      </p:cBhvr>
                                      <p:tavLst>
                                        <p:tav tm="0">
                                          <p:val>
                                            <p:strVal val="ppt_y"/>
                                          </p:val>
                                        </p:tav>
                                        <p:tav tm="100000">
                                          <p:val>
                                            <p:strVal val="1+ppt_h/2"/>
                                          </p:val>
                                        </p:tav>
                                      </p:tavLst>
                                    </p:anim>
                                    <p:set>
                                      <p:cBhvr>
                                        <p:cTn id="368" dur="1" fill="hold">
                                          <p:stCondLst>
                                            <p:cond delay="4499"/>
                                          </p:stCondLst>
                                        </p:cTn>
                                        <p:tgtEl>
                                          <p:spTgt spid="43"/>
                                        </p:tgtEl>
                                        <p:attrNameLst>
                                          <p:attrName>style.visibility</p:attrName>
                                        </p:attrNameLst>
                                      </p:cBhvr>
                                      <p:to>
                                        <p:strVal val="hidden"/>
                                      </p:to>
                                    </p:set>
                                  </p:childTnLst>
                                </p:cTn>
                              </p:par>
                              <p:par>
                                <p:cTn id="369" presetID="3" presetClass="exit" presetSubtype="10" fill="hold" grpId="3" nodeType="withEffect">
                                  <p:stCondLst>
                                    <p:cond delay="0"/>
                                  </p:stCondLst>
                                  <p:childTnLst>
                                    <p:animEffect transition="out" filter="blinds(horizontal)">
                                      <p:cBhvr>
                                        <p:cTn id="370" dur="6000"/>
                                        <p:tgtEl>
                                          <p:spTgt spid="43"/>
                                        </p:tgtEl>
                                      </p:cBhvr>
                                    </p:animEffect>
                                    <p:set>
                                      <p:cBhvr>
                                        <p:cTn id="371" dur="1" fill="hold">
                                          <p:stCondLst>
                                            <p:cond delay="5999"/>
                                          </p:stCondLst>
                                        </p:cTn>
                                        <p:tgtEl>
                                          <p:spTgt spid="43"/>
                                        </p:tgtEl>
                                        <p:attrNameLst>
                                          <p:attrName>style.visibility</p:attrName>
                                        </p:attrNameLst>
                                      </p:cBhvr>
                                      <p:to>
                                        <p:strVal val="hidden"/>
                                      </p:to>
                                    </p:set>
                                  </p:childTnLst>
                                </p:cTn>
                              </p:par>
                              <p:par>
                                <p:cTn id="372" presetID="8" presetClass="emph" presetSubtype="0" fill="hold" grpId="4" nodeType="withEffect">
                                  <p:stCondLst>
                                    <p:cond delay="0"/>
                                  </p:stCondLst>
                                  <p:childTnLst>
                                    <p:animRot by="-21600000">
                                      <p:cBhvr>
                                        <p:cTn id="373" dur="5000" fill="hold"/>
                                        <p:tgtEl>
                                          <p:spTgt spid="43"/>
                                        </p:tgtEl>
                                        <p:attrNameLst>
                                          <p:attrName>r</p:attrName>
                                        </p:attrNameLst>
                                      </p:cBhvr>
                                    </p:animRot>
                                  </p:childTnLst>
                                </p:cTn>
                              </p:par>
                              <p:par>
                                <p:cTn id="374" presetID="45" presetClass="exit" presetSubtype="0" fill="hold" grpId="5" nodeType="withEffect">
                                  <p:stCondLst>
                                    <p:cond delay="0"/>
                                  </p:stCondLst>
                                  <p:childTnLst>
                                    <p:animEffect transition="out" filter="fade">
                                      <p:cBhvr>
                                        <p:cTn id="375" dur="5000"/>
                                        <p:tgtEl>
                                          <p:spTgt spid="43"/>
                                        </p:tgtEl>
                                      </p:cBhvr>
                                    </p:animEffect>
                                    <p:anim calcmode="lin" valueType="num">
                                      <p:cBhvr>
                                        <p:cTn id="376"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77" dur="5000"/>
                                        <p:tgtEl>
                                          <p:spTgt spid="43"/>
                                        </p:tgtEl>
                                        <p:attrNameLst>
                                          <p:attrName>ppt_h</p:attrName>
                                        </p:attrNameLst>
                                      </p:cBhvr>
                                      <p:tavLst>
                                        <p:tav tm="0">
                                          <p:val>
                                            <p:strVal val="ppt_h"/>
                                          </p:val>
                                        </p:tav>
                                        <p:tav tm="100000">
                                          <p:val>
                                            <p:strVal val="ppt_h"/>
                                          </p:val>
                                        </p:tav>
                                      </p:tavLst>
                                    </p:anim>
                                    <p:set>
                                      <p:cBhvr>
                                        <p:cTn id="378" dur="1" fill="hold">
                                          <p:stCondLst>
                                            <p:cond delay="4999"/>
                                          </p:stCondLst>
                                        </p:cTn>
                                        <p:tgtEl>
                                          <p:spTgt spid="43"/>
                                        </p:tgtEl>
                                        <p:attrNameLst>
                                          <p:attrName>style.visibility</p:attrName>
                                        </p:attrNameLst>
                                      </p:cBhvr>
                                      <p:to>
                                        <p:strVal val="hidden"/>
                                      </p:to>
                                    </p:set>
                                  </p:childTnLst>
                                </p:cTn>
                              </p:par>
                              <p:par>
                                <p:cTn id="379" presetID="2" presetClass="entr" presetSubtype="1" fill="hold" grpId="0" nodeType="withEffect">
                                  <p:stCondLst>
                                    <p:cond delay="0"/>
                                  </p:stCondLst>
                                  <p:childTnLst>
                                    <p:set>
                                      <p:cBhvr>
                                        <p:cTn id="380" dur="1" fill="hold">
                                          <p:stCondLst>
                                            <p:cond delay="0"/>
                                          </p:stCondLst>
                                        </p:cTn>
                                        <p:tgtEl>
                                          <p:spTgt spid="38"/>
                                        </p:tgtEl>
                                        <p:attrNameLst>
                                          <p:attrName>style.visibility</p:attrName>
                                        </p:attrNameLst>
                                      </p:cBhvr>
                                      <p:to>
                                        <p:strVal val="visible"/>
                                      </p:to>
                                    </p:set>
                                    <p:anim calcmode="lin" valueType="num">
                                      <p:cBhvr additive="base">
                                        <p:cTn id="381" dur="4000" fill="hold"/>
                                        <p:tgtEl>
                                          <p:spTgt spid="38"/>
                                        </p:tgtEl>
                                        <p:attrNameLst>
                                          <p:attrName>ppt_x</p:attrName>
                                        </p:attrNameLst>
                                      </p:cBhvr>
                                      <p:tavLst>
                                        <p:tav tm="0">
                                          <p:val>
                                            <p:strVal val="#ppt_x"/>
                                          </p:val>
                                        </p:tav>
                                        <p:tav tm="100000">
                                          <p:val>
                                            <p:strVal val="#ppt_x"/>
                                          </p:val>
                                        </p:tav>
                                      </p:tavLst>
                                    </p:anim>
                                    <p:anim calcmode="lin" valueType="num">
                                      <p:cBhvr additive="base">
                                        <p:cTn id="382" dur="4000" fill="hold"/>
                                        <p:tgtEl>
                                          <p:spTgt spid="38"/>
                                        </p:tgtEl>
                                        <p:attrNameLst>
                                          <p:attrName>ppt_y</p:attrName>
                                        </p:attrNameLst>
                                      </p:cBhvr>
                                      <p:tavLst>
                                        <p:tav tm="0">
                                          <p:val>
                                            <p:strVal val="0-#ppt_h/2"/>
                                          </p:val>
                                        </p:tav>
                                        <p:tav tm="100000">
                                          <p:val>
                                            <p:strVal val="#ppt_y"/>
                                          </p:val>
                                        </p:tav>
                                      </p:tavLst>
                                    </p:anim>
                                  </p:childTnLst>
                                </p:cTn>
                              </p:par>
                              <p:par>
                                <p:cTn id="383" presetID="19" presetClass="entr" presetSubtype="10" fill="hold" grpId="1" nodeType="withEffect">
                                  <p:stCondLst>
                                    <p:cond delay="0"/>
                                  </p:stCondLst>
                                  <p:childTnLst>
                                    <p:set>
                                      <p:cBhvr>
                                        <p:cTn id="384" dur="1" fill="hold">
                                          <p:stCondLst>
                                            <p:cond delay="0"/>
                                          </p:stCondLst>
                                        </p:cTn>
                                        <p:tgtEl>
                                          <p:spTgt spid="38"/>
                                        </p:tgtEl>
                                        <p:attrNameLst>
                                          <p:attrName>style.visibility</p:attrName>
                                        </p:attrNameLst>
                                      </p:cBhvr>
                                      <p:to>
                                        <p:strVal val="visible"/>
                                      </p:to>
                                    </p:set>
                                    <p:anim calcmode="lin" valueType="num">
                                      <p:cBhvr>
                                        <p:cTn id="385" dur="4000" fill="hold"/>
                                        <p:tgtEl>
                                          <p:spTgt spid="38"/>
                                        </p:tgtEl>
                                        <p:attrNameLst>
                                          <p:attrName>ppt_w</p:attrName>
                                        </p:attrNameLst>
                                      </p:cBhvr>
                                      <p:tavLst>
                                        <p:tav tm="0" fmla="#ppt_w*sin(2.5*pi*$)">
                                          <p:val>
                                            <p:fltVal val="0"/>
                                          </p:val>
                                        </p:tav>
                                        <p:tav tm="100000">
                                          <p:val>
                                            <p:fltVal val="1"/>
                                          </p:val>
                                        </p:tav>
                                      </p:tavLst>
                                    </p:anim>
                                    <p:anim calcmode="lin" valueType="num">
                                      <p:cBhvr>
                                        <p:cTn id="386" dur="4000" fill="hold"/>
                                        <p:tgtEl>
                                          <p:spTgt spid="38"/>
                                        </p:tgtEl>
                                        <p:attrNameLst>
                                          <p:attrName>ppt_h</p:attrName>
                                        </p:attrNameLst>
                                      </p:cBhvr>
                                      <p:tavLst>
                                        <p:tav tm="0">
                                          <p:val>
                                            <p:strVal val="#ppt_h"/>
                                          </p:val>
                                        </p:tav>
                                        <p:tav tm="100000">
                                          <p:val>
                                            <p:strVal val="#ppt_h"/>
                                          </p:val>
                                        </p:tav>
                                      </p:tavLst>
                                    </p:anim>
                                  </p:childTnLst>
                                </p:cTn>
                              </p:par>
                              <p:par>
                                <p:cTn id="387" presetID="2" presetClass="exit" presetSubtype="4" fill="hold" grpId="2" nodeType="withEffect">
                                  <p:stCondLst>
                                    <p:cond delay="0"/>
                                  </p:stCondLst>
                                  <p:childTnLst>
                                    <p:anim calcmode="lin" valueType="num">
                                      <p:cBhvr additive="base">
                                        <p:cTn id="388" dur="4500"/>
                                        <p:tgtEl>
                                          <p:spTgt spid="38"/>
                                        </p:tgtEl>
                                        <p:attrNameLst>
                                          <p:attrName>ppt_x</p:attrName>
                                        </p:attrNameLst>
                                      </p:cBhvr>
                                      <p:tavLst>
                                        <p:tav tm="0">
                                          <p:val>
                                            <p:strVal val="ppt_x"/>
                                          </p:val>
                                        </p:tav>
                                        <p:tav tm="100000">
                                          <p:val>
                                            <p:strVal val="ppt_x"/>
                                          </p:val>
                                        </p:tav>
                                      </p:tavLst>
                                    </p:anim>
                                    <p:anim calcmode="lin" valueType="num">
                                      <p:cBhvr additive="base">
                                        <p:cTn id="389" dur="4500"/>
                                        <p:tgtEl>
                                          <p:spTgt spid="38"/>
                                        </p:tgtEl>
                                        <p:attrNameLst>
                                          <p:attrName>ppt_y</p:attrName>
                                        </p:attrNameLst>
                                      </p:cBhvr>
                                      <p:tavLst>
                                        <p:tav tm="0">
                                          <p:val>
                                            <p:strVal val="ppt_y"/>
                                          </p:val>
                                        </p:tav>
                                        <p:tav tm="100000">
                                          <p:val>
                                            <p:strVal val="1+ppt_h/2"/>
                                          </p:val>
                                        </p:tav>
                                      </p:tavLst>
                                    </p:anim>
                                    <p:set>
                                      <p:cBhvr>
                                        <p:cTn id="390" dur="1" fill="hold">
                                          <p:stCondLst>
                                            <p:cond delay="4499"/>
                                          </p:stCondLst>
                                        </p:cTn>
                                        <p:tgtEl>
                                          <p:spTgt spid="38"/>
                                        </p:tgtEl>
                                        <p:attrNameLst>
                                          <p:attrName>style.visibility</p:attrName>
                                        </p:attrNameLst>
                                      </p:cBhvr>
                                      <p:to>
                                        <p:strVal val="hidden"/>
                                      </p:to>
                                    </p:set>
                                  </p:childTnLst>
                                </p:cTn>
                              </p:par>
                              <p:par>
                                <p:cTn id="391" presetID="3" presetClass="exit" presetSubtype="10" fill="hold" grpId="3" nodeType="withEffect">
                                  <p:stCondLst>
                                    <p:cond delay="0"/>
                                  </p:stCondLst>
                                  <p:childTnLst>
                                    <p:animEffect transition="out" filter="blinds(horizontal)">
                                      <p:cBhvr>
                                        <p:cTn id="392" dur="6000"/>
                                        <p:tgtEl>
                                          <p:spTgt spid="38"/>
                                        </p:tgtEl>
                                      </p:cBhvr>
                                    </p:animEffect>
                                    <p:set>
                                      <p:cBhvr>
                                        <p:cTn id="393" dur="1" fill="hold">
                                          <p:stCondLst>
                                            <p:cond delay="5999"/>
                                          </p:stCondLst>
                                        </p:cTn>
                                        <p:tgtEl>
                                          <p:spTgt spid="38"/>
                                        </p:tgtEl>
                                        <p:attrNameLst>
                                          <p:attrName>style.visibility</p:attrName>
                                        </p:attrNameLst>
                                      </p:cBhvr>
                                      <p:to>
                                        <p:strVal val="hidden"/>
                                      </p:to>
                                    </p:set>
                                  </p:childTnLst>
                                </p:cTn>
                              </p:par>
                              <p:par>
                                <p:cTn id="394" presetID="8" presetClass="emph" presetSubtype="0" fill="hold" grpId="4" nodeType="withEffect">
                                  <p:stCondLst>
                                    <p:cond delay="0"/>
                                  </p:stCondLst>
                                  <p:childTnLst>
                                    <p:animRot by="-21600000">
                                      <p:cBhvr>
                                        <p:cTn id="395" dur="5000" fill="hold"/>
                                        <p:tgtEl>
                                          <p:spTgt spid="38"/>
                                        </p:tgtEl>
                                        <p:attrNameLst>
                                          <p:attrName>r</p:attrName>
                                        </p:attrNameLst>
                                      </p:cBhvr>
                                    </p:animRot>
                                  </p:childTnLst>
                                </p:cTn>
                              </p:par>
                              <p:par>
                                <p:cTn id="396" presetID="45" presetClass="exit" presetSubtype="0" fill="hold" grpId="5" nodeType="withEffect">
                                  <p:stCondLst>
                                    <p:cond delay="0"/>
                                  </p:stCondLst>
                                  <p:childTnLst>
                                    <p:animEffect transition="out" filter="fade">
                                      <p:cBhvr>
                                        <p:cTn id="397" dur="5000"/>
                                        <p:tgtEl>
                                          <p:spTgt spid="38"/>
                                        </p:tgtEl>
                                      </p:cBhvr>
                                    </p:animEffect>
                                    <p:anim calcmode="lin" valueType="num">
                                      <p:cBhvr>
                                        <p:cTn id="398"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99" dur="5000"/>
                                        <p:tgtEl>
                                          <p:spTgt spid="38"/>
                                        </p:tgtEl>
                                        <p:attrNameLst>
                                          <p:attrName>ppt_h</p:attrName>
                                        </p:attrNameLst>
                                      </p:cBhvr>
                                      <p:tavLst>
                                        <p:tav tm="0">
                                          <p:val>
                                            <p:strVal val="ppt_h"/>
                                          </p:val>
                                        </p:tav>
                                        <p:tav tm="100000">
                                          <p:val>
                                            <p:strVal val="ppt_h"/>
                                          </p:val>
                                        </p:tav>
                                      </p:tavLst>
                                    </p:anim>
                                    <p:set>
                                      <p:cBhvr>
                                        <p:cTn id="400" dur="1" fill="hold">
                                          <p:stCondLst>
                                            <p:cond delay="4999"/>
                                          </p:stCondLst>
                                        </p:cTn>
                                        <p:tgtEl>
                                          <p:spTgt spid="38"/>
                                        </p:tgtEl>
                                        <p:attrNameLst>
                                          <p:attrName>style.visibility</p:attrName>
                                        </p:attrNameLst>
                                      </p:cBhvr>
                                      <p:to>
                                        <p:strVal val="hidden"/>
                                      </p:to>
                                    </p:set>
                                  </p:childTnLst>
                                </p:cTn>
                              </p:par>
                              <p:par>
                                <p:cTn id="401" presetID="2" presetClass="entr" presetSubtype="1" fill="hold" grpId="0" nodeType="withEffect">
                                  <p:stCondLst>
                                    <p:cond delay="0"/>
                                  </p:stCondLst>
                                  <p:childTnLst>
                                    <p:set>
                                      <p:cBhvr>
                                        <p:cTn id="402" dur="1" fill="hold">
                                          <p:stCondLst>
                                            <p:cond delay="0"/>
                                          </p:stCondLst>
                                        </p:cTn>
                                        <p:tgtEl>
                                          <p:spTgt spid="39"/>
                                        </p:tgtEl>
                                        <p:attrNameLst>
                                          <p:attrName>style.visibility</p:attrName>
                                        </p:attrNameLst>
                                      </p:cBhvr>
                                      <p:to>
                                        <p:strVal val="visible"/>
                                      </p:to>
                                    </p:set>
                                    <p:anim calcmode="lin" valueType="num">
                                      <p:cBhvr additive="base">
                                        <p:cTn id="403" dur="4000" fill="hold"/>
                                        <p:tgtEl>
                                          <p:spTgt spid="39"/>
                                        </p:tgtEl>
                                        <p:attrNameLst>
                                          <p:attrName>ppt_x</p:attrName>
                                        </p:attrNameLst>
                                      </p:cBhvr>
                                      <p:tavLst>
                                        <p:tav tm="0">
                                          <p:val>
                                            <p:strVal val="#ppt_x"/>
                                          </p:val>
                                        </p:tav>
                                        <p:tav tm="100000">
                                          <p:val>
                                            <p:strVal val="#ppt_x"/>
                                          </p:val>
                                        </p:tav>
                                      </p:tavLst>
                                    </p:anim>
                                    <p:anim calcmode="lin" valueType="num">
                                      <p:cBhvr additive="base">
                                        <p:cTn id="404" dur="4000" fill="hold"/>
                                        <p:tgtEl>
                                          <p:spTgt spid="39"/>
                                        </p:tgtEl>
                                        <p:attrNameLst>
                                          <p:attrName>ppt_y</p:attrName>
                                        </p:attrNameLst>
                                      </p:cBhvr>
                                      <p:tavLst>
                                        <p:tav tm="0">
                                          <p:val>
                                            <p:strVal val="0-#ppt_h/2"/>
                                          </p:val>
                                        </p:tav>
                                        <p:tav tm="100000">
                                          <p:val>
                                            <p:strVal val="#ppt_y"/>
                                          </p:val>
                                        </p:tav>
                                      </p:tavLst>
                                    </p:anim>
                                  </p:childTnLst>
                                </p:cTn>
                              </p:par>
                              <p:par>
                                <p:cTn id="405" presetID="19" presetClass="entr" presetSubtype="10" fill="hold" grpId="1" nodeType="withEffect">
                                  <p:stCondLst>
                                    <p:cond delay="0"/>
                                  </p:stCondLst>
                                  <p:childTnLst>
                                    <p:set>
                                      <p:cBhvr>
                                        <p:cTn id="406" dur="1" fill="hold">
                                          <p:stCondLst>
                                            <p:cond delay="0"/>
                                          </p:stCondLst>
                                        </p:cTn>
                                        <p:tgtEl>
                                          <p:spTgt spid="39"/>
                                        </p:tgtEl>
                                        <p:attrNameLst>
                                          <p:attrName>style.visibility</p:attrName>
                                        </p:attrNameLst>
                                      </p:cBhvr>
                                      <p:to>
                                        <p:strVal val="visible"/>
                                      </p:to>
                                    </p:set>
                                    <p:anim calcmode="lin" valueType="num">
                                      <p:cBhvr>
                                        <p:cTn id="407" dur="4000" fill="hold"/>
                                        <p:tgtEl>
                                          <p:spTgt spid="39"/>
                                        </p:tgtEl>
                                        <p:attrNameLst>
                                          <p:attrName>ppt_w</p:attrName>
                                        </p:attrNameLst>
                                      </p:cBhvr>
                                      <p:tavLst>
                                        <p:tav tm="0" fmla="#ppt_w*sin(2.5*pi*$)">
                                          <p:val>
                                            <p:fltVal val="0"/>
                                          </p:val>
                                        </p:tav>
                                        <p:tav tm="100000">
                                          <p:val>
                                            <p:fltVal val="1"/>
                                          </p:val>
                                        </p:tav>
                                      </p:tavLst>
                                    </p:anim>
                                    <p:anim calcmode="lin" valueType="num">
                                      <p:cBhvr>
                                        <p:cTn id="408" dur="4000" fill="hold"/>
                                        <p:tgtEl>
                                          <p:spTgt spid="39"/>
                                        </p:tgtEl>
                                        <p:attrNameLst>
                                          <p:attrName>ppt_h</p:attrName>
                                        </p:attrNameLst>
                                      </p:cBhvr>
                                      <p:tavLst>
                                        <p:tav tm="0">
                                          <p:val>
                                            <p:strVal val="#ppt_h"/>
                                          </p:val>
                                        </p:tav>
                                        <p:tav tm="100000">
                                          <p:val>
                                            <p:strVal val="#ppt_h"/>
                                          </p:val>
                                        </p:tav>
                                      </p:tavLst>
                                    </p:anim>
                                  </p:childTnLst>
                                </p:cTn>
                              </p:par>
                              <p:par>
                                <p:cTn id="409" presetID="2" presetClass="exit" presetSubtype="4" fill="hold" grpId="2" nodeType="withEffect">
                                  <p:stCondLst>
                                    <p:cond delay="0"/>
                                  </p:stCondLst>
                                  <p:childTnLst>
                                    <p:anim calcmode="lin" valueType="num">
                                      <p:cBhvr additive="base">
                                        <p:cTn id="410" dur="4500"/>
                                        <p:tgtEl>
                                          <p:spTgt spid="39"/>
                                        </p:tgtEl>
                                        <p:attrNameLst>
                                          <p:attrName>ppt_x</p:attrName>
                                        </p:attrNameLst>
                                      </p:cBhvr>
                                      <p:tavLst>
                                        <p:tav tm="0">
                                          <p:val>
                                            <p:strVal val="ppt_x"/>
                                          </p:val>
                                        </p:tav>
                                        <p:tav tm="100000">
                                          <p:val>
                                            <p:strVal val="ppt_x"/>
                                          </p:val>
                                        </p:tav>
                                      </p:tavLst>
                                    </p:anim>
                                    <p:anim calcmode="lin" valueType="num">
                                      <p:cBhvr additive="base">
                                        <p:cTn id="411" dur="4500"/>
                                        <p:tgtEl>
                                          <p:spTgt spid="39"/>
                                        </p:tgtEl>
                                        <p:attrNameLst>
                                          <p:attrName>ppt_y</p:attrName>
                                        </p:attrNameLst>
                                      </p:cBhvr>
                                      <p:tavLst>
                                        <p:tav tm="0">
                                          <p:val>
                                            <p:strVal val="ppt_y"/>
                                          </p:val>
                                        </p:tav>
                                        <p:tav tm="100000">
                                          <p:val>
                                            <p:strVal val="1+ppt_h/2"/>
                                          </p:val>
                                        </p:tav>
                                      </p:tavLst>
                                    </p:anim>
                                    <p:set>
                                      <p:cBhvr>
                                        <p:cTn id="412" dur="1" fill="hold">
                                          <p:stCondLst>
                                            <p:cond delay="4499"/>
                                          </p:stCondLst>
                                        </p:cTn>
                                        <p:tgtEl>
                                          <p:spTgt spid="39"/>
                                        </p:tgtEl>
                                        <p:attrNameLst>
                                          <p:attrName>style.visibility</p:attrName>
                                        </p:attrNameLst>
                                      </p:cBhvr>
                                      <p:to>
                                        <p:strVal val="hidden"/>
                                      </p:to>
                                    </p:set>
                                  </p:childTnLst>
                                </p:cTn>
                              </p:par>
                              <p:par>
                                <p:cTn id="413" presetID="3" presetClass="exit" presetSubtype="10" fill="hold" grpId="3" nodeType="withEffect">
                                  <p:stCondLst>
                                    <p:cond delay="0"/>
                                  </p:stCondLst>
                                  <p:childTnLst>
                                    <p:animEffect transition="out" filter="blinds(horizontal)">
                                      <p:cBhvr>
                                        <p:cTn id="414" dur="6000"/>
                                        <p:tgtEl>
                                          <p:spTgt spid="39"/>
                                        </p:tgtEl>
                                      </p:cBhvr>
                                    </p:animEffect>
                                    <p:set>
                                      <p:cBhvr>
                                        <p:cTn id="415" dur="1" fill="hold">
                                          <p:stCondLst>
                                            <p:cond delay="5999"/>
                                          </p:stCondLst>
                                        </p:cTn>
                                        <p:tgtEl>
                                          <p:spTgt spid="39"/>
                                        </p:tgtEl>
                                        <p:attrNameLst>
                                          <p:attrName>style.visibility</p:attrName>
                                        </p:attrNameLst>
                                      </p:cBhvr>
                                      <p:to>
                                        <p:strVal val="hidden"/>
                                      </p:to>
                                    </p:set>
                                  </p:childTnLst>
                                </p:cTn>
                              </p:par>
                              <p:par>
                                <p:cTn id="416" presetID="8" presetClass="emph" presetSubtype="0" fill="hold" grpId="4" nodeType="withEffect">
                                  <p:stCondLst>
                                    <p:cond delay="0"/>
                                  </p:stCondLst>
                                  <p:childTnLst>
                                    <p:animRot by="-21600000">
                                      <p:cBhvr>
                                        <p:cTn id="417" dur="5000" fill="hold"/>
                                        <p:tgtEl>
                                          <p:spTgt spid="39"/>
                                        </p:tgtEl>
                                        <p:attrNameLst>
                                          <p:attrName>r</p:attrName>
                                        </p:attrNameLst>
                                      </p:cBhvr>
                                    </p:animRot>
                                  </p:childTnLst>
                                </p:cTn>
                              </p:par>
                              <p:par>
                                <p:cTn id="418" presetID="45" presetClass="exit" presetSubtype="0" fill="hold" grpId="5" nodeType="withEffect">
                                  <p:stCondLst>
                                    <p:cond delay="0"/>
                                  </p:stCondLst>
                                  <p:childTnLst>
                                    <p:animEffect transition="out" filter="fade">
                                      <p:cBhvr>
                                        <p:cTn id="419" dur="5000"/>
                                        <p:tgtEl>
                                          <p:spTgt spid="39"/>
                                        </p:tgtEl>
                                      </p:cBhvr>
                                    </p:animEffect>
                                    <p:anim calcmode="lin" valueType="num">
                                      <p:cBhvr>
                                        <p:cTn id="420"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21" dur="5000"/>
                                        <p:tgtEl>
                                          <p:spTgt spid="39"/>
                                        </p:tgtEl>
                                        <p:attrNameLst>
                                          <p:attrName>ppt_h</p:attrName>
                                        </p:attrNameLst>
                                      </p:cBhvr>
                                      <p:tavLst>
                                        <p:tav tm="0">
                                          <p:val>
                                            <p:strVal val="ppt_h"/>
                                          </p:val>
                                        </p:tav>
                                        <p:tav tm="100000">
                                          <p:val>
                                            <p:strVal val="ppt_h"/>
                                          </p:val>
                                        </p:tav>
                                      </p:tavLst>
                                    </p:anim>
                                    <p:set>
                                      <p:cBhvr>
                                        <p:cTn id="422" dur="1" fill="hold">
                                          <p:stCondLst>
                                            <p:cond delay="4999"/>
                                          </p:stCondLst>
                                        </p:cTn>
                                        <p:tgtEl>
                                          <p:spTgt spid="39"/>
                                        </p:tgtEl>
                                        <p:attrNameLst>
                                          <p:attrName>style.visibility</p:attrName>
                                        </p:attrNameLst>
                                      </p:cBhvr>
                                      <p:to>
                                        <p:strVal val="hidden"/>
                                      </p:to>
                                    </p:set>
                                  </p:childTnLst>
                                </p:cTn>
                              </p:par>
                              <p:par>
                                <p:cTn id="423" presetID="2" presetClass="entr" presetSubtype="1" fill="hold" grpId="0" nodeType="withEffect">
                                  <p:stCondLst>
                                    <p:cond delay="0"/>
                                  </p:stCondLst>
                                  <p:childTnLst>
                                    <p:set>
                                      <p:cBhvr>
                                        <p:cTn id="424" dur="1" fill="hold">
                                          <p:stCondLst>
                                            <p:cond delay="0"/>
                                          </p:stCondLst>
                                        </p:cTn>
                                        <p:tgtEl>
                                          <p:spTgt spid="40"/>
                                        </p:tgtEl>
                                        <p:attrNameLst>
                                          <p:attrName>style.visibility</p:attrName>
                                        </p:attrNameLst>
                                      </p:cBhvr>
                                      <p:to>
                                        <p:strVal val="visible"/>
                                      </p:to>
                                    </p:set>
                                    <p:anim calcmode="lin" valueType="num">
                                      <p:cBhvr additive="base">
                                        <p:cTn id="425" dur="4000" fill="hold"/>
                                        <p:tgtEl>
                                          <p:spTgt spid="40"/>
                                        </p:tgtEl>
                                        <p:attrNameLst>
                                          <p:attrName>ppt_x</p:attrName>
                                        </p:attrNameLst>
                                      </p:cBhvr>
                                      <p:tavLst>
                                        <p:tav tm="0">
                                          <p:val>
                                            <p:strVal val="#ppt_x"/>
                                          </p:val>
                                        </p:tav>
                                        <p:tav tm="100000">
                                          <p:val>
                                            <p:strVal val="#ppt_x"/>
                                          </p:val>
                                        </p:tav>
                                      </p:tavLst>
                                    </p:anim>
                                    <p:anim calcmode="lin" valueType="num">
                                      <p:cBhvr additive="base">
                                        <p:cTn id="426" dur="4000" fill="hold"/>
                                        <p:tgtEl>
                                          <p:spTgt spid="40"/>
                                        </p:tgtEl>
                                        <p:attrNameLst>
                                          <p:attrName>ppt_y</p:attrName>
                                        </p:attrNameLst>
                                      </p:cBhvr>
                                      <p:tavLst>
                                        <p:tav tm="0">
                                          <p:val>
                                            <p:strVal val="0-#ppt_h/2"/>
                                          </p:val>
                                        </p:tav>
                                        <p:tav tm="100000">
                                          <p:val>
                                            <p:strVal val="#ppt_y"/>
                                          </p:val>
                                        </p:tav>
                                      </p:tavLst>
                                    </p:anim>
                                  </p:childTnLst>
                                </p:cTn>
                              </p:par>
                              <p:par>
                                <p:cTn id="427" presetID="19" presetClass="entr" presetSubtype="10" fill="hold" grpId="1" nodeType="withEffect">
                                  <p:stCondLst>
                                    <p:cond delay="0"/>
                                  </p:stCondLst>
                                  <p:childTnLst>
                                    <p:set>
                                      <p:cBhvr>
                                        <p:cTn id="428" dur="1" fill="hold">
                                          <p:stCondLst>
                                            <p:cond delay="0"/>
                                          </p:stCondLst>
                                        </p:cTn>
                                        <p:tgtEl>
                                          <p:spTgt spid="40"/>
                                        </p:tgtEl>
                                        <p:attrNameLst>
                                          <p:attrName>style.visibility</p:attrName>
                                        </p:attrNameLst>
                                      </p:cBhvr>
                                      <p:to>
                                        <p:strVal val="visible"/>
                                      </p:to>
                                    </p:set>
                                    <p:anim calcmode="lin" valueType="num">
                                      <p:cBhvr>
                                        <p:cTn id="429" dur="4000" fill="hold"/>
                                        <p:tgtEl>
                                          <p:spTgt spid="40"/>
                                        </p:tgtEl>
                                        <p:attrNameLst>
                                          <p:attrName>ppt_w</p:attrName>
                                        </p:attrNameLst>
                                      </p:cBhvr>
                                      <p:tavLst>
                                        <p:tav tm="0" fmla="#ppt_w*sin(2.5*pi*$)">
                                          <p:val>
                                            <p:fltVal val="0"/>
                                          </p:val>
                                        </p:tav>
                                        <p:tav tm="100000">
                                          <p:val>
                                            <p:fltVal val="1"/>
                                          </p:val>
                                        </p:tav>
                                      </p:tavLst>
                                    </p:anim>
                                    <p:anim calcmode="lin" valueType="num">
                                      <p:cBhvr>
                                        <p:cTn id="430" dur="4000" fill="hold"/>
                                        <p:tgtEl>
                                          <p:spTgt spid="40"/>
                                        </p:tgtEl>
                                        <p:attrNameLst>
                                          <p:attrName>ppt_h</p:attrName>
                                        </p:attrNameLst>
                                      </p:cBhvr>
                                      <p:tavLst>
                                        <p:tav tm="0">
                                          <p:val>
                                            <p:strVal val="#ppt_h"/>
                                          </p:val>
                                        </p:tav>
                                        <p:tav tm="100000">
                                          <p:val>
                                            <p:strVal val="#ppt_h"/>
                                          </p:val>
                                        </p:tav>
                                      </p:tavLst>
                                    </p:anim>
                                  </p:childTnLst>
                                </p:cTn>
                              </p:par>
                              <p:par>
                                <p:cTn id="431" presetID="2" presetClass="exit" presetSubtype="4" fill="hold" grpId="2" nodeType="withEffect">
                                  <p:stCondLst>
                                    <p:cond delay="0"/>
                                  </p:stCondLst>
                                  <p:childTnLst>
                                    <p:anim calcmode="lin" valueType="num">
                                      <p:cBhvr additive="base">
                                        <p:cTn id="432" dur="4500"/>
                                        <p:tgtEl>
                                          <p:spTgt spid="40"/>
                                        </p:tgtEl>
                                        <p:attrNameLst>
                                          <p:attrName>ppt_x</p:attrName>
                                        </p:attrNameLst>
                                      </p:cBhvr>
                                      <p:tavLst>
                                        <p:tav tm="0">
                                          <p:val>
                                            <p:strVal val="ppt_x"/>
                                          </p:val>
                                        </p:tav>
                                        <p:tav tm="100000">
                                          <p:val>
                                            <p:strVal val="ppt_x"/>
                                          </p:val>
                                        </p:tav>
                                      </p:tavLst>
                                    </p:anim>
                                    <p:anim calcmode="lin" valueType="num">
                                      <p:cBhvr additive="base">
                                        <p:cTn id="433" dur="4500"/>
                                        <p:tgtEl>
                                          <p:spTgt spid="40"/>
                                        </p:tgtEl>
                                        <p:attrNameLst>
                                          <p:attrName>ppt_y</p:attrName>
                                        </p:attrNameLst>
                                      </p:cBhvr>
                                      <p:tavLst>
                                        <p:tav tm="0">
                                          <p:val>
                                            <p:strVal val="ppt_y"/>
                                          </p:val>
                                        </p:tav>
                                        <p:tav tm="100000">
                                          <p:val>
                                            <p:strVal val="1+ppt_h/2"/>
                                          </p:val>
                                        </p:tav>
                                      </p:tavLst>
                                    </p:anim>
                                    <p:set>
                                      <p:cBhvr>
                                        <p:cTn id="434" dur="1" fill="hold">
                                          <p:stCondLst>
                                            <p:cond delay="4499"/>
                                          </p:stCondLst>
                                        </p:cTn>
                                        <p:tgtEl>
                                          <p:spTgt spid="40"/>
                                        </p:tgtEl>
                                        <p:attrNameLst>
                                          <p:attrName>style.visibility</p:attrName>
                                        </p:attrNameLst>
                                      </p:cBhvr>
                                      <p:to>
                                        <p:strVal val="hidden"/>
                                      </p:to>
                                    </p:set>
                                  </p:childTnLst>
                                </p:cTn>
                              </p:par>
                              <p:par>
                                <p:cTn id="435" presetID="3" presetClass="exit" presetSubtype="10" fill="hold" grpId="3" nodeType="withEffect">
                                  <p:stCondLst>
                                    <p:cond delay="0"/>
                                  </p:stCondLst>
                                  <p:childTnLst>
                                    <p:animEffect transition="out" filter="blinds(horizontal)">
                                      <p:cBhvr>
                                        <p:cTn id="436" dur="6000"/>
                                        <p:tgtEl>
                                          <p:spTgt spid="40"/>
                                        </p:tgtEl>
                                      </p:cBhvr>
                                    </p:animEffect>
                                    <p:set>
                                      <p:cBhvr>
                                        <p:cTn id="437" dur="1" fill="hold">
                                          <p:stCondLst>
                                            <p:cond delay="5999"/>
                                          </p:stCondLst>
                                        </p:cTn>
                                        <p:tgtEl>
                                          <p:spTgt spid="40"/>
                                        </p:tgtEl>
                                        <p:attrNameLst>
                                          <p:attrName>style.visibility</p:attrName>
                                        </p:attrNameLst>
                                      </p:cBhvr>
                                      <p:to>
                                        <p:strVal val="hidden"/>
                                      </p:to>
                                    </p:set>
                                  </p:childTnLst>
                                </p:cTn>
                              </p:par>
                              <p:par>
                                <p:cTn id="438" presetID="8" presetClass="emph" presetSubtype="0" fill="hold" grpId="4" nodeType="withEffect">
                                  <p:stCondLst>
                                    <p:cond delay="0"/>
                                  </p:stCondLst>
                                  <p:childTnLst>
                                    <p:animRot by="-21600000">
                                      <p:cBhvr>
                                        <p:cTn id="439" dur="5000" fill="hold"/>
                                        <p:tgtEl>
                                          <p:spTgt spid="40"/>
                                        </p:tgtEl>
                                        <p:attrNameLst>
                                          <p:attrName>r</p:attrName>
                                        </p:attrNameLst>
                                      </p:cBhvr>
                                    </p:animRot>
                                  </p:childTnLst>
                                </p:cTn>
                              </p:par>
                              <p:par>
                                <p:cTn id="440" presetID="45" presetClass="exit" presetSubtype="0" fill="hold" grpId="5" nodeType="withEffect">
                                  <p:stCondLst>
                                    <p:cond delay="0"/>
                                  </p:stCondLst>
                                  <p:childTnLst>
                                    <p:animEffect transition="out" filter="fade">
                                      <p:cBhvr>
                                        <p:cTn id="441" dur="5000"/>
                                        <p:tgtEl>
                                          <p:spTgt spid="40"/>
                                        </p:tgtEl>
                                      </p:cBhvr>
                                    </p:animEffect>
                                    <p:anim calcmode="lin" valueType="num">
                                      <p:cBhvr>
                                        <p:cTn id="442"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43" dur="5000"/>
                                        <p:tgtEl>
                                          <p:spTgt spid="40"/>
                                        </p:tgtEl>
                                        <p:attrNameLst>
                                          <p:attrName>ppt_h</p:attrName>
                                        </p:attrNameLst>
                                      </p:cBhvr>
                                      <p:tavLst>
                                        <p:tav tm="0">
                                          <p:val>
                                            <p:strVal val="ppt_h"/>
                                          </p:val>
                                        </p:tav>
                                        <p:tav tm="100000">
                                          <p:val>
                                            <p:strVal val="ppt_h"/>
                                          </p:val>
                                        </p:tav>
                                      </p:tavLst>
                                    </p:anim>
                                    <p:set>
                                      <p:cBhvr>
                                        <p:cTn id="444" dur="1" fill="hold">
                                          <p:stCondLst>
                                            <p:cond delay="4999"/>
                                          </p:stCondLst>
                                        </p:cTn>
                                        <p:tgtEl>
                                          <p:spTgt spid="40"/>
                                        </p:tgtEl>
                                        <p:attrNameLst>
                                          <p:attrName>style.visibility</p:attrName>
                                        </p:attrNameLst>
                                      </p:cBhvr>
                                      <p:to>
                                        <p:strVal val="hidden"/>
                                      </p:to>
                                    </p:set>
                                  </p:childTnLst>
                                </p:cTn>
                              </p:par>
                              <p:par>
                                <p:cTn id="445" presetID="2" presetClass="entr" presetSubtype="1" fill="hold" grpId="0" nodeType="withEffect">
                                  <p:stCondLst>
                                    <p:cond delay="0"/>
                                  </p:stCondLst>
                                  <p:childTnLst>
                                    <p:set>
                                      <p:cBhvr>
                                        <p:cTn id="446" dur="1" fill="hold">
                                          <p:stCondLst>
                                            <p:cond delay="0"/>
                                          </p:stCondLst>
                                        </p:cTn>
                                        <p:tgtEl>
                                          <p:spTgt spid="37"/>
                                        </p:tgtEl>
                                        <p:attrNameLst>
                                          <p:attrName>style.visibility</p:attrName>
                                        </p:attrNameLst>
                                      </p:cBhvr>
                                      <p:to>
                                        <p:strVal val="visible"/>
                                      </p:to>
                                    </p:set>
                                    <p:anim calcmode="lin" valueType="num">
                                      <p:cBhvr additive="base">
                                        <p:cTn id="447" dur="4000" fill="hold"/>
                                        <p:tgtEl>
                                          <p:spTgt spid="37"/>
                                        </p:tgtEl>
                                        <p:attrNameLst>
                                          <p:attrName>ppt_x</p:attrName>
                                        </p:attrNameLst>
                                      </p:cBhvr>
                                      <p:tavLst>
                                        <p:tav tm="0">
                                          <p:val>
                                            <p:strVal val="#ppt_x"/>
                                          </p:val>
                                        </p:tav>
                                        <p:tav tm="100000">
                                          <p:val>
                                            <p:strVal val="#ppt_x"/>
                                          </p:val>
                                        </p:tav>
                                      </p:tavLst>
                                    </p:anim>
                                    <p:anim calcmode="lin" valueType="num">
                                      <p:cBhvr additive="base">
                                        <p:cTn id="448" dur="4000" fill="hold"/>
                                        <p:tgtEl>
                                          <p:spTgt spid="37"/>
                                        </p:tgtEl>
                                        <p:attrNameLst>
                                          <p:attrName>ppt_y</p:attrName>
                                        </p:attrNameLst>
                                      </p:cBhvr>
                                      <p:tavLst>
                                        <p:tav tm="0">
                                          <p:val>
                                            <p:strVal val="0-#ppt_h/2"/>
                                          </p:val>
                                        </p:tav>
                                        <p:tav tm="100000">
                                          <p:val>
                                            <p:strVal val="#ppt_y"/>
                                          </p:val>
                                        </p:tav>
                                      </p:tavLst>
                                    </p:anim>
                                  </p:childTnLst>
                                </p:cTn>
                              </p:par>
                              <p:par>
                                <p:cTn id="449" presetID="19" presetClass="entr" presetSubtype="10" fill="hold" grpId="1" nodeType="withEffect">
                                  <p:stCondLst>
                                    <p:cond delay="0"/>
                                  </p:stCondLst>
                                  <p:childTnLst>
                                    <p:set>
                                      <p:cBhvr>
                                        <p:cTn id="450" dur="1" fill="hold">
                                          <p:stCondLst>
                                            <p:cond delay="0"/>
                                          </p:stCondLst>
                                        </p:cTn>
                                        <p:tgtEl>
                                          <p:spTgt spid="37"/>
                                        </p:tgtEl>
                                        <p:attrNameLst>
                                          <p:attrName>style.visibility</p:attrName>
                                        </p:attrNameLst>
                                      </p:cBhvr>
                                      <p:to>
                                        <p:strVal val="visible"/>
                                      </p:to>
                                    </p:set>
                                    <p:anim calcmode="lin" valueType="num">
                                      <p:cBhvr>
                                        <p:cTn id="451" dur="4000" fill="hold"/>
                                        <p:tgtEl>
                                          <p:spTgt spid="37"/>
                                        </p:tgtEl>
                                        <p:attrNameLst>
                                          <p:attrName>ppt_w</p:attrName>
                                        </p:attrNameLst>
                                      </p:cBhvr>
                                      <p:tavLst>
                                        <p:tav tm="0" fmla="#ppt_w*sin(2.5*pi*$)">
                                          <p:val>
                                            <p:fltVal val="0"/>
                                          </p:val>
                                        </p:tav>
                                        <p:tav tm="100000">
                                          <p:val>
                                            <p:fltVal val="1"/>
                                          </p:val>
                                        </p:tav>
                                      </p:tavLst>
                                    </p:anim>
                                    <p:anim calcmode="lin" valueType="num">
                                      <p:cBhvr>
                                        <p:cTn id="452" dur="4000" fill="hold"/>
                                        <p:tgtEl>
                                          <p:spTgt spid="37"/>
                                        </p:tgtEl>
                                        <p:attrNameLst>
                                          <p:attrName>ppt_h</p:attrName>
                                        </p:attrNameLst>
                                      </p:cBhvr>
                                      <p:tavLst>
                                        <p:tav tm="0">
                                          <p:val>
                                            <p:strVal val="#ppt_h"/>
                                          </p:val>
                                        </p:tav>
                                        <p:tav tm="100000">
                                          <p:val>
                                            <p:strVal val="#ppt_h"/>
                                          </p:val>
                                        </p:tav>
                                      </p:tavLst>
                                    </p:anim>
                                  </p:childTnLst>
                                </p:cTn>
                              </p:par>
                              <p:par>
                                <p:cTn id="453" presetID="2" presetClass="exit" presetSubtype="4" fill="hold" grpId="2" nodeType="withEffect">
                                  <p:stCondLst>
                                    <p:cond delay="0"/>
                                  </p:stCondLst>
                                  <p:childTnLst>
                                    <p:anim calcmode="lin" valueType="num">
                                      <p:cBhvr additive="base">
                                        <p:cTn id="454" dur="4500"/>
                                        <p:tgtEl>
                                          <p:spTgt spid="37"/>
                                        </p:tgtEl>
                                        <p:attrNameLst>
                                          <p:attrName>ppt_x</p:attrName>
                                        </p:attrNameLst>
                                      </p:cBhvr>
                                      <p:tavLst>
                                        <p:tav tm="0">
                                          <p:val>
                                            <p:strVal val="ppt_x"/>
                                          </p:val>
                                        </p:tav>
                                        <p:tav tm="100000">
                                          <p:val>
                                            <p:strVal val="ppt_x"/>
                                          </p:val>
                                        </p:tav>
                                      </p:tavLst>
                                    </p:anim>
                                    <p:anim calcmode="lin" valueType="num">
                                      <p:cBhvr additive="base">
                                        <p:cTn id="455" dur="4500"/>
                                        <p:tgtEl>
                                          <p:spTgt spid="37"/>
                                        </p:tgtEl>
                                        <p:attrNameLst>
                                          <p:attrName>ppt_y</p:attrName>
                                        </p:attrNameLst>
                                      </p:cBhvr>
                                      <p:tavLst>
                                        <p:tav tm="0">
                                          <p:val>
                                            <p:strVal val="ppt_y"/>
                                          </p:val>
                                        </p:tav>
                                        <p:tav tm="100000">
                                          <p:val>
                                            <p:strVal val="1+ppt_h/2"/>
                                          </p:val>
                                        </p:tav>
                                      </p:tavLst>
                                    </p:anim>
                                    <p:set>
                                      <p:cBhvr>
                                        <p:cTn id="456" dur="1" fill="hold">
                                          <p:stCondLst>
                                            <p:cond delay="4499"/>
                                          </p:stCondLst>
                                        </p:cTn>
                                        <p:tgtEl>
                                          <p:spTgt spid="37"/>
                                        </p:tgtEl>
                                        <p:attrNameLst>
                                          <p:attrName>style.visibility</p:attrName>
                                        </p:attrNameLst>
                                      </p:cBhvr>
                                      <p:to>
                                        <p:strVal val="hidden"/>
                                      </p:to>
                                    </p:set>
                                  </p:childTnLst>
                                </p:cTn>
                              </p:par>
                              <p:par>
                                <p:cTn id="457" presetID="3" presetClass="exit" presetSubtype="10" fill="hold" grpId="3" nodeType="withEffect">
                                  <p:stCondLst>
                                    <p:cond delay="0"/>
                                  </p:stCondLst>
                                  <p:childTnLst>
                                    <p:animEffect transition="out" filter="blinds(horizontal)">
                                      <p:cBhvr>
                                        <p:cTn id="458" dur="6000"/>
                                        <p:tgtEl>
                                          <p:spTgt spid="37"/>
                                        </p:tgtEl>
                                      </p:cBhvr>
                                    </p:animEffect>
                                    <p:set>
                                      <p:cBhvr>
                                        <p:cTn id="459" dur="1" fill="hold">
                                          <p:stCondLst>
                                            <p:cond delay="5999"/>
                                          </p:stCondLst>
                                        </p:cTn>
                                        <p:tgtEl>
                                          <p:spTgt spid="37"/>
                                        </p:tgtEl>
                                        <p:attrNameLst>
                                          <p:attrName>style.visibility</p:attrName>
                                        </p:attrNameLst>
                                      </p:cBhvr>
                                      <p:to>
                                        <p:strVal val="hidden"/>
                                      </p:to>
                                    </p:set>
                                  </p:childTnLst>
                                </p:cTn>
                              </p:par>
                              <p:par>
                                <p:cTn id="460" presetID="8" presetClass="emph" presetSubtype="0" fill="hold" grpId="4" nodeType="withEffect">
                                  <p:stCondLst>
                                    <p:cond delay="0"/>
                                  </p:stCondLst>
                                  <p:childTnLst>
                                    <p:animRot by="-21600000">
                                      <p:cBhvr>
                                        <p:cTn id="461" dur="5000" fill="hold"/>
                                        <p:tgtEl>
                                          <p:spTgt spid="37"/>
                                        </p:tgtEl>
                                        <p:attrNameLst>
                                          <p:attrName>r</p:attrName>
                                        </p:attrNameLst>
                                      </p:cBhvr>
                                    </p:animRot>
                                  </p:childTnLst>
                                </p:cTn>
                              </p:par>
                              <p:par>
                                <p:cTn id="462" presetID="45" presetClass="exit" presetSubtype="0" fill="hold" grpId="5" nodeType="withEffect">
                                  <p:stCondLst>
                                    <p:cond delay="0"/>
                                  </p:stCondLst>
                                  <p:childTnLst>
                                    <p:animEffect transition="out" filter="fade">
                                      <p:cBhvr>
                                        <p:cTn id="463" dur="5000"/>
                                        <p:tgtEl>
                                          <p:spTgt spid="37"/>
                                        </p:tgtEl>
                                      </p:cBhvr>
                                    </p:animEffect>
                                    <p:anim calcmode="lin" valueType="num">
                                      <p:cBhvr>
                                        <p:cTn id="464"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65" dur="5000"/>
                                        <p:tgtEl>
                                          <p:spTgt spid="37"/>
                                        </p:tgtEl>
                                        <p:attrNameLst>
                                          <p:attrName>ppt_h</p:attrName>
                                        </p:attrNameLst>
                                      </p:cBhvr>
                                      <p:tavLst>
                                        <p:tav tm="0">
                                          <p:val>
                                            <p:strVal val="ppt_h"/>
                                          </p:val>
                                        </p:tav>
                                        <p:tav tm="100000">
                                          <p:val>
                                            <p:strVal val="ppt_h"/>
                                          </p:val>
                                        </p:tav>
                                      </p:tavLst>
                                    </p:anim>
                                    <p:set>
                                      <p:cBhvr>
                                        <p:cTn id="466" dur="1" fill="hold">
                                          <p:stCondLst>
                                            <p:cond delay="4999"/>
                                          </p:stCondLst>
                                        </p:cTn>
                                        <p:tgtEl>
                                          <p:spTgt spid="37"/>
                                        </p:tgtEl>
                                        <p:attrNameLst>
                                          <p:attrName>style.visibility</p:attrName>
                                        </p:attrNameLst>
                                      </p:cBhvr>
                                      <p:to>
                                        <p:strVal val="hidden"/>
                                      </p:to>
                                    </p:set>
                                  </p:childTnLst>
                                </p:cTn>
                              </p:par>
                              <p:par>
                                <p:cTn id="467" presetID="2" presetClass="entr" presetSubtype="1" fill="hold" grpId="0" nodeType="withEffect">
                                  <p:stCondLst>
                                    <p:cond delay="0"/>
                                  </p:stCondLst>
                                  <p:childTnLst>
                                    <p:set>
                                      <p:cBhvr>
                                        <p:cTn id="468" dur="1" fill="hold">
                                          <p:stCondLst>
                                            <p:cond delay="0"/>
                                          </p:stCondLst>
                                        </p:cTn>
                                        <p:tgtEl>
                                          <p:spTgt spid="32"/>
                                        </p:tgtEl>
                                        <p:attrNameLst>
                                          <p:attrName>style.visibility</p:attrName>
                                        </p:attrNameLst>
                                      </p:cBhvr>
                                      <p:to>
                                        <p:strVal val="visible"/>
                                      </p:to>
                                    </p:set>
                                    <p:anim calcmode="lin" valueType="num">
                                      <p:cBhvr additive="base">
                                        <p:cTn id="469" dur="4000" fill="hold"/>
                                        <p:tgtEl>
                                          <p:spTgt spid="32"/>
                                        </p:tgtEl>
                                        <p:attrNameLst>
                                          <p:attrName>ppt_x</p:attrName>
                                        </p:attrNameLst>
                                      </p:cBhvr>
                                      <p:tavLst>
                                        <p:tav tm="0">
                                          <p:val>
                                            <p:strVal val="#ppt_x"/>
                                          </p:val>
                                        </p:tav>
                                        <p:tav tm="100000">
                                          <p:val>
                                            <p:strVal val="#ppt_x"/>
                                          </p:val>
                                        </p:tav>
                                      </p:tavLst>
                                    </p:anim>
                                    <p:anim calcmode="lin" valueType="num">
                                      <p:cBhvr additive="base">
                                        <p:cTn id="470" dur="4000" fill="hold"/>
                                        <p:tgtEl>
                                          <p:spTgt spid="32"/>
                                        </p:tgtEl>
                                        <p:attrNameLst>
                                          <p:attrName>ppt_y</p:attrName>
                                        </p:attrNameLst>
                                      </p:cBhvr>
                                      <p:tavLst>
                                        <p:tav tm="0">
                                          <p:val>
                                            <p:strVal val="0-#ppt_h/2"/>
                                          </p:val>
                                        </p:tav>
                                        <p:tav tm="100000">
                                          <p:val>
                                            <p:strVal val="#ppt_y"/>
                                          </p:val>
                                        </p:tav>
                                      </p:tavLst>
                                    </p:anim>
                                  </p:childTnLst>
                                </p:cTn>
                              </p:par>
                              <p:par>
                                <p:cTn id="471" presetID="19" presetClass="entr" presetSubtype="10" fill="hold" grpId="1" nodeType="withEffect">
                                  <p:stCondLst>
                                    <p:cond delay="0"/>
                                  </p:stCondLst>
                                  <p:childTnLst>
                                    <p:set>
                                      <p:cBhvr>
                                        <p:cTn id="472" dur="1" fill="hold">
                                          <p:stCondLst>
                                            <p:cond delay="0"/>
                                          </p:stCondLst>
                                        </p:cTn>
                                        <p:tgtEl>
                                          <p:spTgt spid="32"/>
                                        </p:tgtEl>
                                        <p:attrNameLst>
                                          <p:attrName>style.visibility</p:attrName>
                                        </p:attrNameLst>
                                      </p:cBhvr>
                                      <p:to>
                                        <p:strVal val="visible"/>
                                      </p:to>
                                    </p:set>
                                    <p:anim calcmode="lin" valueType="num">
                                      <p:cBhvr>
                                        <p:cTn id="473" dur="4000" fill="hold"/>
                                        <p:tgtEl>
                                          <p:spTgt spid="32"/>
                                        </p:tgtEl>
                                        <p:attrNameLst>
                                          <p:attrName>ppt_w</p:attrName>
                                        </p:attrNameLst>
                                      </p:cBhvr>
                                      <p:tavLst>
                                        <p:tav tm="0" fmla="#ppt_w*sin(2.5*pi*$)">
                                          <p:val>
                                            <p:fltVal val="0"/>
                                          </p:val>
                                        </p:tav>
                                        <p:tav tm="100000">
                                          <p:val>
                                            <p:fltVal val="1"/>
                                          </p:val>
                                        </p:tav>
                                      </p:tavLst>
                                    </p:anim>
                                    <p:anim calcmode="lin" valueType="num">
                                      <p:cBhvr>
                                        <p:cTn id="474" dur="4000" fill="hold"/>
                                        <p:tgtEl>
                                          <p:spTgt spid="32"/>
                                        </p:tgtEl>
                                        <p:attrNameLst>
                                          <p:attrName>ppt_h</p:attrName>
                                        </p:attrNameLst>
                                      </p:cBhvr>
                                      <p:tavLst>
                                        <p:tav tm="0">
                                          <p:val>
                                            <p:strVal val="#ppt_h"/>
                                          </p:val>
                                        </p:tav>
                                        <p:tav tm="100000">
                                          <p:val>
                                            <p:strVal val="#ppt_h"/>
                                          </p:val>
                                        </p:tav>
                                      </p:tavLst>
                                    </p:anim>
                                  </p:childTnLst>
                                </p:cTn>
                              </p:par>
                              <p:par>
                                <p:cTn id="475" presetID="2" presetClass="exit" presetSubtype="4" fill="hold" grpId="2" nodeType="withEffect">
                                  <p:stCondLst>
                                    <p:cond delay="0"/>
                                  </p:stCondLst>
                                  <p:childTnLst>
                                    <p:anim calcmode="lin" valueType="num">
                                      <p:cBhvr additive="base">
                                        <p:cTn id="476" dur="4500"/>
                                        <p:tgtEl>
                                          <p:spTgt spid="32"/>
                                        </p:tgtEl>
                                        <p:attrNameLst>
                                          <p:attrName>ppt_x</p:attrName>
                                        </p:attrNameLst>
                                      </p:cBhvr>
                                      <p:tavLst>
                                        <p:tav tm="0">
                                          <p:val>
                                            <p:strVal val="ppt_x"/>
                                          </p:val>
                                        </p:tav>
                                        <p:tav tm="100000">
                                          <p:val>
                                            <p:strVal val="ppt_x"/>
                                          </p:val>
                                        </p:tav>
                                      </p:tavLst>
                                    </p:anim>
                                    <p:anim calcmode="lin" valueType="num">
                                      <p:cBhvr additive="base">
                                        <p:cTn id="477" dur="4500"/>
                                        <p:tgtEl>
                                          <p:spTgt spid="32"/>
                                        </p:tgtEl>
                                        <p:attrNameLst>
                                          <p:attrName>ppt_y</p:attrName>
                                        </p:attrNameLst>
                                      </p:cBhvr>
                                      <p:tavLst>
                                        <p:tav tm="0">
                                          <p:val>
                                            <p:strVal val="ppt_y"/>
                                          </p:val>
                                        </p:tav>
                                        <p:tav tm="100000">
                                          <p:val>
                                            <p:strVal val="1+ppt_h/2"/>
                                          </p:val>
                                        </p:tav>
                                      </p:tavLst>
                                    </p:anim>
                                    <p:set>
                                      <p:cBhvr>
                                        <p:cTn id="478" dur="1" fill="hold">
                                          <p:stCondLst>
                                            <p:cond delay="4499"/>
                                          </p:stCondLst>
                                        </p:cTn>
                                        <p:tgtEl>
                                          <p:spTgt spid="32"/>
                                        </p:tgtEl>
                                        <p:attrNameLst>
                                          <p:attrName>style.visibility</p:attrName>
                                        </p:attrNameLst>
                                      </p:cBhvr>
                                      <p:to>
                                        <p:strVal val="hidden"/>
                                      </p:to>
                                    </p:set>
                                  </p:childTnLst>
                                </p:cTn>
                              </p:par>
                              <p:par>
                                <p:cTn id="479" presetID="3" presetClass="exit" presetSubtype="10" fill="hold" grpId="3" nodeType="withEffect">
                                  <p:stCondLst>
                                    <p:cond delay="0"/>
                                  </p:stCondLst>
                                  <p:childTnLst>
                                    <p:animEffect transition="out" filter="blinds(horizontal)">
                                      <p:cBhvr>
                                        <p:cTn id="480" dur="6000"/>
                                        <p:tgtEl>
                                          <p:spTgt spid="32"/>
                                        </p:tgtEl>
                                      </p:cBhvr>
                                    </p:animEffect>
                                    <p:set>
                                      <p:cBhvr>
                                        <p:cTn id="481" dur="1" fill="hold">
                                          <p:stCondLst>
                                            <p:cond delay="5999"/>
                                          </p:stCondLst>
                                        </p:cTn>
                                        <p:tgtEl>
                                          <p:spTgt spid="32"/>
                                        </p:tgtEl>
                                        <p:attrNameLst>
                                          <p:attrName>style.visibility</p:attrName>
                                        </p:attrNameLst>
                                      </p:cBhvr>
                                      <p:to>
                                        <p:strVal val="hidden"/>
                                      </p:to>
                                    </p:set>
                                  </p:childTnLst>
                                </p:cTn>
                              </p:par>
                              <p:par>
                                <p:cTn id="482" presetID="8" presetClass="emph" presetSubtype="0" fill="hold" grpId="4" nodeType="withEffect">
                                  <p:stCondLst>
                                    <p:cond delay="0"/>
                                  </p:stCondLst>
                                  <p:childTnLst>
                                    <p:animRot by="-21600000">
                                      <p:cBhvr>
                                        <p:cTn id="483" dur="5000" fill="hold"/>
                                        <p:tgtEl>
                                          <p:spTgt spid="32"/>
                                        </p:tgtEl>
                                        <p:attrNameLst>
                                          <p:attrName>r</p:attrName>
                                        </p:attrNameLst>
                                      </p:cBhvr>
                                    </p:animRot>
                                  </p:childTnLst>
                                </p:cTn>
                              </p:par>
                              <p:par>
                                <p:cTn id="484" presetID="45" presetClass="exit" presetSubtype="0" fill="hold" grpId="5" nodeType="withEffect">
                                  <p:stCondLst>
                                    <p:cond delay="0"/>
                                  </p:stCondLst>
                                  <p:childTnLst>
                                    <p:animEffect transition="out" filter="fade">
                                      <p:cBhvr>
                                        <p:cTn id="485" dur="5000"/>
                                        <p:tgtEl>
                                          <p:spTgt spid="32"/>
                                        </p:tgtEl>
                                      </p:cBhvr>
                                    </p:animEffect>
                                    <p:anim calcmode="lin" valueType="num">
                                      <p:cBhvr>
                                        <p:cTn id="486" dur="5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87" dur="5000"/>
                                        <p:tgtEl>
                                          <p:spTgt spid="32"/>
                                        </p:tgtEl>
                                        <p:attrNameLst>
                                          <p:attrName>ppt_h</p:attrName>
                                        </p:attrNameLst>
                                      </p:cBhvr>
                                      <p:tavLst>
                                        <p:tav tm="0">
                                          <p:val>
                                            <p:strVal val="ppt_h"/>
                                          </p:val>
                                        </p:tav>
                                        <p:tav tm="100000">
                                          <p:val>
                                            <p:strVal val="ppt_h"/>
                                          </p:val>
                                        </p:tav>
                                      </p:tavLst>
                                    </p:anim>
                                    <p:set>
                                      <p:cBhvr>
                                        <p:cTn id="488" dur="1" fill="hold">
                                          <p:stCondLst>
                                            <p:cond delay="4999"/>
                                          </p:stCondLst>
                                        </p:cTn>
                                        <p:tgtEl>
                                          <p:spTgt spid="32"/>
                                        </p:tgtEl>
                                        <p:attrNameLst>
                                          <p:attrName>style.visibility</p:attrName>
                                        </p:attrNameLst>
                                      </p:cBhvr>
                                      <p:to>
                                        <p:strVal val="hidden"/>
                                      </p:to>
                                    </p:set>
                                  </p:childTnLst>
                                </p:cTn>
                              </p:par>
                              <p:par>
                                <p:cTn id="489" presetID="2" presetClass="entr" presetSubtype="1" fill="hold" grpId="0" nodeType="withEffect">
                                  <p:stCondLst>
                                    <p:cond delay="0"/>
                                  </p:stCondLst>
                                  <p:childTnLst>
                                    <p:set>
                                      <p:cBhvr>
                                        <p:cTn id="490" dur="1" fill="hold">
                                          <p:stCondLst>
                                            <p:cond delay="0"/>
                                          </p:stCondLst>
                                        </p:cTn>
                                        <p:tgtEl>
                                          <p:spTgt spid="33"/>
                                        </p:tgtEl>
                                        <p:attrNameLst>
                                          <p:attrName>style.visibility</p:attrName>
                                        </p:attrNameLst>
                                      </p:cBhvr>
                                      <p:to>
                                        <p:strVal val="visible"/>
                                      </p:to>
                                    </p:set>
                                    <p:anim calcmode="lin" valueType="num">
                                      <p:cBhvr additive="base">
                                        <p:cTn id="491" dur="4000" fill="hold"/>
                                        <p:tgtEl>
                                          <p:spTgt spid="33"/>
                                        </p:tgtEl>
                                        <p:attrNameLst>
                                          <p:attrName>ppt_x</p:attrName>
                                        </p:attrNameLst>
                                      </p:cBhvr>
                                      <p:tavLst>
                                        <p:tav tm="0">
                                          <p:val>
                                            <p:strVal val="#ppt_x"/>
                                          </p:val>
                                        </p:tav>
                                        <p:tav tm="100000">
                                          <p:val>
                                            <p:strVal val="#ppt_x"/>
                                          </p:val>
                                        </p:tav>
                                      </p:tavLst>
                                    </p:anim>
                                    <p:anim calcmode="lin" valueType="num">
                                      <p:cBhvr additive="base">
                                        <p:cTn id="492" dur="4000" fill="hold"/>
                                        <p:tgtEl>
                                          <p:spTgt spid="33"/>
                                        </p:tgtEl>
                                        <p:attrNameLst>
                                          <p:attrName>ppt_y</p:attrName>
                                        </p:attrNameLst>
                                      </p:cBhvr>
                                      <p:tavLst>
                                        <p:tav tm="0">
                                          <p:val>
                                            <p:strVal val="0-#ppt_h/2"/>
                                          </p:val>
                                        </p:tav>
                                        <p:tav tm="100000">
                                          <p:val>
                                            <p:strVal val="#ppt_y"/>
                                          </p:val>
                                        </p:tav>
                                      </p:tavLst>
                                    </p:anim>
                                  </p:childTnLst>
                                </p:cTn>
                              </p:par>
                              <p:par>
                                <p:cTn id="493" presetID="19" presetClass="entr" presetSubtype="10" fill="hold" grpId="1" nodeType="withEffect">
                                  <p:stCondLst>
                                    <p:cond delay="0"/>
                                  </p:stCondLst>
                                  <p:childTnLst>
                                    <p:set>
                                      <p:cBhvr>
                                        <p:cTn id="494" dur="1" fill="hold">
                                          <p:stCondLst>
                                            <p:cond delay="0"/>
                                          </p:stCondLst>
                                        </p:cTn>
                                        <p:tgtEl>
                                          <p:spTgt spid="33"/>
                                        </p:tgtEl>
                                        <p:attrNameLst>
                                          <p:attrName>style.visibility</p:attrName>
                                        </p:attrNameLst>
                                      </p:cBhvr>
                                      <p:to>
                                        <p:strVal val="visible"/>
                                      </p:to>
                                    </p:set>
                                    <p:anim calcmode="lin" valueType="num">
                                      <p:cBhvr>
                                        <p:cTn id="495" dur="4000" fill="hold"/>
                                        <p:tgtEl>
                                          <p:spTgt spid="33"/>
                                        </p:tgtEl>
                                        <p:attrNameLst>
                                          <p:attrName>ppt_w</p:attrName>
                                        </p:attrNameLst>
                                      </p:cBhvr>
                                      <p:tavLst>
                                        <p:tav tm="0" fmla="#ppt_w*sin(2.5*pi*$)">
                                          <p:val>
                                            <p:fltVal val="0"/>
                                          </p:val>
                                        </p:tav>
                                        <p:tav tm="100000">
                                          <p:val>
                                            <p:fltVal val="1"/>
                                          </p:val>
                                        </p:tav>
                                      </p:tavLst>
                                    </p:anim>
                                    <p:anim calcmode="lin" valueType="num">
                                      <p:cBhvr>
                                        <p:cTn id="496" dur="4000" fill="hold"/>
                                        <p:tgtEl>
                                          <p:spTgt spid="33"/>
                                        </p:tgtEl>
                                        <p:attrNameLst>
                                          <p:attrName>ppt_h</p:attrName>
                                        </p:attrNameLst>
                                      </p:cBhvr>
                                      <p:tavLst>
                                        <p:tav tm="0">
                                          <p:val>
                                            <p:strVal val="#ppt_h"/>
                                          </p:val>
                                        </p:tav>
                                        <p:tav tm="100000">
                                          <p:val>
                                            <p:strVal val="#ppt_h"/>
                                          </p:val>
                                        </p:tav>
                                      </p:tavLst>
                                    </p:anim>
                                  </p:childTnLst>
                                </p:cTn>
                              </p:par>
                              <p:par>
                                <p:cTn id="497" presetID="2" presetClass="exit" presetSubtype="4" fill="hold" grpId="2" nodeType="withEffect">
                                  <p:stCondLst>
                                    <p:cond delay="0"/>
                                  </p:stCondLst>
                                  <p:childTnLst>
                                    <p:anim calcmode="lin" valueType="num">
                                      <p:cBhvr additive="base">
                                        <p:cTn id="498" dur="4500"/>
                                        <p:tgtEl>
                                          <p:spTgt spid="33"/>
                                        </p:tgtEl>
                                        <p:attrNameLst>
                                          <p:attrName>ppt_x</p:attrName>
                                        </p:attrNameLst>
                                      </p:cBhvr>
                                      <p:tavLst>
                                        <p:tav tm="0">
                                          <p:val>
                                            <p:strVal val="ppt_x"/>
                                          </p:val>
                                        </p:tav>
                                        <p:tav tm="100000">
                                          <p:val>
                                            <p:strVal val="ppt_x"/>
                                          </p:val>
                                        </p:tav>
                                      </p:tavLst>
                                    </p:anim>
                                    <p:anim calcmode="lin" valueType="num">
                                      <p:cBhvr additive="base">
                                        <p:cTn id="499" dur="4500"/>
                                        <p:tgtEl>
                                          <p:spTgt spid="33"/>
                                        </p:tgtEl>
                                        <p:attrNameLst>
                                          <p:attrName>ppt_y</p:attrName>
                                        </p:attrNameLst>
                                      </p:cBhvr>
                                      <p:tavLst>
                                        <p:tav tm="0">
                                          <p:val>
                                            <p:strVal val="ppt_y"/>
                                          </p:val>
                                        </p:tav>
                                        <p:tav tm="100000">
                                          <p:val>
                                            <p:strVal val="1+ppt_h/2"/>
                                          </p:val>
                                        </p:tav>
                                      </p:tavLst>
                                    </p:anim>
                                    <p:set>
                                      <p:cBhvr>
                                        <p:cTn id="500" dur="1" fill="hold">
                                          <p:stCondLst>
                                            <p:cond delay="4499"/>
                                          </p:stCondLst>
                                        </p:cTn>
                                        <p:tgtEl>
                                          <p:spTgt spid="33"/>
                                        </p:tgtEl>
                                        <p:attrNameLst>
                                          <p:attrName>style.visibility</p:attrName>
                                        </p:attrNameLst>
                                      </p:cBhvr>
                                      <p:to>
                                        <p:strVal val="hidden"/>
                                      </p:to>
                                    </p:set>
                                  </p:childTnLst>
                                </p:cTn>
                              </p:par>
                              <p:par>
                                <p:cTn id="501" presetID="3" presetClass="exit" presetSubtype="10" fill="hold" grpId="3" nodeType="withEffect">
                                  <p:stCondLst>
                                    <p:cond delay="0"/>
                                  </p:stCondLst>
                                  <p:childTnLst>
                                    <p:animEffect transition="out" filter="blinds(horizontal)">
                                      <p:cBhvr>
                                        <p:cTn id="502" dur="6000"/>
                                        <p:tgtEl>
                                          <p:spTgt spid="33"/>
                                        </p:tgtEl>
                                      </p:cBhvr>
                                    </p:animEffect>
                                    <p:set>
                                      <p:cBhvr>
                                        <p:cTn id="503" dur="1" fill="hold">
                                          <p:stCondLst>
                                            <p:cond delay="5999"/>
                                          </p:stCondLst>
                                        </p:cTn>
                                        <p:tgtEl>
                                          <p:spTgt spid="33"/>
                                        </p:tgtEl>
                                        <p:attrNameLst>
                                          <p:attrName>style.visibility</p:attrName>
                                        </p:attrNameLst>
                                      </p:cBhvr>
                                      <p:to>
                                        <p:strVal val="hidden"/>
                                      </p:to>
                                    </p:set>
                                  </p:childTnLst>
                                </p:cTn>
                              </p:par>
                              <p:par>
                                <p:cTn id="504" presetID="8" presetClass="emph" presetSubtype="0" fill="hold" grpId="4" nodeType="withEffect">
                                  <p:stCondLst>
                                    <p:cond delay="0"/>
                                  </p:stCondLst>
                                  <p:childTnLst>
                                    <p:animRot by="-21600000">
                                      <p:cBhvr>
                                        <p:cTn id="505" dur="5000" fill="hold"/>
                                        <p:tgtEl>
                                          <p:spTgt spid="33"/>
                                        </p:tgtEl>
                                        <p:attrNameLst>
                                          <p:attrName>r</p:attrName>
                                        </p:attrNameLst>
                                      </p:cBhvr>
                                    </p:animRot>
                                  </p:childTnLst>
                                </p:cTn>
                              </p:par>
                              <p:par>
                                <p:cTn id="506" presetID="45" presetClass="exit" presetSubtype="0" fill="hold" grpId="5" nodeType="withEffect">
                                  <p:stCondLst>
                                    <p:cond delay="0"/>
                                  </p:stCondLst>
                                  <p:childTnLst>
                                    <p:animEffect transition="out" filter="fade">
                                      <p:cBhvr>
                                        <p:cTn id="507" dur="5000"/>
                                        <p:tgtEl>
                                          <p:spTgt spid="33"/>
                                        </p:tgtEl>
                                      </p:cBhvr>
                                    </p:animEffect>
                                    <p:anim calcmode="lin" valueType="num">
                                      <p:cBhvr>
                                        <p:cTn id="508" dur="5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09" dur="5000"/>
                                        <p:tgtEl>
                                          <p:spTgt spid="33"/>
                                        </p:tgtEl>
                                        <p:attrNameLst>
                                          <p:attrName>ppt_h</p:attrName>
                                        </p:attrNameLst>
                                      </p:cBhvr>
                                      <p:tavLst>
                                        <p:tav tm="0">
                                          <p:val>
                                            <p:strVal val="ppt_h"/>
                                          </p:val>
                                        </p:tav>
                                        <p:tav tm="100000">
                                          <p:val>
                                            <p:strVal val="ppt_h"/>
                                          </p:val>
                                        </p:tav>
                                      </p:tavLst>
                                    </p:anim>
                                    <p:set>
                                      <p:cBhvr>
                                        <p:cTn id="510" dur="1" fill="hold">
                                          <p:stCondLst>
                                            <p:cond delay="4999"/>
                                          </p:stCondLst>
                                        </p:cTn>
                                        <p:tgtEl>
                                          <p:spTgt spid="33"/>
                                        </p:tgtEl>
                                        <p:attrNameLst>
                                          <p:attrName>style.visibility</p:attrName>
                                        </p:attrNameLst>
                                      </p:cBhvr>
                                      <p:to>
                                        <p:strVal val="hidden"/>
                                      </p:to>
                                    </p:set>
                                  </p:childTnLst>
                                </p:cTn>
                              </p:par>
                              <p:par>
                                <p:cTn id="511" presetID="2" presetClass="entr" presetSubtype="1" fill="hold" grpId="0" nodeType="withEffect">
                                  <p:stCondLst>
                                    <p:cond delay="0"/>
                                  </p:stCondLst>
                                  <p:childTnLst>
                                    <p:set>
                                      <p:cBhvr>
                                        <p:cTn id="512" dur="1" fill="hold">
                                          <p:stCondLst>
                                            <p:cond delay="0"/>
                                          </p:stCondLst>
                                        </p:cTn>
                                        <p:tgtEl>
                                          <p:spTgt spid="34"/>
                                        </p:tgtEl>
                                        <p:attrNameLst>
                                          <p:attrName>style.visibility</p:attrName>
                                        </p:attrNameLst>
                                      </p:cBhvr>
                                      <p:to>
                                        <p:strVal val="visible"/>
                                      </p:to>
                                    </p:set>
                                    <p:anim calcmode="lin" valueType="num">
                                      <p:cBhvr additive="base">
                                        <p:cTn id="513" dur="4000" fill="hold"/>
                                        <p:tgtEl>
                                          <p:spTgt spid="34"/>
                                        </p:tgtEl>
                                        <p:attrNameLst>
                                          <p:attrName>ppt_x</p:attrName>
                                        </p:attrNameLst>
                                      </p:cBhvr>
                                      <p:tavLst>
                                        <p:tav tm="0">
                                          <p:val>
                                            <p:strVal val="#ppt_x"/>
                                          </p:val>
                                        </p:tav>
                                        <p:tav tm="100000">
                                          <p:val>
                                            <p:strVal val="#ppt_x"/>
                                          </p:val>
                                        </p:tav>
                                      </p:tavLst>
                                    </p:anim>
                                    <p:anim calcmode="lin" valueType="num">
                                      <p:cBhvr additive="base">
                                        <p:cTn id="514" dur="4000" fill="hold"/>
                                        <p:tgtEl>
                                          <p:spTgt spid="34"/>
                                        </p:tgtEl>
                                        <p:attrNameLst>
                                          <p:attrName>ppt_y</p:attrName>
                                        </p:attrNameLst>
                                      </p:cBhvr>
                                      <p:tavLst>
                                        <p:tav tm="0">
                                          <p:val>
                                            <p:strVal val="0-#ppt_h/2"/>
                                          </p:val>
                                        </p:tav>
                                        <p:tav tm="100000">
                                          <p:val>
                                            <p:strVal val="#ppt_y"/>
                                          </p:val>
                                        </p:tav>
                                      </p:tavLst>
                                    </p:anim>
                                  </p:childTnLst>
                                </p:cTn>
                              </p:par>
                              <p:par>
                                <p:cTn id="515" presetID="19" presetClass="entr" presetSubtype="10" fill="hold" grpId="1" nodeType="withEffect">
                                  <p:stCondLst>
                                    <p:cond delay="0"/>
                                  </p:stCondLst>
                                  <p:childTnLst>
                                    <p:set>
                                      <p:cBhvr>
                                        <p:cTn id="516" dur="1" fill="hold">
                                          <p:stCondLst>
                                            <p:cond delay="0"/>
                                          </p:stCondLst>
                                        </p:cTn>
                                        <p:tgtEl>
                                          <p:spTgt spid="34"/>
                                        </p:tgtEl>
                                        <p:attrNameLst>
                                          <p:attrName>style.visibility</p:attrName>
                                        </p:attrNameLst>
                                      </p:cBhvr>
                                      <p:to>
                                        <p:strVal val="visible"/>
                                      </p:to>
                                    </p:set>
                                    <p:anim calcmode="lin" valueType="num">
                                      <p:cBhvr>
                                        <p:cTn id="517" dur="4000" fill="hold"/>
                                        <p:tgtEl>
                                          <p:spTgt spid="34"/>
                                        </p:tgtEl>
                                        <p:attrNameLst>
                                          <p:attrName>ppt_w</p:attrName>
                                        </p:attrNameLst>
                                      </p:cBhvr>
                                      <p:tavLst>
                                        <p:tav tm="0" fmla="#ppt_w*sin(2.5*pi*$)">
                                          <p:val>
                                            <p:fltVal val="0"/>
                                          </p:val>
                                        </p:tav>
                                        <p:tav tm="100000">
                                          <p:val>
                                            <p:fltVal val="1"/>
                                          </p:val>
                                        </p:tav>
                                      </p:tavLst>
                                    </p:anim>
                                    <p:anim calcmode="lin" valueType="num">
                                      <p:cBhvr>
                                        <p:cTn id="518" dur="4000" fill="hold"/>
                                        <p:tgtEl>
                                          <p:spTgt spid="34"/>
                                        </p:tgtEl>
                                        <p:attrNameLst>
                                          <p:attrName>ppt_h</p:attrName>
                                        </p:attrNameLst>
                                      </p:cBhvr>
                                      <p:tavLst>
                                        <p:tav tm="0">
                                          <p:val>
                                            <p:strVal val="#ppt_h"/>
                                          </p:val>
                                        </p:tav>
                                        <p:tav tm="100000">
                                          <p:val>
                                            <p:strVal val="#ppt_h"/>
                                          </p:val>
                                        </p:tav>
                                      </p:tavLst>
                                    </p:anim>
                                  </p:childTnLst>
                                </p:cTn>
                              </p:par>
                              <p:par>
                                <p:cTn id="519" presetID="2" presetClass="exit" presetSubtype="4" fill="hold" grpId="2" nodeType="withEffect">
                                  <p:stCondLst>
                                    <p:cond delay="0"/>
                                  </p:stCondLst>
                                  <p:childTnLst>
                                    <p:anim calcmode="lin" valueType="num">
                                      <p:cBhvr additive="base">
                                        <p:cTn id="520" dur="4500"/>
                                        <p:tgtEl>
                                          <p:spTgt spid="34"/>
                                        </p:tgtEl>
                                        <p:attrNameLst>
                                          <p:attrName>ppt_x</p:attrName>
                                        </p:attrNameLst>
                                      </p:cBhvr>
                                      <p:tavLst>
                                        <p:tav tm="0">
                                          <p:val>
                                            <p:strVal val="ppt_x"/>
                                          </p:val>
                                        </p:tav>
                                        <p:tav tm="100000">
                                          <p:val>
                                            <p:strVal val="ppt_x"/>
                                          </p:val>
                                        </p:tav>
                                      </p:tavLst>
                                    </p:anim>
                                    <p:anim calcmode="lin" valueType="num">
                                      <p:cBhvr additive="base">
                                        <p:cTn id="521" dur="4500"/>
                                        <p:tgtEl>
                                          <p:spTgt spid="34"/>
                                        </p:tgtEl>
                                        <p:attrNameLst>
                                          <p:attrName>ppt_y</p:attrName>
                                        </p:attrNameLst>
                                      </p:cBhvr>
                                      <p:tavLst>
                                        <p:tav tm="0">
                                          <p:val>
                                            <p:strVal val="ppt_y"/>
                                          </p:val>
                                        </p:tav>
                                        <p:tav tm="100000">
                                          <p:val>
                                            <p:strVal val="1+ppt_h/2"/>
                                          </p:val>
                                        </p:tav>
                                      </p:tavLst>
                                    </p:anim>
                                    <p:set>
                                      <p:cBhvr>
                                        <p:cTn id="522" dur="1" fill="hold">
                                          <p:stCondLst>
                                            <p:cond delay="4499"/>
                                          </p:stCondLst>
                                        </p:cTn>
                                        <p:tgtEl>
                                          <p:spTgt spid="34"/>
                                        </p:tgtEl>
                                        <p:attrNameLst>
                                          <p:attrName>style.visibility</p:attrName>
                                        </p:attrNameLst>
                                      </p:cBhvr>
                                      <p:to>
                                        <p:strVal val="hidden"/>
                                      </p:to>
                                    </p:set>
                                  </p:childTnLst>
                                </p:cTn>
                              </p:par>
                              <p:par>
                                <p:cTn id="523" presetID="3" presetClass="exit" presetSubtype="10" fill="hold" grpId="3" nodeType="withEffect">
                                  <p:stCondLst>
                                    <p:cond delay="0"/>
                                  </p:stCondLst>
                                  <p:childTnLst>
                                    <p:animEffect transition="out" filter="blinds(horizontal)">
                                      <p:cBhvr>
                                        <p:cTn id="524" dur="6000"/>
                                        <p:tgtEl>
                                          <p:spTgt spid="34"/>
                                        </p:tgtEl>
                                      </p:cBhvr>
                                    </p:animEffect>
                                    <p:set>
                                      <p:cBhvr>
                                        <p:cTn id="525" dur="1" fill="hold">
                                          <p:stCondLst>
                                            <p:cond delay="5999"/>
                                          </p:stCondLst>
                                        </p:cTn>
                                        <p:tgtEl>
                                          <p:spTgt spid="34"/>
                                        </p:tgtEl>
                                        <p:attrNameLst>
                                          <p:attrName>style.visibility</p:attrName>
                                        </p:attrNameLst>
                                      </p:cBhvr>
                                      <p:to>
                                        <p:strVal val="hidden"/>
                                      </p:to>
                                    </p:set>
                                  </p:childTnLst>
                                </p:cTn>
                              </p:par>
                              <p:par>
                                <p:cTn id="526" presetID="8" presetClass="emph" presetSubtype="0" fill="hold" grpId="4" nodeType="withEffect">
                                  <p:stCondLst>
                                    <p:cond delay="0"/>
                                  </p:stCondLst>
                                  <p:childTnLst>
                                    <p:animRot by="-21600000">
                                      <p:cBhvr>
                                        <p:cTn id="527" dur="5000" fill="hold"/>
                                        <p:tgtEl>
                                          <p:spTgt spid="34"/>
                                        </p:tgtEl>
                                        <p:attrNameLst>
                                          <p:attrName>r</p:attrName>
                                        </p:attrNameLst>
                                      </p:cBhvr>
                                    </p:animRot>
                                  </p:childTnLst>
                                </p:cTn>
                              </p:par>
                              <p:par>
                                <p:cTn id="528" presetID="45" presetClass="exit" presetSubtype="0" fill="hold" grpId="5" nodeType="withEffect">
                                  <p:stCondLst>
                                    <p:cond delay="0"/>
                                  </p:stCondLst>
                                  <p:childTnLst>
                                    <p:animEffect transition="out" filter="fade">
                                      <p:cBhvr>
                                        <p:cTn id="529" dur="5000"/>
                                        <p:tgtEl>
                                          <p:spTgt spid="34"/>
                                        </p:tgtEl>
                                      </p:cBhvr>
                                    </p:animEffect>
                                    <p:anim calcmode="lin" valueType="num">
                                      <p:cBhvr>
                                        <p:cTn id="530" dur="5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31" dur="5000"/>
                                        <p:tgtEl>
                                          <p:spTgt spid="34"/>
                                        </p:tgtEl>
                                        <p:attrNameLst>
                                          <p:attrName>ppt_h</p:attrName>
                                        </p:attrNameLst>
                                      </p:cBhvr>
                                      <p:tavLst>
                                        <p:tav tm="0">
                                          <p:val>
                                            <p:strVal val="ppt_h"/>
                                          </p:val>
                                        </p:tav>
                                        <p:tav tm="100000">
                                          <p:val>
                                            <p:strVal val="ppt_h"/>
                                          </p:val>
                                        </p:tav>
                                      </p:tavLst>
                                    </p:anim>
                                    <p:set>
                                      <p:cBhvr>
                                        <p:cTn id="532" dur="1" fill="hold">
                                          <p:stCondLst>
                                            <p:cond delay="4999"/>
                                          </p:stCondLst>
                                        </p:cTn>
                                        <p:tgtEl>
                                          <p:spTgt spid="34"/>
                                        </p:tgtEl>
                                        <p:attrNameLst>
                                          <p:attrName>style.visibility</p:attrName>
                                        </p:attrNameLst>
                                      </p:cBhvr>
                                      <p:to>
                                        <p:strVal val="hidden"/>
                                      </p:to>
                                    </p:set>
                                  </p:childTnLst>
                                </p:cTn>
                              </p:par>
                              <p:par>
                                <p:cTn id="533" presetID="2" presetClass="entr" presetSubtype="1" fill="hold" grpId="0" nodeType="withEffect">
                                  <p:stCondLst>
                                    <p:cond delay="0"/>
                                  </p:stCondLst>
                                  <p:childTnLst>
                                    <p:set>
                                      <p:cBhvr>
                                        <p:cTn id="534" dur="1" fill="hold">
                                          <p:stCondLst>
                                            <p:cond delay="0"/>
                                          </p:stCondLst>
                                        </p:cTn>
                                        <p:tgtEl>
                                          <p:spTgt spid="29"/>
                                        </p:tgtEl>
                                        <p:attrNameLst>
                                          <p:attrName>style.visibility</p:attrName>
                                        </p:attrNameLst>
                                      </p:cBhvr>
                                      <p:to>
                                        <p:strVal val="visible"/>
                                      </p:to>
                                    </p:set>
                                    <p:anim calcmode="lin" valueType="num">
                                      <p:cBhvr additive="base">
                                        <p:cTn id="535" dur="4000" fill="hold"/>
                                        <p:tgtEl>
                                          <p:spTgt spid="29"/>
                                        </p:tgtEl>
                                        <p:attrNameLst>
                                          <p:attrName>ppt_x</p:attrName>
                                        </p:attrNameLst>
                                      </p:cBhvr>
                                      <p:tavLst>
                                        <p:tav tm="0">
                                          <p:val>
                                            <p:strVal val="#ppt_x"/>
                                          </p:val>
                                        </p:tav>
                                        <p:tav tm="100000">
                                          <p:val>
                                            <p:strVal val="#ppt_x"/>
                                          </p:val>
                                        </p:tav>
                                      </p:tavLst>
                                    </p:anim>
                                    <p:anim calcmode="lin" valueType="num">
                                      <p:cBhvr additive="base">
                                        <p:cTn id="536" dur="4000" fill="hold"/>
                                        <p:tgtEl>
                                          <p:spTgt spid="29"/>
                                        </p:tgtEl>
                                        <p:attrNameLst>
                                          <p:attrName>ppt_y</p:attrName>
                                        </p:attrNameLst>
                                      </p:cBhvr>
                                      <p:tavLst>
                                        <p:tav tm="0">
                                          <p:val>
                                            <p:strVal val="0-#ppt_h/2"/>
                                          </p:val>
                                        </p:tav>
                                        <p:tav tm="100000">
                                          <p:val>
                                            <p:strVal val="#ppt_y"/>
                                          </p:val>
                                        </p:tav>
                                      </p:tavLst>
                                    </p:anim>
                                  </p:childTnLst>
                                </p:cTn>
                              </p:par>
                              <p:par>
                                <p:cTn id="537" presetID="19" presetClass="entr" presetSubtype="10" fill="hold" grpId="1" nodeType="withEffect">
                                  <p:stCondLst>
                                    <p:cond delay="0"/>
                                  </p:stCondLst>
                                  <p:childTnLst>
                                    <p:set>
                                      <p:cBhvr>
                                        <p:cTn id="538" dur="1" fill="hold">
                                          <p:stCondLst>
                                            <p:cond delay="0"/>
                                          </p:stCondLst>
                                        </p:cTn>
                                        <p:tgtEl>
                                          <p:spTgt spid="29"/>
                                        </p:tgtEl>
                                        <p:attrNameLst>
                                          <p:attrName>style.visibility</p:attrName>
                                        </p:attrNameLst>
                                      </p:cBhvr>
                                      <p:to>
                                        <p:strVal val="visible"/>
                                      </p:to>
                                    </p:set>
                                    <p:anim calcmode="lin" valueType="num">
                                      <p:cBhvr>
                                        <p:cTn id="539" dur="4000" fill="hold"/>
                                        <p:tgtEl>
                                          <p:spTgt spid="29"/>
                                        </p:tgtEl>
                                        <p:attrNameLst>
                                          <p:attrName>ppt_w</p:attrName>
                                        </p:attrNameLst>
                                      </p:cBhvr>
                                      <p:tavLst>
                                        <p:tav tm="0" fmla="#ppt_w*sin(2.5*pi*$)">
                                          <p:val>
                                            <p:fltVal val="0"/>
                                          </p:val>
                                        </p:tav>
                                        <p:tav tm="100000">
                                          <p:val>
                                            <p:fltVal val="1"/>
                                          </p:val>
                                        </p:tav>
                                      </p:tavLst>
                                    </p:anim>
                                    <p:anim calcmode="lin" valueType="num">
                                      <p:cBhvr>
                                        <p:cTn id="540" dur="4000" fill="hold"/>
                                        <p:tgtEl>
                                          <p:spTgt spid="29"/>
                                        </p:tgtEl>
                                        <p:attrNameLst>
                                          <p:attrName>ppt_h</p:attrName>
                                        </p:attrNameLst>
                                      </p:cBhvr>
                                      <p:tavLst>
                                        <p:tav tm="0">
                                          <p:val>
                                            <p:strVal val="#ppt_h"/>
                                          </p:val>
                                        </p:tav>
                                        <p:tav tm="100000">
                                          <p:val>
                                            <p:strVal val="#ppt_h"/>
                                          </p:val>
                                        </p:tav>
                                      </p:tavLst>
                                    </p:anim>
                                  </p:childTnLst>
                                </p:cTn>
                              </p:par>
                              <p:par>
                                <p:cTn id="541" presetID="2" presetClass="exit" presetSubtype="4" fill="hold" grpId="2" nodeType="withEffect">
                                  <p:stCondLst>
                                    <p:cond delay="0"/>
                                  </p:stCondLst>
                                  <p:childTnLst>
                                    <p:anim calcmode="lin" valueType="num">
                                      <p:cBhvr additive="base">
                                        <p:cTn id="542" dur="4500"/>
                                        <p:tgtEl>
                                          <p:spTgt spid="29"/>
                                        </p:tgtEl>
                                        <p:attrNameLst>
                                          <p:attrName>ppt_x</p:attrName>
                                        </p:attrNameLst>
                                      </p:cBhvr>
                                      <p:tavLst>
                                        <p:tav tm="0">
                                          <p:val>
                                            <p:strVal val="ppt_x"/>
                                          </p:val>
                                        </p:tav>
                                        <p:tav tm="100000">
                                          <p:val>
                                            <p:strVal val="ppt_x"/>
                                          </p:val>
                                        </p:tav>
                                      </p:tavLst>
                                    </p:anim>
                                    <p:anim calcmode="lin" valueType="num">
                                      <p:cBhvr additive="base">
                                        <p:cTn id="543" dur="4500"/>
                                        <p:tgtEl>
                                          <p:spTgt spid="29"/>
                                        </p:tgtEl>
                                        <p:attrNameLst>
                                          <p:attrName>ppt_y</p:attrName>
                                        </p:attrNameLst>
                                      </p:cBhvr>
                                      <p:tavLst>
                                        <p:tav tm="0">
                                          <p:val>
                                            <p:strVal val="ppt_y"/>
                                          </p:val>
                                        </p:tav>
                                        <p:tav tm="100000">
                                          <p:val>
                                            <p:strVal val="1+ppt_h/2"/>
                                          </p:val>
                                        </p:tav>
                                      </p:tavLst>
                                    </p:anim>
                                    <p:set>
                                      <p:cBhvr>
                                        <p:cTn id="544" dur="1" fill="hold">
                                          <p:stCondLst>
                                            <p:cond delay="4499"/>
                                          </p:stCondLst>
                                        </p:cTn>
                                        <p:tgtEl>
                                          <p:spTgt spid="29"/>
                                        </p:tgtEl>
                                        <p:attrNameLst>
                                          <p:attrName>style.visibility</p:attrName>
                                        </p:attrNameLst>
                                      </p:cBhvr>
                                      <p:to>
                                        <p:strVal val="hidden"/>
                                      </p:to>
                                    </p:set>
                                  </p:childTnLst>
                                </p:cTn>
                              </p:par>
                              <p:par>
                                <p:cTn id="545" presetID="3" presetClass="exit" presetSubtype="10" fill="hold" grpId="3" nodeType="withEffect">
                                  <p:stCondLst>
                                    <p:cond delay="0"/>
                                  </p:stCondLst>
                                  <p:childTnLst>
                                    <p:animEffect transition="out" filter="blinds(horizontal)">
                                      <p:cBhvr>
                                        <p:cTn id="546" dur="6000"/>
                                        <p:tgtEl>
                                          <p:spTgt spid="29"/>
                                        </p:tgtEl>
                                      </p:cBhvr>
                                    </p:animEffect>
                                    <p:set>
                                      <p:cBhvr>
                                        <p:cTn id="547" dur="1" fill="hold">
                                          <p:stCondLst>
                                            <p:cond delay="5999"/>
                                          </p:stCondLst>
                                        </p:cTn>
                                        <p:tgtEl>
                                          <p:spTgt spid="29"/>
                                        </p:tgtEl>
                                        <p:attrNameLst>
                                          <p:attrName>style.visibility</p:attrName>
                                        </p:attrNameLst>
                                      </p:cBhvr>
                                      <p:to>
                                        <p:strVal val="hidden"/>
                                      </p:to>
                                    </p:set>
                                  </p:childTnLst>
                                </p:cTn>
                              </p:par>
                              <p:par>
                                <p:cTn id="548" presetID="8" presetClass="emph" presetSubtype="0" fill="hold" grpId="4" nodeType="withEffect">
                                  <p:stCondLst>
                                    <p:cond delay="0"/>
                                  </p:stCondLst>
                                  <p:childTnLst>
                                    <p:animRot by="-21600000">
                                      <p:cBhvr>
                                        <p:cTn id="549" dur="5000" fill="hold"/>
                                        <p:tgtEl>
                                          <p:spTgt spid="29"/>
                                        </p:tgtEl>
                                        <p:attrNameLst>
                                          <p:attrName>r</p:attrName>
                                        </p:attrNameLst>
                                      </p:cBhvr>
                                    </p:animRot>
                                  </p:childTnLst>
                                </p:cTn>
                              </p:par>
                              <p:par>
                                <p:cTn id="550" presetID="45" presetClass="exit" presetSubtype="0" fill="hold" grpId="5" nodeType="withEffect">
                                  <p:stCondLst>
                                    <p:cond delay="0"/>
                                  </p:stCondLst>
                                  <p:childTnLst>
                                    <p:animEffect transition="out" filter="fade">
                                      <p:cBhvr>
                                        <p:cTn id="551" dur="5000"/>
                                        <p:tgtEl>
                                          <p:spTgt spid="29"/>
                                        </p:tgtEl>
                                      </p:cBhvr>
                                    </p:animEffect>
                                    <p:anim calcmode="lin" valueType="num">
                                      <p:cBhvr>
                                        <p:cTn id="552" dur="5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53" dur="5000"/>
                                        <p:tgtEl>
                                          <p:spTgt spid="29"/>
                                        </p:tgtEl>
                                        <p:attrNameLst>
                                          <p:attrName>ppt_h</p:attrName>
                                        </p:attrNameLst>
                                      </p:cBhvr>
                                      <p:tavLst>
                                        <p:tav tm="0">
                                          <p:val>
                                            <p:strVal val="ppt_h"/>
                                          </p:val>
                                        </p:tav>
                                        <p:tav tm="100000">
                                          <p:val>
                                            <p:strVal val="ppt_h"/>
                                          </p:val>
                                        </p:tav>
                                      </p:tavLst>
                                    </p:anim>
                                    <p:set>
                                      <p:cBhvr>
                                        <p:cTn id="554" dur="1" fill="hold">
                                          <p:stCondLst>
                                            <p:cond delay="4999"/>
                                          </p:stCondLst>
                                        </p:cTn>
                                        <p:tgtEl>
                                          <p:spTgt spid="29"/>
                                        </p:tgtEl>
                                        <p:attrNameLst>
                                          <p:attrName>style.visibility</p:attrName>
                                        </p:attrNameLst>
                                      </p:cBhvr>
                                      <p:to>
                                        <p:strVal val="hidden"/>
                                      </p:to>
                                    </p:set>
                                  </p:childTnLst>
                                </p:cTn>
                              </p:par>
                              <p:par>
                                <p:cTn id="555" presetID="2" presetClass="entr" presetSubtype="1" fill="hold" grpId="0" nodeType="withEffect">
                                  <p:stCondLst>
                                    <p:cond delay="0"/>
                                  </p:stCondLst>
                                  <p:childTnLst>
                                    <p:set>
                                      <p:cBhvr>
                                        <p:cTn id="556" dur="1" fill="hold">
                                          <p:stCondLst>
                                            <p:cond delay="0"/>
                                          </p:stCondLst>
                                        </p:cTn>
                                        <p:tgtEl>
                                          <p:spTgt spid="30"/>
                                        </p:tgtEl>
                                        <p:attrNameLst>
                                          <p:attrName>style.visibility</p:attrName>
                                        </p:attrNameLst>
                                      </p:cBhvr>
                                      <p:to>
                                        <p:strVal val="visible"/>
                                      </p:to>
                                    </p:set>
                                    <p:anim calcmode="lin" valueType="num">
                                      <p:cBhvr additive="base">
                                        <p:cTn id="557" dur="4000" fill="hold"/>
                                        <p:tgtEl>
                                          <p:spTgt spid="30"/>
                                        </p:tgtEl>
                                        <p:attrNameLst>
                                          <p:attrName>ppt_x</p:attrName>
                                        </p:attrNameLst>
                                      </p:cBhvr>
                                      <p:tavLst>
                                        <p:tav tm="0">
                                          <p:val>
                                            <p:strVal val="#ppt_x"/>
                                          </p:val>
                                        </p:tav>
                                        <p:tav tm="100000">
                                          <p:val>
                                            <p:strVal val="#ppt_x"/>
                                          </p:val>
                                        </p:tav>
                                      </p:tavLst>
                                    </p:anim>
                                    <p:anim calcmode="lin" valueType="num">
                                      <p:cBhvr additive="base">
                                        <p:cTn id="558" dur="4000" fill="hold"/>
                                        <p:tgtEl>
                                          <p:spTgt spid="30"/>
                                        </p:tgtEl>
                                        <p:attrNameLst>
                                          <p:attrName>ppt_y</p:attrName>
                                        </p:attrNameLst>
                                      </p:cBhvr>
                                      <p:tavLst>
                                        <p:tav tm="0">
                                          <p:val>
                                            <p:strVal val="0-#ppt_h/2"/>
                                          </p:val>
                                        </p:tav>
                                        <p:tav tm="100000">
                                          <p:val>
                                            <p:strVal val="#ppt_y"/>
                                          </p:val>
                                        </p:tav>
                                      </p:tavLst>
                                    </p:anim>
                                  </p:childTnLst>
                                </p:cTn>
                              </p:par>
                              <p:par>
                                <p:cTn id="559" presetID="19" presetClass="entr" presetSubtype="10" fill="hold" grpId="1" nodeType="withEffect">
                                  <p:stCondLst>
                                    <p:cond delay="0"/>
                                  </p:stCondLst>
                                  <p:childTnLst>
                                    <p:set>
                                      <p:cBhvr>
                                        <p:cTn id="560" dur="1" fill="hold">
                                          <p:stCondLst>
                                            <p:cond delay="0"/>
                                          </p:stCondLst>
                                        </p:cTn>
                                        <p:tgtEl>
                                          <p:spTgt spid="30"/>
                                        </p:tgtEl>
                                        <p:attrNameLst>
                                          <p:attrName>style.visibility</p:attrName>
                                        </p:attrNameLst>
                                      </p:cBhvr>
                                      <p:to>
                                        <p:strVal val="visible"/>
                                      </p:to>
                                    </p:set>
                                    <p:anim calcmode="lin" valueType="num">
                                      <p:cBhvr>
                                        <p:cTn id="561" dur="4000" fill="hold"/>
                                        <p:tgtEl>
                                          <p:spTgt spid="30"/>
                                        </p:tgtEl>
                                        <p:attrNameLst>
                                          <p:attrName>ppt_w</p:attrName>
                                        </p:attrNameLst>
                                      </p:cBhvr>
                                      <p:tavLst>
                                        <p:tav tm="0" fmla="#ppt_w*sin(2.5*pi*$)">
                                          <p:val>
                                            <p:fltVal val="0"/>
                                          </p:val>
                                        </p:tav>
                                        <p:tav tm="100000">
                                          <p:val>
                                            <p:fltVal val="1"/>
                                          </p:val>
                                        </p:tav>
                                      </p:tavLst>
                                    </p:anim>
                                    <p:anim calcmode="lin" valueType="num">
                                      <p:cBhvr>
                                        <p:cTn id="562" dur="4000" fill="hold"/>
                                        <p:tgtEl>
                                          <p:spTgt spid="30"/>
                                        </p:tgtEl>
                                        <p:attrNameLst>
                                          <p:attrName>ppt_h</p:attrName>
                                        </p:attrNameLst>
                                      </p:cBhvr>
                                      <p:tavLst>
                                        <p:tav tm="0">
                                          <p:val>
                                            <p:strVal val="#ppt_h"/>
                                          </p:val>
                                        </p:tav>
                                        <p:tav tm="100000">
                                          <p:val>
                                            <p:strVal val="#ppt_h"/>
                                          </p:val>
                                        </p:tav>
                                      </p:tavLst>
                                    </p:anim>
                                  </p:childTnLst>
                                </p:cTn>
                              </p:par>
                              <p:par>
                                <p:cTn id="563" presetID="2" presetClass="exit" presetSubtype="4" fill="hold" grpId="2" nodeType="withEffect">
                                  <p:stCondLst>
                                    <p:cond delay="0"/>
                                  </p:stCondLst>
                                  <p:childTnLst>
                                    <p:anim calcmode="lin" valueType="num">
                                      <p:cBhvr additive="base">
                                        <p:cTn id="564" dur="4500"/>
                                        <p:tgtEl>
                                          <p:spTgt spid="30"/>
                                        </p:tgtEl>
                                        <p:attrNameLst>
                                          <p:attrName>ppt_x</p:attrName>
                                        </p:attrNameLst>
                                      </p:cBhvr>
                                      <p:tavLst>
                                        <p:tav tm="0">
                                          <p:val>
                                            <p:strVal val="ppt_x"/>
                                          </p:val>
                                        </p:tav>
                                        <p:tav tm="100000">
                                          <p:val>
                                            <p:strVal val="ppt_x"/>
                                          </p:val>
                                        </p:tav>
                                      </p:tavLst>
                                    </p:anim>
                                    <p:anim calcmode="lin" valueType="num">
                                      <p:cBhvr additive="base">
                                        <p:cTn id="565" dur="4500"/>
                                        <p:tgtEl>
                                          <p:spTgt spid="30"/>
                                        </p:tgtEl>
                                        <p:attrNameLst>
                                          <p:attrName>ppt_y</p:attrName>
                                        </p:attrNameLst>
                                      </p:cBhvr>
                                      <p:tavLst>
                                        <p:tav tm="0">
                                          <p:val>
                                            <p:strVal val="ppt_y"/>
                                          </p:val>
                                        </p:tav>
                                        <p:tav tm="100000">
                                          <p:val>
                                            <p:strVal val="1+ppt_h/2"/>
                                          </p:val>
                                        </p:tav>
                                      </p:tavLst>
                                    </p:anim>
                                    <p:set>
                                      <p:cBhvr>
                                        <p:cTn id="566" dur="1" fill="hold">
                                          <p:stCondLst>
                                            <p:cond delay="4499"/>
                                          </p:stCondLst>
                                        </p:cTn>
                                        <p:tgtEl>
                                          <p:spTgt spid="30"/>
                                        </p:tgtEl>
                                        <p:attrNameLst>
                                          <p:attrName>style.visibility</p:attrName>
                                        </p:attrNameLst>
                                      </p:cBhvr>
                                      <p:to>
                                        <p:strVal val="hidden"/>
                                      </p:to>
                                    </p:set>
                                  </p:childTnLst>
                                </p:cTn>
                              </p:par>
                              <p:par>
                                <p:cTn id="567" presetID="3" presetClass="exit" presetSubtype="10" fill="hold" grpId="3" nodeType="withEffect">
                                  <p:stCondLst>
                                    <p:cond delay="0"/>
                                  </p:stCondLst>
                                  <p:childTnLst>
                                    <p:animEffect transition="out" filter="blinds(horizontal)">
                                      <p:cBhvr>
                                        <p:cTn id="568" dur="6000"/>
                                        <p:tgtEl>
                                          <p:spTgt spid="30"/>
                                        </p:tgtEl>
                                      </p:cBhvr>
                                    </p:animEffect>
                                    <p:set>
                                      <p:cBhvr>
                                        <p:cTn id="569" dur="1" fill="hold">
                                          <p:stCondLst>
                                            <p:cond delay="5999"/>
                                          </p:stCondLst>
                                        </p:cTn>
                                        <p:tgtEl>
                                          <p:spTgt spid="30"/>
                                        </p:tgtEl>
                                        <p:attrNameLst>
                                          <p:attrName>style.visibility</p:attrName>
                                        </p:attrNameLst>
                                      </p:cBhvr>
                                      <p:to>
                                        <p:strVal val="hidden"/>
                                      </p:to>
                                    </p:set>
                                  </p:childTnLst>
                                </p:cTn>
                              </p:par>
                              <p:par>
                                <p:cTn id="570" presetID="8" presetClass="emph" presetSubtype="0" fill="hold" grpId="4" nodeType="withEffect">
                                  <p:stCondLst>
                                    <p:cond delay="0"/>
                                  </p:stCondLst>
                                  <p:childTnLst>
                                    <p:animRot by="-21600000">
                                      <p:cBhvr>
                                        <p:cTn id="571" dur="5000" fill="hold"/>
                                        <p:tgtEl>
                                          <p:spTgt spid="30"/>
                                        </p:tgtEl>
                                        <p:attrNameLst>
                                          <p:attrName>r</p:attrName>
                                        </p:attrNameLst>
                                      </p:cBhvr>
                                    </p:animRot>
                                  </p:childTnLst>
                                </p:cTn>
                              </p:par>
                              <p:par>
                                <p:cTn id="572" presetID="45" presetClass="exit" presetSubtype="0" fill="hold" grpId="5" nodeType="withEffect">
                                  <p:stCondLst>
                                    <p:cond delay="0"/>
                                  </p:stCondLst>
                                  <p:childTnLst>
                                    <p:animEffect transition="out" filter="fade">
                                      <p:cBhvr>
                                        <p:cTn id="573" dur="5000"/>
                                        <p:tgtEl>
                                          <p:spTgt spid="30"/>
                                        </p:tgtEl>
                                      </p:cBhvr>
                                    </p:animEffect>
                                    <p:anim calcmode="lin" valueType="num">
                                      <p:cBhvr>
                                        <p:cTn id="574" dur="5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75" dur="5000"/>
                                        <p:tgtEl>
                                          <p:spTgt spid="30"/>
                                        </p:tgtEl>
                                        <p:attrNameLst>
                                          <p:attrName>ppt_h</p:attrName>
                                        </p:attrNameLst>
                                      </p:cBhvr>
                                      <p:tavLst>
                                        <p:tav tm="0">
                                          <p:val>
                                            <p:strVal val="ppt_h"/>
                                          </p:val>
                                        </p:tav>
                                        <p:tav tm="100000">
                                          <p:val>
                                            <p:strVal val="ppt_h"/>
                                          </p:val>
                                        </p:tav>
                                      </p:tavLst>
                                    </p:anim>
                                    <p:set>
                                      <p:cBhvr>
                                        <p:cTn id="576" dur="1" fill="hold">
                                          <p:stCondLst>
                                            <p:cond delay="4999"/>
                                          </p:stCondLst>
                                        </p:cTn>
                                        <p:tgtEl>
                                          <p:spTgt spid="30"/>
                                        </p:tgtEl>
                                        <p:attrNameLst>
                                          <p:attrName>style.visibility</p:attrName>
                                        </p:attrNameLst>
                                      </p:cBhvr>
                                      <p:to>
                                        <p:strVal val="hidden"/>
                                      </p:to>
                                    </p:set>
                                  </p:childTnLst>
                                </p:cTn>
                              </p:par>
                              <p:par>
                                <p:cTn id="577" presetID="2" presetClass="entr" presetSubtype="1" fill="hold" grpId="0" nodeType="withEffect">
                                  <p:stCondLst>
                                    <p:cond delay="0"/>
                                  </p:stCondLst>
                                  <p:childTnLst>
                                    <p:set>
                                      <p:cBhvr>
                                        <p:cTn id="578" dur="1" fill="hold">
                                          <p:stCondLst>
                                            <p:cond delay="0"/>
                                          </p:stCondLst>
                                        </p:cTn>
                                        <p:tgtEl>
                                          <p:spTgt spid="31"/>
                                        </p:tgtEl>
                                        <p:attrNameLst>
                                          <p:attrName>style.visibility</p:attrName>
                                        </p:attrNameLst>
                                      </p:cBhvr>
                                      <p:to>
                                        <p:strVal val="visible"/>
                                      </p:to>
                                    </p:set>
                                    <p:anim calcmode="lin" valueType="num">
                                      <p:cBhvr additive="base">
                                        <p:cTn id="579" dur="4000" fill="hold"/>
                                        <p:tgtEl>
                                          <p:spTgt spid="31"/>
                                        </p:tgtEl>
                                        <p:attrNameLst>
                                          <p:attrName>ppt_x</p:attrName>
                                        </p:attrNameLst>
                                      </p:cBhvr>
                                      <p:tavLst>
                                        <p:tav tm="0">
                                          <p:val>
                                            <p:strVal val="#ppt_x"/>
                                          </p:val>
                                        </p:tav>
                                        <p:tav tm="100000">
                                          <p:val>
                                            <p:strVal val="#ppt_x"/>
                                          </p:val>
                                        </p:tav>
                                      </p:tavLst>
                                    </p:anim>
                                    <p:anim calcmode="lin" valueType="num">
                                      <p:cBhvr additive="base">
                                        <p:cTn id="580" dur="4000" fill="hold"/>
                                        <p:tgtEl>
                                          <p:spTgt spid="31"/>
                                        </p:tgtEl>
                                        <p:attrNameLst>
                                          <p:attrName>ppt_y</p:attrName>
                                        </p:attrNameLst>
                                      </p:cBhvr>
                                      <p:tavLst>
                                        <p:tav tm="0">
                                          <p:val>
                                            <p:strVal val="0-#ppt_h/2"/>
                                          </p:val>
                                        </p:tav>
                                        <p:tav tm="100000">
                                          <p:val>
                                            <p:strVal val="#ppt_y"/>
                                          </p:val>
                                        </p:tav>
                                      </p:tavLst>
                                    </p:anim>
                                  </p:childTnLst>
                                </p:cTn>
                              </p:par>
                              <p:par>
                                <p:cTn id="581" presetID="19" presetClass="entr" presetSubtype="10" fill="hold" grpId="1" nodeType="withEffect">
                                  <p:stCondLst>
                                    <p:cond delay="0"/>
                                  </p:stCondLst>
                                  <p:childTnLst>
                                    <p:set>
                                      <p:cBhvr>
                                        <p:cTn id="582" dur="1" fill="hold">
                                          <p:stCondLst>
                                            <p:cond delay="0"/>
                                          </p:stCondLst>
                                        </p:cTn>
                                        <p:tgtEl>
                                          <p:spTgt spid="31"/>
                                        </p:tgtEl>
                                        <p:attrNameLst>
                                          <p:attrName>style.visibility</p:attrName>
                                        </p:attrNameLst>
                                      </p:cBhvr>
                                      <p:to>
                                        <p:strVal val="visible"/>
                                      </p:to>
                                    </p:set>
                                    <p:anim calcmode="lin" valueType="num">
                                      <p:cBhvr>
                                        <p:cTn id="583" dur="4000" fill="hold"/>
                                        <p:tgtEl>
                                          <p:spTgt spid="31"/>
                                        </p:tgtEl>
                                        <p:attrNameLst>
                                          <p:attrName>ppt_w</p:attrName>
                                        </p:attrNameLst>
                                      </p:cBhvr>
                                      <p:tavLst>
                                        <p:tav tm="0" fmla="#ppt_w*sin(2.5*pi*$)">
                                          <p:val>
                                            <p:fltVal val="0"/>
                                          </p:val>
                                        </p:tav>
                                        <p:tav tm="100000">
                                          <p:val>
                                            <p:fltVal val="1"/>
                                          </p:val>
                                        </p:tav>
                                      </p:tavLst>
                                    </p:anim>
                                    <p:anim calcmode="lin" valueType="num">
                                      <p:cBhvr>
                                        <p:cTn id="584" dur="4000" fill="hold"/>
                                        <p:tgtEl>
                                          <p:spTgt spid="31"/>
                                        </p:tgtEl>
                                        <p:attrNameLst>
                                          <p:attrName>ppt_h</p:attrName>
                                        </p:attrNameLst>
                                      </p:cBhvr>
                                      <p:tavLst>
                                        <p:tav tm="0">
                                          <p:val>
                                            <p:strVal val="#ppt_h"/>
                                          </p:val>
                                        </p:tav>
                                        <p:tav tm="100000">
                                          <p:val>
                                            <p:strVal val="#ppt_h"/>
                                          </p:val>
                                        </p:tav>
                                      </p:tavLst>
                                    </p:anim>
                                  </p:childTnLst>
                                </p:cTn>
                              </p:par>
                              <p:par>
                                <p:cTn id="585" presetID="2" presetClass="exit" presetSubtype="4" fill="hold" grpId="2" nodeType="withEffect">
                                  <p:stCondLst>
                                    <p:cond delay="0"/>
                                  </p:stCondLst>
                                  <p:childTnLst>
                                    <p:anim calcmode="lin" valueType="num">
                                      <p:cBhvr additive="base">
                                        <p:cTn id="586" dur="4500"/>
                                        <p:tgtEl>
                                          <p:spTgt spid="31"/>
                                        </p:tgtEl>
                                        <p:attrNameLst>
                                          <p:attrName>ppt_x</p:attrName>
                                        </p:attrNameLst>
                                      </p:cBhvr>
                                      <p:tavLst>
                                        <p:tav tm="0">
                                          <p:val>
                                            <p:strVal val="ppt_x"/>
                                          </p:val>
                                        </p:tav>
                                        <p:tav tm="100000">
                                          <p:val>
                                            <p:strVal val="ppt_x"/>
                                          </p:val>
                                        </p:tav>
                                      </p:tavLst>
                                    </p:anim>
                                    <p:anim calcmode="lin" valueType="num">
                                      <p:cBhvr additive="base">
                                        <p:cTn id="587" dur="4500"/>
                                        <p:tgtEl>
                                          <p:spTgt spid="31"/>
                                        </p:tgtEl>
                                        <p:attrNameLst>
                                          <p:attrName>ppt_y</p:attrName>
                                        </p:attrNameLst>
                                      </p:cBhvr>
                                      <p:tavLst>
                                        <p:tav tm="0">
                                          <p:val>
                                            <p:strVal val="ppt_y"/>
                                          </p:val>
                                        </p:tav>
                                        <p:tav tm="100000">
                                          <p:val>
                                            <p:strVal val="1+ppt_h/2"/>
                                          </p:val>
                                        </p:tav>
                                      </p:tavLst>
                                    </p:anim>
                                    <p:set>
                                      <p:cBhvr>
                                        <p:cTn id="588" dur="1" fill="hold">
                                          <p:stCondLst>
                                            <p:cond delay="4499"/>
                                          </p:stCondLst>
                                        </p:cTn>
                                        <p:tgtEl>
                                          <p:spTgt spid="31"/>
                                        </p:tgtEl>
                                        <p:attrNameLst>
                                          <p:attrName>style.visibility</p:attrName>
                                        </p:attrNameLst>
                                      </p:cBhvr>
                                      <p:to>
                                        <p:strVal val="hidden"/>
                                      </p:to>
                                    </p:set>
                                  </p:childTnLst>
                                </p:cTn>
                              </p:par>
                              <p:par>
                                <p:cTn id="589" presetID="3" presetClass="exit" presetSubtype="10" fill="hold" grpId="3" nodeType="withEffect">
                                  <p:stCondLst>
                                    <p:cond delay="0"/>
                                  </p:stCondLst>
                                  <p:childTnLst>
                                    <p:animEffect transition="out" filter="blinds(horizontal)">
                                      <p:cBhvr>
                                        <p:cTn id="590" dur="6000"/>
                                        <p:tgtEl>
                                          <p:spTgt spid="31"/>
                                        </p:tgtEl>
                                      </p:cBhvr>
                                    </p:animEffect>
                                    <p:set>
                                      <p:cBhvr>
                                        <p:cTn id="591" dur="1" fill="hold">
                                          <p:stCondLst>
                                            <p:cond delay="5999"/>
                                          </p:stCondLst>
                                        </p:cTn>
                                        <p:tgtEl>
                                          <p:spTgt spid="31"/>
                                        </p:tgtEl>
                                        <p:attrNameLst>
                                          <p:attrName>style.visibility</p:attrName>
                                        </p:attrNameLst>
                                      </p:cBhvr>
                                      <p:to>
                                        <p:strVal val="hidden"/>
                                      </p:to>
                                    </p:set>
                                  </p:childTnLst>
                                </p:cTn>
                              </p:par>
                              <p:par>
                                <p:cTn id="592" presetID="8" presetClass="emph" presetSubtype="0" fill="hold" grpId="4" nodeType="withEffect">
                                  <p:stCondLst>
                                    <p:cond delay="0"/>
                                  </p:stCondLst>
                                  <p:childTnLst>
                                    <p:animRot by="-21600000">
                                      <p:cBhvr>
                                        <p:cTn id="593" dur="5000" fill="hold"/>
                                        <p:tgtEl>
                                          <p:spTgt spid="31"/>
                                        </p:tgtEl>
                                        <p:attrNameLst>
                                          <p:attrName>r</p:attrName>
                                        </p:attrNameLst>
                                      </p:cBhvr>
                                    </p:animRot>
                                  </p:childTnLst>
                                </p:cTn>
                              </p:par>
                              <p:par>
                                <p:cTn id="594" presetID="45" presetClass="exit" presetSubtype="0" fill="hold" grpId="5" nodeType="withEffect">
                                  <p:stCondLst>
                                    <p:cond delay="0"/>
                                  </p:stCondLst>
                                  <p:childTnLst>
                                    <p:animEffect transition="out" filter="fade">
                                      <p:cBhvr>
                                        <p:cTn id="595" dur="5000"/>
                                        <p:tgtEl>
                                          <p:spTgt spid="31"/>
                                        </p:tgtEl>
                                      </p:cBhvr>
                                    </p:animEffect>
                                    <p:anim calcmode="lin" valueType="num">
                                      <p:cBhvr>
                                        <p:cTn id="596" dur="5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97" dur="5000"/>
                                        <p:tgtEl>
                                          <p:spTgt spid="31"/>
                                        </p:tgtEl>
                                        <p:attrNameLst>
                                          <p:attrName>ppt_h</p:attrName>
                                        </p:attrNameLst>
                                      </p:cBhvr>
                                      <p:tavLst>
                                        <p:tav tm="0">
                                          <p:val>
                                            <p:strVal val="ppt_h"/>
                                          </p:val>
                                        </p:tav>
                                        <p:tav tm="100000">
                                          <p:val>
                                            <p:strVal val="ppt_h"/>
                                          </p:val>
                                        </p:tav>
                                      </p:tavLst>
                                    </p:anim>
                                    <p:set>
                                      <p:cBhvr>
                                        <p:cTn id="598" dur="1" fill="hold">
                                          <p:stCondLst>
                                            <p:cond delay="4999"/>
                                          </p:stCondLst>
                                        </p:cTn>
                                        <p:tgtEl>
                                          <p:spTgt spid="31"/>
                                        </p:tgtEl>
                                        <p:attrNameLst>
                                          <p:attrName>style.visibility</p:attrName>
                                        </p:attrNameLst>
                                      </p:cBhvr>
                                      <p:to>
                                        <p:strVal val="hidden"/>
                                      </p:to>
                                    </p:set>
                                  </p:childTnLst>
                                </p:cTn>
                              </p:par>
                              <p:par>
                                <p:cTn id="599" presetID="2" presetClass="entr" presetSubtype="1" fill="hold" grpId="0" nodeType="withEffect">
                                  <p:stCondLst>
                                    <p:cond delay="0"/>
                                  </p:stCondLst>
                                  <p:childTnLst>
                                    <p:set>
                                      <p:cBhvr>
                                        <p:cTn id="600" dur="1" fill="hold">
                                          <p:stCondLst>
                                            <p:cond delay="0"/>
                                          </p:stCondLst>
                                        </p:cTn>
                                        <p:tgtEl>
                                          <p:spTgt spid="28"/>
                                        </p:tgtEl>
                                        <p:attrNameLst>
                                          <p:attrName>style.visibility</p:attrName>
                                        </p:attrNameLst>
                                      </p:cBhvr>
                                      <p:to>
                                        <p:strVal val="visible"/>
                                      </p:to>
                                    </p:set>
                                    <p:anim calcmode="lin" valueType="num">
                                      <p:cBhvr additive="base">
                                        <p:cTn id="601" dur="4000" fill="hold"/>
                                        <p:tgtEl>
                                          <p:spTgt spid="28"/>
                                        </p:tgtEl>
                                        <p:attrNameLst>
                                          <p:attrName>ppt_x</p:attrName>
                                        </p:attrNameLst>
                                      </p:cBhvr>
                                      <p:tavLst>
                                        <p:tav tm="0">
                                          <p:val>
                                            <p:strVal val="#ppt_x"/>
                                          </p:val>
                                        </p:tav>
                                        <p:tav tm="100000">
                                          <p:val>
                                            <p:strVal val="#ppt_x"/>
                                          </p:val>
                                        </p:tav>
                                      </p:tavLst>
                                    </p:anim>
                                    <p:anim calcmode="lin" valueType="num">
                                      <p:cBhvr additive="base">
                                        <p:cTn id="602" dur="4000" fill="hold"/>
                                        <p:tgtEl>
                                          <p:spTgt spid="28"/>
                                        </p:tgtEl>
                                        <p:attrNameLst>
                                          <p:attrName>ppt_y</p:attrName>
                                        </p:attrNameLst>
                                      </p:cBhvr>
                                      <p:tavLst>
                                        <p:tav tm="0">
                                          <p:val>
                                            <p:strVal val="0-#ppt_h/2"/>
                                          </p:val>
                                        </p:tav>
                                        <p:tav tm="100000">
                                          <p:val>
                                            <p:strVal val="#ppt_y"/>
                                          </p:val>
                                        </p:tav>
                                      </p:tavLst>
                                    </p:anim>
                                  </p:childTnLst>
                                </p:cTn>
                              </p:par>
                              <p:par>
                                <p:cTn id="603" presetID="19" presetClass="entr" presetSubtype="10" fill="hold" grpId="1" nodeType="withEffect">
                                  <p:stCondLst>
                                    <p:cond delay="0"/>
                                  </p:stCondLst>
                                  <p:childTnLst>
                                    <p:set>
                                      <p:cBhvr>
                                        <p:cTn id="604" dur="1" fill="hold">
                                          <p:stCondLst>
                                            <p:cond delay="0"/>
                                          </p:stCondLst>
                                        </p:cTn>
                                        <p:tgtEl>
                                          <p:spTgt spid="28"/>
                                        </p:tgtEl>
                                        <p:attrNameLst>
                                          <p:attrName>style.visibility</p:attrName>
                                        </p:attrNameLst>
                                      </p:cBhvr>
                                      <p:to>
                                        <p:strVal val="visible"/>
                                      </p:to>
                                    </p:set>
                                    <p:anim calcmode="lin" valueType="num">
                                      <p:cBhvr>
                                        <p:cTn id="605" dur="4000" fill="hold"/>
                                        <p:tgtEl>
                                          <p:spTgt spid="28"/>
                                        </p:tgtEl>
                                        <p:attrNameLst>
                                          <p:attrName>ppt_w</p:attrName>
                                        </p:attrNameLst>
                                      </p:cBhvr>
                                      <p:tavLst>
                                        <p:tav tm="0" fmla="#ppt_w*sin(2.5*pi*$)">
                                          <p:val>
                                            <p:fltVal val="0"/>
                                          </p:val>
                                        </p:tav>
                                        <p:tav tm="100000">
                                          <p:val>
                                            <p:fltVal val="1"/>
                                          </p:val>
                                        </p:tav>
                                      </p:tavLst>
                                    </p:anim>
                                    <p:anim calcmode="lin" valueType="num">
                                      <p:cBhvr>
                                        <p:cTn id="606" dur="4000" fill="hold"/>
                                        <p:tgtEl>
                                          <p:spTgt spid="28"/>
                                        </p:tgtEl>
                                        <p:attrNameLst>
                                          <p:attrName>ppt_h</p:attrName>
                                        </p:attrNameLst>
                                      </p:cBhvr>
                                      <p:tavLst>
                                        <p:tav tm="0">
                                          <p:val>
                                            <p:strVal val="#ppt_h"/>
                                          </p:val>
                                        </p:tav>
                                        <p:tav tm="100000">
                                          <p:val>
                                            <p:strVal val="#ppt_h"/>
                                          </p:val>
                                        </p:tav>
                                      </p:tavLst>
                                    </p:anim>
                                  </p:childTnLst>
                                </p:cTn>
                              </p:par>
                              <p:par>
                                <p:cTn id="607" presetID="2" presetClass="exit" presetSubtype="4" fill="hold" grpId="2" nodeType="withEffect">
                                  <p:stCondLst>
                                    <p:cond delay="0"/>
                                  </p:stCondLst>
                                  <p:childTnLst>
                                    <p:anim calcmode="lin" valueType="num">
                                      <p:cBhvr additive="base">
                                        <p:cTn id="608" dur="4500"/>
                                        <p:tgtEl>
                                          <p:spTgt spid="28"/>
                                        </p:tgtEl>
                                        <p:attrNameLst>
                                          <p:attrName>ppt_x</p:attrName>
                                        </p:attrNameLst>
                                      </p:cBhvr>
                                      <p:tavLst>
                                        <p:tav tm="0">
                                          <p:val>
                                            <p:strVal val="ppt_x"/>
                                          </p:val>
                                        </p:tav>
                                        <p:tav tm="100000">
                                          <p:val>
                                            <p:strVal val="ppt_x"/>
                                          </p:val>
                                        </p:tav>
                                      </p:tavLst>
                                    </p:anim>
                                    <p:anim calcmode="lin" valueType="num">
                                      <p:cBhvr additive="base">
                                        <p:cTn id="609" dur="4500"/>
                                        <p:tgtEl>
                                          <p:spTgt spid="28"/>
                                        </p:tgtEl>
                                        <p:attrNameLst>
                                          <p:attrName>ppt_y</p:attrName>
                                        </p:attrNameLst>
                                      </p:cBhvr>
                                      <p:tavLst>
                                        <p:tav tm="0">
                                          <p:val>
                                            <p:strVal val="ppt_y"/>
                                          </p:val>
                                        </p:tav>
                                        <p:tav tm="100000">
                                          <p:val>
                                            <p:strVal val="1+ppt_h/2"/>
                                          </p:val>
                                        </p:tav>
                                      </p:tavLst>
                                    </p:anim>
                                    <p:set>
                                      <p:cBhvr>
                                        <p:cTn id="610" dur="1" fill="hold">
                                          <p:stCondLst>
                                            <p:cond delay="4499"/>
                                          </p:stCondLst>
                                        </p:cTn>
                                        <p:tgtEl>
                                          <p:spTgt spid="28"/>
                                        </p:tgtEl>
                                        <p:attrNameLst>
                                          <p:attrName>style.visibility</p:attrName>
                                        </p:attrNameLst>
                                      </p:cBhvr>
                                      <p:to>
                                        <p:strVal val="hidden"/>
                                      </p:to>
                                    </p:set>
                                  </p:childTnLst>
                                </p:cTn>
                              </p:par>
                              <p:par>
                                <p:cTn id="611" presetID="3" presetClass="exit" presetSubtype="10" fill="hold" grpId="3" nodeType="withEffect">
                                  <p:stCondLst>
                                    <p:cond delay="0"/>
                                  </p:stCondLst>
                                  <p:childTnLst>
                                    <p:animEffect transition="out" filter="blinds(horizontal)">
                                      <p:cBhvr>
                                        <p:cTn id="612" dur="6000"/>
                                        <p:tgtEl>
                                          <p:spTgt spid="28"/>
                                        </p:tgtEl>
                                      </p:cBhvr>
                                    </p:animEffect>
                                    <p:set>
                                      <p:cBhvr>
                                        <p:cTn id="613" dur="1" fill="hold">
                                          <p:stCondLst>
                                            <p:cond delay="5999"/>
                                          </p:stCondLst>
                                        </p:cTn>
                                        <p:tgtEl>
                                          <p:spTgt spid="28"/>
                                        </p:tgtEl>
                                        <p:attrNameLst>
                                          <p:attrName>style.visibility</p:attrName>
                                        </p:attrNameLst>
                                      </p:cBhvr>
                                      <p:to>
                                        <p:strVal val="hidden"/>
                                      </p:to>
                                    </p:set>
                                  </p:childTnLst>
                                </p:cTn>
                              </p:par>
                              <p:par>
                                <p:cTn id="614" presetID="8" presetClass="emph" presetSubtype="0" fill="hold" grpId="4" nodeType="withEffect">
                                  <p:stCondLst>
                                    <p:cond delay="0"/>
                                  </p:stCondLst>
                                  <p:childTnLst>
                                    <p:animRot by="-21600000">
                                      <p:cBhvr>
                                        <p:cTn id="615" dur="5000" fill="hold"/>
                                        <p:tgtEl>
                                          <p:spTgt spid="28"/>
                                        </p:tgtEl>
                                        <p:attrNameLst>
                                          <p:attrName>r</p:attrName>
                                        </p:attrNameLst>
                                      </p:cBhvr>
                                    </p:animRot>
                                  </p:childTnLst>
                                </p:cTn>
                              </p:par>
                              <p:par>
                                <p:cTn id="616" presetID="45" presetClass="exit" presetSubtype="0" fill="hold" grpId="5" nodeType="withEffect">
                                  <p:stCondLst>
                                    <p:cond delay="0"/>
                                  </p:stCondLst>
                                  <p:childTnLst>
                                    <p:animEffect transition="out" filter="fade">
                                      <p:cBhvr>
                                        <p:cTn id="617" dur="5000"/>
                                        <p:tgtEl>
                                          <p:spTgt spid="28"/>
                                        </p:tgtEl>
                                      </p:cBhvr>
                                    </p:animEffect>
                                    <p:anim calcmode="lin" valueType="num">
                                      <p:cBhvr>
                                        <p:cTn id="618" dur="5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19" dur="5000"/>
                                        <p:tgtEl>
                                          <p:spTgt spid="28"/>
                                        </p:tgtEl>
                                        <p:attrNameLst>
                                          <p:attrName>ppt_h</p:attrName>
                                        </p:attrNameLst>
                                      </p:cBhvr>
                                      <p:tavLst>
                                        <p:tav tm="0">
                                          <p:val>
                                            <p:strVal val="ppt_h"/>
                                          </p:val>
                                        </p:tav>
                                        <p:tav tm="100000">
                                          <p:val>
                                            <p:strVal val="ppt_h"/>
                                          </p:val>
                                        </p:tav>
                                      </p:tavLst>
                                    </p:anim>
                                    <p:set>
                                      <p:cBhvr>
                                        <p:cTn id="620" dur="1" fill="hold">
                                          <p:stCondLst>
                                            <p:cond delay="4999"/>
                                          </p:stCondLst>
                                        </p:cTn>
                                        <p:tgtEl>
                                          <p:spTgt spid="28"/>
                                        </p:tgtEl>
                                        <p:attrNameLst>
                                          <p:attrName>style.visibility</p:attrName>
                                        </p:attrNameLst>
                                      </p:cBhvr>
                                      <p:to>
                                        <p:strVal val="hidden"/>
                                      </p:to>
                                    </p:set>
                                  </p:childTnLst>
                                </p:cTn>
                              </p:par>
                              <p:par>
                                <p:cTn id="621" presetID="2" presetClass="entr" presetSubtype="4" fill="hold" grpId="0" nodeType="withEffect">
                                  <p:stCondLst>
                                    <p:cond delay="0"/>
                                  </p:stCondLst>
                                  <p:childTnLst>
                                    <p:set>
                                      <p:cBhvr>
                                        <p:cTn id="622" dur="1" fill="hold">
                                          <p:stCondLst>
                                            <p:cond delay="0"/>
                                          </p:stCondLst>
                                        </p:cTn>
                                        <p:tgtEl>
                                          <p:spTgt spid="49"/>
                                        </p:tgtEl>
                                        <p:attrNameLst>
                                          <p:attrName>style.visibility</p:attrName>
                                        </p:attrNameLst>
                                      </p:cBhvr>
                                      <p:to>
                                        <p:strVal val="visible"/>
                                      </p:to>
                                    </p:set>
                                    <p:anim calcmode="lin" valueType="num">
                                      <p:cBhvr additive="base">
                                        <p:cTn id="623" dur="4000" fill="hold"/>
                                        <p:tgtEl>
                                          <p:spTgt spid="49"/>
                                        </p:tgtEl>
                                        <p:attrNameLst>
                                          <p:attrName>ppt_x</p:attrName>
                                        </p:attrNameLst>
                                      </p:cBhvr>
                                      <p:tavLst>
                                        <p:tav tm="0">
                                          <p:val>
                                            <p:strVal val="#ppt_x"/>
                                          </p:val>
                                        </p:tav>
                                        <p:tav tm="100000">
                                          <p:val>
                                            <p:strVal val="#ppt_x"/>
                                          </p:val>
                                        </p:tav>
                                      </p:tavLst>
                                    </p:anim>
                                    <p:anim calcmode="lin" valueType="num">
                                      <p:cBhvr additive="base">
                                        <p:cTn id="624" dur="4000" fill="hold"/>
                                        <p:tgtEl>
                                          <p:spTgt spid="49"/>
                                        </p:tgtEl>
                                        <p:attrNameLst>
                                          <p:attrName>ppt_y</p:attrName>
                                        </p:attrNameLst>
                                      </p:cBhvr>
                                      <p:tavLst>
                                        <p:tav tm="0">
                                          <p:val>
                                            <p:strVal val="1+#ppt_h/2"/>
                                          </p:val>
                                        </p:tav>
                                        <p:tav tm="100000">
                                          <p:val>
                                            <p:strVal val="#ppt_y"/>
                                          </p:val>
                                        </p:tav>
                                      </p:tavLst>
                                    </p:anim>
                                  </p:childTnLst>
                                </p:cTn>
                              </p:par>
                              <p:par>
                                <p:cTn id="625" presetID="19" presetClass="entr" presetSubtype="10" fill="hold" grpId="1" nodeType="withEffect">
                                  <p:stCondLst>
                                    <p:cond delay="0"/>
                                  </p:stCondLst>
                                  <p:childTnLst>
                                    <p:set>
                                      <p:cBhvr>
                                        <p:cTn id="626" dur="1" fill="hold">
                                          <p:stCondLst>
                                            <p:cond delay="0"/>
                                          </p:stCondLst>
                                        </p:cTn>
                                        <p:tgtEl>
                                          <p:spTgt spid="49"/>
                                        </p:tgtEl>
                                        <p:attrNameLst>
                                          <p:attrName>style.visibility</p:attrName>
                                        </p:attrNameLst>
                                      </p:cBhvr>
                                      <p:to>
                                        <p:strVal val="visible"/>
                                      </p:to>
                                    </p:set>
                                    <p:anim calcmode="lin" valueType="num">
                                      <p:cBhvr>
                                        <p:cTn id="627" dur="4000" fill="hold"/>
                                        <p:tgtEl>
                                          <p:spTgt spid="49"/>
                                        </p:tgtEl>
                                        <p:attrNameLst>
                                          <p:attrName>ppt_w</p:attrName>
                                        </p:attrNameLst>
                                      </p:cBhvr>
                                      <p:tavLst>
                                        <p:tav tm="0" fmla="#ppt_w*sin(2.5*pi*$)">
                                          <p:val>
                                            <p:fltVal val="0"/>
                                          </p:val>
                                        </p:tav>
                                        <p:tav tm="100000">
                                          <p:val>
                                            <p:fltVal val="1"/>
                                          </p:val>
                                        </p:tav>
                                      </p:tavLst>
                                    </p:anim>
                                    <p:anim calcmode="lin" valueType="num">
                                      <p:cBhvr>
                                        <p:cTn id="628" dur="4000" fill="hold"/>
                                        <p:tgtEl>
                                          <p:spTgt spid="49"/>
                                        </p:tgtEl>
                                        <p:attrNameLst>
                                          <p:attrName>ppt_h</p:attrName>
                                        </p:attrNameLst>
                                      </p:cBhvr>
                                      <p:tavLst>
                                        <p:tav tm="0">
                                          <p:val>
                                            <p:strVal val="#ppt_h"/>
                                          </p:val>
                                        </p:tav>
                                        <p:tav tm="100000">
                                          <p:val>
                                            <p:strVal val="#ppt_h"/>
                                          </p:val>
                                        </p:tav>
                                      </p:tavLst>
                                    </p:anim>
                                  </p:childTnLst>
                                </p:cTn>
                              </p:par>
                              <p:par>
                                <p:cTn id="629" presetID="2" presetClass="exit" presetSubtype="1" fill="hold" grpId="2" nodeType="withEffect">
                                  <p:stCondLst>
                                    <p:cond delay="0"/>
                                  </p:stCondLst>
                                  <p:childTnLst>
                                    <p:anim calcmode="lin" valueType="num">
                                      <p:cBhvr additive="base">
                                        <p:cTn id="630" dur="4500"/>
                                        <p:tgtEl>
                                          <p:spTgt spid="49"/>
                                        </p:tgtEl>
                                        <p:attrNameLst>
                                          <p:attrName>ppt_x</p:attrName>
                                        </p:attrNameLst>
                                      </p:cBhvr>
                                      <p:tavLst>
                                        <p:tav tm="0">
                                          <p:val>
                                            <p:strVal val="ppt_x"/>
                                          </p:val>
                                        </p:tav>
                                        <p:tav tm="100000">
                                          <p:val>
                                            <p:strVal val="ppt_x"/>
                                          </p:val>
                                        </p:tav>
                                      </p:tavLst>
                                    </p:anim>
                                    <p:anim calcmode="lin" valueType="num">
                                      <p:cBhvr additive="base">
                                        <p:cTn id="631" dur="4500"/>
                                        <p:tgtEl>
                                          <p:spTgt spid="49"/>
                                        </p:tgtEl>
                                        <p:attrNameLst>
                                          <p:attrName>ppt_y</p:attrName>
                                        </p:attrNameLst>
                                      </p:cBhvr>
                                      <p:tavLst>
                                        <p:tav tm="0">
                                          <p:val>
                                            <p:strVal val="ppt_y"/>
                                          </p:val>
                                        </p:tav>
                                        <p:tav tm="100000">
                                          <p:val>
                                            <p:strVal val="0-ppt_h/2"/>
                                          </p:val>
                                        </p:tav>
                                      </p:tavLst>
                                    </p:anim>
                                    <p:set>
                                      <p:cBhvr>
                                        <p:cTn id="632" dur="1" fill="hold">
                                          <p:stCondLst>
                                            <p:cond delay="4499"/>
                                          </p:stCondLst>
                                        </p:cTn>
                                        <p:tgtEl>
                                          <p:spTgt spid="49"/>
                                        </p:tgtEl>
                                        <p:attrNameLst>
                                          <p:attrName>style.visibility</p:attrName>
                                        </p:attrNameLst>
                                      </p:cBhvr>
                                      <p:to>
                                        <p:strVal val="hidden"/>
                                      </p:to>
                                    </p:set>
                                  </p:childTnLst>
                                </p:cTn>
                              </p:par>
                              <p:par>
                                <p:cTn id="633" presetID="3" presetClass="exit" presetSubtype="10" fill="hold" grpId="3" nodeType="withEffect">
                                  <p:stCondLst>
                                    <p:cond delay="0"/>
                                  </p:stCondLst>
                                  <p:childTnLst>
                                    <p:animEffect transition="out" filter="blinds(horizontal)">
                                      <p:cBhvr>
                                        <p:cTn id="634" dur="6000"/>
                                        <p:tgtEl>
                                          <p:spTgt spid="49"/>
                                        </p:tgtEl>
                                      </p:cBhvr>
                                    </p:animEffect>
                                    <p:set>
                                      <p:cBhvr>
                                        <p:cTn id="635" dur="1" fill="hold">
                                          <p:stCondLst>
                                            <p:cond delay="5999"/>
                                          </p:stCondLst>
                                        </p:cTn>
                                        <p:tgtEl>
                                          <p:spTgt spid="49"/>
                                        </p:tgtEl>
                                        <p:attrNameLst>
                                          <p:attrName>style.visibility</p:attrName>
                                        </p:attrNameLst>
                                      </p:cBhvr>
                                      <p:to>
                                        <p:strVal val="hidden"/>
                                      </p:to>
                                    </p:set>
                                  </p:childTnLst>
                                </p:cTn>
                              </p:par>
                              <p:par>
                                <p:cTn id="636" presetID="8" presetClass="emph" presetSubtype="0" fill="hold" grpId="4" nodeType="withEffect">
                                  <p:stCondLst>
                                    <p:cond delay="0"/>
                                  </p:stCondLst>
                                  <p:childTnLst>
                                    <p:animRot by="-21600000">
                                      <p:cBhvr>
                                        <p:cTn id="637" dur="5000" fill="hold"/>
                                        <p:tgtEl>
                                          <p:spTgt spid="49"/>
                                        </p:tgtEl>
                                        <p:attrNameLst>
                                          <p:attrName>r</p:attrName>
                                        </p:attrNameLst>
                                      </p:cBhvr>
                                    </p:animRot>
                                  </p:childTnLst>
                                </p:cTn>
                              </p:par>
                              <p:par>
                                <p:cTn id="638" presetID="45" presetClass="exit" presetSubtype="0" fill="hold" grpId="5" nodeType="withEffect">
                                  <p:stCondLst>
                                    <p:cond delay="0"/>
                                  </p:stCondLst>
                                  <p:childTnLst>
                                    <p:animEffect transition="out" filter="fade">
                                      <p:cBhvr>
                                        <p:cTn id="639" dur="5000"/>
                                        <p:tgtEl>
                                          <p:spTgt spid="49"/>
                                        </p:tgtEl>
                                      </p:cBhvr>
                                    </p:animEffect>
                                    <p:anim calcmode="lin" valueType="num">
                                      <p:cBhvr>
                                        <p:cTn id="640"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41" dur="5000"/>
                                        <p:tgtEl>
                                          <p:spTgt spid="49"/>
                                        </p:tgtEl>
                                        <p:attrNameLst>
                                          <p:attrName>ppt_h</p:attrName>
                                        </p:attrNameLst>
                                      </p:cBhvr>
                                      <p:tavLst>
                                        <p:tav tm="0">
                                          <p:val>
                                            <p:strVal val="ppt_h"/>
                                          </p:val>
                                        </p:tav>
                                        <p:tav tm="100000">
                                          <p:val>
                                            <p:strVal val="ppt_h"/>
                                          </p:val>
                                        </p:tav>
                                      </p:tavLst>
                                    </p:anim>
                                    <p:set>
                                      <p:cBhvr>
                                        <p:cTn id="642" dur="1" fill="hold">
                                          <p:stCondLst>
                                            <p:cond delay="4999"/>
                                          </p:stCondLst>
                                        </p:cTn>
                                        <p:tgtEl>
                                          <p:spTgt spid="49"/>
                                        </p:tgtEl>
                                        <p:attrNameLst>
                                          <p:attrName>style.visibility</p:attrName>
                                        </p:attrNameLst>
                                      </p:cBhvr>
                                      <p:to>
                                        <p:strVal val="hidden"/>
                                      </p:to>
                                    </p:set>
                                  </p:childTnLst>
                                </p:cTn>
                              </p:par>
                              <p:par>
                                <p:cTn id="643" presetID="2" presetClass="entr" presetSubtype="4" fill="hold" grpId="0" nodeType="withEffect">
                                  <p:stCondLst>
                                    <p:cond delay="0"/>
                                  </p:stCondLst>
                                  <p:childTnLst>
                                    <p:set>
                                      <p:cBhvr>
                                        <p:cTn id="644" dur="1" fill="hold">
                                          <p:stCondLst>
                                            <p:cond delay="0"/>
                                          </p:stCondLst>
                                        </p:cTn>
                                        <p:tgtEl>
                                          <p:spTgt spid="52"/>
                                        </p:tgtEl>
                                        <p:attrNameLst>
                                          <p:attrName>style.visibility</p:attrName>
                                        </p:attrNameLst>
                                      </p:cBhvr>
                                      <p:to>
                                        <p:strVal val="visible"/>
                                      </p:to>
                                    </p:set>
                                    <p:anim calcmode="lin" valueType="num">
                                      <p:cBhvr additive="base">
                                        <p:cTn id="645" dur="4000" fill="hold"/>
                                        <p:tgtEl>
                                          <p:spTgt spid="52"/>
                                        </p:tgtEl>
                                        <p:attrNameLst>
                                          <p:attrName>ppt_x</p:attrName>
                                        </p:attrNameLst>
                                      </p:cBhvr>
                                      <p:tavLst>
                                        <p:tav tm="0">
                                          <p:val>
                                            <p:strVal val="#ppt_x"/>
                                          </p:val>
                                        </p:tav>
                                        <p:tav tm="100000">
                                          <p:val>
                                            <p:strVal val="#ppt_x"/>
                                          </p:val>
                                        </p:tav>
                                      </p:tavLst>
                                    </p:anim>
                                    <p:anim calcmode="lin" valueType="num">
                                      <p:cBhvr additive="base">
                                        <p:cTn id="646" dur="4000" fill="hold"/>
                                        <p:tgtEl>
                                          <p:spTgt spid="52"/>
                                        </p:tgtEl>
                                        <p:attrNameLst>
                                          <p:attrName>ppt_y</p:attrName>
                                        </p:attrNameLst>
                                      </p:cBhvr>
                                      <p:tavLst>
                                        <p:tav tm="0">
                                          <p:val>
                                            <p:strVal val="1+#ppt_h/2"/>
                                          </p:val>
                                        </p:tav>
                                        <p:tav tm="100000">
                                          <p:val>
                                            <p:strVal val="#ppt_y"/>
                                          </p:val>
                                        </p:tav>
                                      </p:tavLst>
                                    </p:anim>
                                  </p:childTnLst>
                                </p:cTn>
                              </p:par>
                              <p:par>
                                <p:cTn id="647" presetID="19" presetClass="entr" presetSubtype="10" fill="hold" grpId="1" nodeType="withEffect">
                                  <p:stCondLst>
                                    <p:cond delay="0"/>
                                  </p:stCondLst>
                                  <p:childTnLst>
                                    <p:set>
                                      <p:cBhvr>
                                        <p:cTn id="648" dur="1" fill="hold">
                                          <p:stCondLst>
                                            <p:cond delay="0"/>
                                          </p:stCondLst>
                                        </p:cTn>
                                        <p:tgtEl>
                                          <p:spTgt spid="52"/>
                                        </p:tgtEl>
                                        <p:attrNameLst>
                                          <p:attrName>style.visibility</p:attrName>
                                        </p:attrNameLst>
                                      </p:cBhvr>
                                      <p:to>
                                        <p:strVal val="visible"/>
                                      </p:to>
                                    </p:set>
                                    <p:anim calcmode="lin" valueType="num">
                                      <p:cBhvr>
                                        <p:cTn id="649" dur="4000" fill="hold"/>
                                        <p:tgtEl>
                                          <p:spTgt spid="52"/>
                                        </p:tgtEl>
                                        <p:attrNameLst>
                                          <p:attrName>ppt_w</p:attrName>
                                        </p:attrNameLst>
                                      </p:cBhvr>
                                      <p:tavLst>
                                        <p:tav tm="0" fmla="#ppt_w*sin(2.5*pi*$)">
                                          <p:val>
                                            <p:fltVal val="0"/>
                                          </p:val>
                                        </p:tav>
                                        <p:tav tm="100000">
                                          <p:val>
                                            <p:fltVal val="1"/>
                                          </p:val>
                                        </p:tav>
                                      </p:tavLst>
                                    </p:anim>
                                    <p:anim calcmode="lin" valueType="num">
                                      <p:cBhvr>
                                        <p:cTn id="650" dur="4000" fill="hold"/>
                                        <p:tgtEl>
                                          <p:spTgt spid="52"/>
                                        </p:tgtEl>
                                        <p:attrNameLst>
                                          <p:attrName>ppt_h</p:attrName>
                                        </p:attrNameLst>
                                      </p:cBhvr>
                                      <p:tavLst>
                                        <p:tav tm="0">
                                          <p:val>
                                            <p:strVal val="#ppt_h"/>
                                          </p:val>
                                        </p:tav>
                                        <p:tav tm="100000">
                                          <p:val>
                                            <p:strVal val="#ppt_h"/>
                                          </p:val>
                                        </p:tav>
                                      </p:tavLst>
                                    </p:anim>
                                  </p:childTnLst>
                                </p:cTn>
                              </p:par>
                              <p:par>
                                <p:cTn id="651" presetID="2" presetClass="exit" presetSubtype="1" fill="hold" grpId="2" nodeType="withEffect">
                                  <p:stCondLst>
                                    <p:cond delay="0"/>
                                  </p:stCondLst>
                                  <p:childTnLst>
                                    <p:anim calcmode="lin" valueType="num">
                                      <p:cBhvr additive="base">
                                        <p:cTn id="652" dur="4500"/>
                                        <p:tgtEl>
                                          <p:spTgt spid="52"/>
                                        </p:tgtEl>
                                        <p:attrNameLst>
                                          <p:attrName>ppt_x</p:attrName>
                                        </p:attrNameLst>
                                      </p:cBhvr>
                                      <p:tavLst>
                                        <p:tav tm="0">
                                          <p:val>
                                            <p:strVal val="ppt_x"/>
                                          </p:val>
                                        </p:tav>
                                        <p:tav tm="100000">
                                          <p:val>
                                            <p:strVal val="ppt_x"/>
                                          </p:val>
                                        </p:tav>
                                      </p:tavLst>
                                    </p:anim>
                                    <p:anim calcmode="lin" valueType="num">
                                      <p:cBhvr additive="base">
                                        <p:cTn id="653" dur="4500"/>
                                        <p:tgtEl>
                                          <p:spTgt spid="52"/>
                                        </p:tgtEl>
                                        <p:attrNameLst>
                                          <p:attrName>ppt_y</p:attrName>
                                        </p:attrNameLst>
                                      </p:cBhvr>
                                      <p:tavLst>
                                        <p:tav tm="0">
                                          <p:val>
                                            <p:strVal val="ppt_y"/>
                                          </p:val>
                                        </p:tav>
                                        <p:tav tm="100000">
                                          <p:val>
                                            <p:strVal val="0-ppt_h/2"/>
                                          </p:val>
                                        </p:tav>
                                      </p:tavLst>
                                    </p:anim>
                                    <p:set>
                                      <p:cBhvr>
                                        <p:cTn id="654" dur="1" fill="hold">
                                          <p:stCondLst>
                                            <p:cond delay="4499"/>
                                          </p:stCondLst>
                                        </p:cTn>
                                        <p:tgtEl>
                                          <p:spTgt spid="52"/>
                                        </p:tgtEl>
                                        <p:attrNameLst>
                                          <p:attrName>style.visibility</p:attrName>
                                        </p:attrNameLst>
                                      </p:cBhvr>
                                      <p:to>
                                        <p:strVal val="hidden"/>
                                      </p:to>
                                    </p:set>
                                  </p:childTnLst>
                                </p:cTn>
                              </p:par>
                              <p:par>
                                <p:cTn id="655" presetID="3" presetClass="exit" presetSubtype="10" fill="hold" grpId="3" nodeType="withEffect">
                                  <p:stCondLst>
                                    <p:cond delay="0"/>
                                  </p:stCondLst>
                                  <p:childTnLst>
                                    <p:animEffect transition="out" filter="blinds(horizontal)">
                                      <p:cBhvr>
                                        <p:cTn id="656" dur="6000"/>
                                        <p:tgtEl>
                                          <p:spTgt spid="52"/>
                                        </p:tgtEl>
                                      </p:cBhvr>
                                    </p:animEffect>
                                    <p:set>
                                      <p:cBhvr>
                                        <p:cTn id="657" dur="1" fill="hold">
                                          <p:stCondLst>
                                            <p:cond delay="5999"/>
                                          </p:stCondLst>
                                        </p:cTn>
                                        <p:tgtEl>
                                          <p:spTgt spid="52"/>
                                        </p:tgtEl>
                                        <p:attrNameLst>
                                          <p:attrName>style.visibility</p:attrName>
                                        </p:attrNameLst>
                                      </p:cBhvr>
                                      <p:to>
                                        <p:strVal val="hidden"/>
                                      </p:to>
                                    </p:set>
                                  </p:childTnLst>
                                </p:cTn>
                              </p:par>
                              <p:par>
                                <p:cTn id="658" presetID="8" presetClass="emph" presetSubtype="0" fill="hold" grpId="4" nodeType="withEffect">
                                  <p:stCondLst>
                                    <p:cond delay="0"/>
                                  </p:stCondLst>
                                  <p:childTnLst>
                                    <p:animRot by="-21600000">
                                      <p:cBhvr>
                                        <p:cTn id="659" dur="5000" fill="hold"/>
                                        <p:tgtEl>
                                          <p:spTgt spid="52"/>
                                        </p:tgtEl>
                                        <p:attrNameLst>
                                          <p:attrName>r</p:attrName>
                                        </p:attrNameLst>
                                      </p:cBhvr>
                                    </p:animRot>
                                  </p:childTnLst>
                                </p:cTn>
                              </p:par>
                              <p:par>
                                <p:cTn id="660" presetID="45" presetClass="exit" presetSubtype="0" fill="hold" grpId="5" nodeType="withEffect">
                                  <p:stCondLst>
                                    <p:cond delay="0"/>
                                  </p:stCondLst>
                                  <p:childTnLst>
                                    <p:animEffect transition="out" filter="fade">
                                      <p:cBhvr>
                                        <p:cTn id="661" dur="5000"/>
                                        <p:tgtEl>
                                          <p:spTgt spid="52"/>
                                        </p:tgtEl>
                                      </p:cBhvr>
                                    </p:animEffect>
                                    <p:anim calcmode="lin" valueType="num">
                                      <p:cBhvr>
                                        <p:cTn id="662"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63" dur="5000"/>
                                        <p:tgtEl>
                                          <p:spTgt spid="52"/>
                                        </p:tgtEl>
                                        <p:attrNameLst>
                                          <p:attrName>ppt_h</p:attrName>
                                        </p:attrNameLst>
                                      </p:cBhvr>
                                      <p:tavLst>
                                        <p:tav tm="0">
                                          <p:val>
                                            <p:strVal val="ppt_h"/>
                                          </p:val>
                                        </p:tav>
                                        <p:tav tm="100000">
                                          <p:val>
                                            <p:strVal val="ppt_h"/>
                                          </p:val>
                                        </p:tav>
                                      </p:tavLst>
                                    </p:anim>
                                    <p:set>
                                      <p:cBhvr>
                                        <p:cTn id="664" dur="1" fill="hold">
                                          <p:stCondLst>
                                            <p:cond delay="4999"/>
                                          </p:stCondLst>
                                        </p:cTn>
                                        <p:tgtEl>
                                          <p:spTgt spid="52"/>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51"/>
                                        </p:tgtEl>
                                        <p:attrNameLst>
                                          <p:attrName>style.visibility</p:attrName>
                                        </p:attrNameLst>
                                      </p:cBhvr>
                                      <p:to>
                                        <p:strVal val="visible"/>
                                      </p:to>
                                    </p:set>
                                    <p:anim calcmode="lin" valueType="num">
                                      <p:cBhvr additive="base">
                                        <p:cTn id="667" dur="4000" fill="hold"/>
                                        <p:tgtEl>
                                          <p:spTgt spid="51"/>
                                        </p:tgtEl>
                                        <p:attrNameLst>
                                          <p:attrName>ppt_x</p:attrName>
                                        </p:attrNameLst>
                                      </p:cBhvr>
                                      <p:tavLst>
                                        <p:tav tm="0">
                                          <p:val>
                                            <p:strVal val="#ppt_x"/>
                                          </p:val>
                                        </p:tav>
                                        <p:tav tm="100000">
                                          <p:val>
                                            <p:strVal val="#ppt_x"/>
                                          </p:val>
                                        </p:tav>
                                      </p:tavLst>
                                    </p:anim>
                                    <p:anim calcmode="lin" valueType="num">
                                      <p:cBhvr additive="base">
                                        <p:cTn id="668" dur="4000" fill="hold"/>
                                        <p:tgtEl>
                                          <p:spTgt spid="51"/>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51"/>
                                        </p:tgtEl>
                                        <p:attrNameLst>
                                          <p:attrName>style.visibility</p:attrName>
                                        </p:attrNameLst>
                                      </p:cBhvr>
                                      <p:to>
                                        <p:strVal val="visible"/>
                                      </p:to>
                                    </p:set>
                                    <p:anim calcmode="lin" valueType="num">
                                      <p:cBhvr>
                                        <p:cTn id="671" dur="4000" fill="hold"/>
                                        <p:tgtEl>
                                          <p:spTgt spid="51"/>
                                        </p:tgtEl>
                                        <p:attrNameLst>
                                          <p:attrName>ppt_w</p:attrName>
                                        </p:attrNameLst>
                                      </p:cBhvr>
                                      <p:tavLst>
                                        <p:tav tm="0" fmla="#ppt_w*sin(2.5*pi*$)">
                                          <p:val>
                                            <p:fltVal val="0"/>
                                          </p:val>
                                        </p:tav>
                                        <p:tav tm="100000">
                                          <p:val>
                                            <p:fltVal val="1"/>
                                          </p:val>
                                        </p:tav>
                                      </p:tavLst>
                                    </p:anim>
                                    <p:anim calcmode="lin" valueType="num">
                                      <p:cBhvr>
                                        <p:cTn id="672" dur="4000" fill="hold"/>
                                        <p:tgtEl>
                                          <p:spTgt spid="51"/>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51"/>
                                        </p:tgtEl>
                                        <p:attrNameLst>
                                          <p:attrName>ppt_x</p:attrName>
                                        </p:attrNameLst>
                                      </p:cBhvr>
                                      <p:tavLst>
                                        <p:tav tm="0">
                                          <p:val>
                                            <p:strVal val="ppt_x"/>
                                          </p:val>
                                        </p:tav>
                                        <p:tav tm="100000">
                                          <p:val>
                                            <p:strVal val="ppt_x"/>
                                          </p:val>
                                        </p:tav>
                                      </p:tavLst>
                                    </p:anim>
                                    <p:anim calcmode="lin" valueType="num">
                                      <p:cBhvr additive="base">
                                        <p:cTn id="675" dur="4500"/>
                                        <p:tgtEl>
                                          <p:spTgt spid="51"/>
                                        </p:tgtEl>
                                        <p:attrNameLst>
                                          <p:attrName>ppt_y</p:attrName>
                                        </p:attrNameLst>
                                      </p:cBhvr>
                                      <p:tavLst>
                                        <p:tav tm="0">
                                          <p:val>
                                            <p:strVal val="ppt_y"/>
                                          </p:val>
                                        </p:tav>
                                        <p:tav tm="100000">
                                          <p:val>
                                            <p:strVal val="0-ppt_h/2"/>
                                          </p:val>
                                        </p:tav>
                                      </p:tavLst>
                                    </p:anim>
                                    <p:set>
                                      <p:cBhvr>
                                        <p:cTn id="676" dur="1" fill="hold">
                                          <p:stCondLst>
                                            <p:cond delay="4499"/>
                                          </p:stCondLst>
                                        </p:cTn>
                                        <p:tgtEl>
                                          <p:spTgt spid="51"/>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51"/>
                                        </p:tgtEl>
                                      </p:cBhvr>
                                    </p:animEffect>
                                    <p:set>
                                      <p:cBhvr>
                                        <p:cTn id="679" dur="1" fill="hold">
                                          <p:stCondLst>
                                            <p:cond delay="5999"/>
                                          </p:stCondLst>
                                        </p:cTn>
                                        <p:tgtEl>
                                          <p:spTgt spid="51"/>
                                        </p:tgtEl>
                                        <p:attrNameLst>
                                          <p:attrName>style.visibility</p:attrName>
                                        </p:attrNameLst>
                                      </p:cBhvr>
                                      <p:to>
                                        <p:strVal val="hidden"/>
                                      </p:to>
                                    </p:set>
                                  </p:childTnLst>
                                </p:cTn>
                              </p:par>
                              <p:par>
                                <p:cTn id="680" presetID="8" presetClass="emph" presetSubtype="0" fill="hold" grpId="4" nodeType="withEffect">
                                  <p:stCondLst>
                                    <p:cond delay="0"/>
                                  </p:stCondLst>
                                  <p:childTnLst>
                                    <p:animRot by="-21600000">
                                      <p:cBhvr>
                                        <p:cTn id="681" dur="5000" fill="hold"/>
                                        <p:tgtEl>
                                          <p:spTgt spid="51"/>
                                        </p:tgtEl>
                                        <p:attrNameLst>
                                          <p:attrName>r</p:attrName>
                                        </p:attrNameLst>
                                      </p:cBhvr>
                                    </p:animRot>
                                  </p:childTnLst>
                                </p:cTn>
                              </p:par>
                              <p:par>
                                <p:cTn id="682" presetID="45" presetClass="exit" presetSubtype="0" fill="hold" grpId="5" nodeType="withEffect">
                                  <p:stCondLst>
                                    <p:cond delay="0"/>
                                  </p:stCondLst>
                                  <p:childTnLst>
                                    <p:animEffect transition="out" filter="fade">
                                      <p:cBhvr>
                                        <p:cTn id="683" dur="5000"/>
                                        <p:tgtEl>
                                          <p:spTgt spid="51"/>
                                        </p:tgtEl>
                                      </p:cBhvr>
                                    </p:animEffect>
                                    <p:anim calcmode="lin" valueType="num">
                                      <p:cBhvr>
                                        <p:cTn id="684"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85" dur="5000"/>
                                        <p:tgtEl>
                                          <p:spTgt spid="51"/>
                                        </p:tgtEl>
                                        <p:attrNameLst>
                                          <p:attrName>ppt_h</p:attrName>
                                        </p:attrNameLst>
                                      </p:cBhvr>
                                      <p:tavLst>
                                        <p:tav tm="0">
                                          <p:val>
                                            <p:strVal val="ppt_h"/>
                                          </p:val>
                                        </p:tav>
                                        <p:tav tm="100000">
                                          <p:val>
                                            <p:strVal val="ppt_h"/>
                                          </p:val>
                                        </p:tav>
                                      </p:tavLst>
                                    </p:anim>
                                    <p:set>
                                      <p:cBhvr>
                                        <p:cTn id="686" dur="1" fill="hold">
                                          <p:stCondLst>
                                            <p:cond delay="4999"/>
                                          </p:stCondLst>
                                        </p:cTn>
                                        <p:tgtEl>
                                          <p:spTgt spid="51"/>
                                        </p:tgtEl>
                                        <p:attrNameLst>
                                          <p:attrName>style.visibility</p:attrName>
                                        </p:attrNameLst>
                                      </p:cBhvr>
                                      <p:to>
                                        <p:strVal val="hidden"/>
                                      </p:to>
                                    </p:set>
                                  </p:childTnLst>
                                </p:cTn>
                              </p:par>
                              <p:par>
                                <p:cTn id="687" presetID="2" presetClass="entr" presetSubtype="4" fill="hold" grpId="0" nodeType="withEffect">
                                  <p:stCondLst>
                                    <p:cond delay="0"/>
                                  </p:stCondLst>
                                  <p:childTnLst>
                                    <p:set>
                                      <p:cBhvr>
                                        <p:cTn id="688" dur="1" fill="hold">
                                          <p:stCondLst>
                                            <p:cond delay="0"/>
                                          </p:stCondLst>
                                        </p:cTn>
                                        <p:tgtEl>
                                          <p:spTgt spid="50"/>
                                        </p:tgtEl>
                                        <p:attrNameLst>
                                          <p:attrName>style.visibility</p:attrName>
                                        </p:attrNameLst>
                                      </p:cBhvr>
                                      <p:to>
                                        <p:strVal val="visible"/>
                                      </p:to>
                                    </p:set>
                                    <p:anim calcmode="lin" valueType="num">
                                      <p:cBhvr additive="base">
                                        <p:cTn id="689" dur="4000" fill="hold"/>
                                        <p:tgtEl>
                                          <p:spTgt spid="50"/>
                                        </p:tgtEl>
                                        <p:attrNameLst>
                                          <p:attrName>ppt_x</p:attrName>
                                        </p:attrNameLst>
                                      </p:cBhvr>
                                      <p:tavLst>
                                        <p:tav tm="0">
                                          <p:val>
                                            <p:strVal val="#ppt_x"/>
                                          </p:val>
                                        </p:tav>
                                        <p:tav tm="100000">
                                          <p:val>
                                            <p:strVal val="#ppt_x"/>
                                          </p:val>
                                        </p:tav>
                                      </p:tavLst>
                                    </p:anim>
                                    <p:anim calcmode="lin" valueType="num">
                                      <p:cBhvr additive="base">
                                        <p:cTn id="690" dur="4000" fill="hold"/>
                                        <p:tgtEl>
                                          <p:spTgt spid="50"/>
                                        </p:tgtEl>
                                        <p:attrNameLst>
                                          <p:attrName>ppt_y</p:attrName>
                                        </p:attrNameLst>
                                      </p:cBhvr>
                                      <p:tavLst>
                                        <p:tav tm="0">
                                          <p:val>
                                            <p:strVal val="1+#ppt_h/2"/>
                                          </p:val>
                                        </p:tav>
                                        <p:tav tm="100000">
                                          <p:val>
                                            <p:strVal val="#ppt_y"/>
                                          </p:val>
                                        </p:tav>
                                      </p:tavLst>
                                    </p:anim>
                                  </p:childTnLst>
                                </p:cTn>
                              </p:par>
                              <p:par>
                                <p:cTn id="691" presetID="19" presetClass="entr" presetSubtype="10" fill="hold" grpId="1" nodeType="withEffect">
                                  <p:stCondLst>
                                    <p:cond delay="0"/>
                                  </p:stCondLst>
                                  <p:childTnLst>
                                    <p:set>
                                      <p:cBhvr>
                                        <p:cTn id="692" dur="1" fill="hold">
                                          <p:stCondLst>
                                            <p:cond delay="0"/>
                                          </p:stCondLst>
                                        </p:cTn>
                                        <p:tgtEl>
                                          <p:spTgt spid="50"/>
                                        </p:tgtEl>
                                        <p:attrNameLst>
                                          <p:attrName>style.visibility</p:attrName>
                                        </p:attrNameLst>
                                      </p:cBhvr>
                                      <p:to>
                                        <p:strVal val="visible"/>
                                      </p:to>
                                    </p:set>
                                    <p:anim calcmode="lin" valueType="num">
                                      <p:cBhvr>
                                        <p:cTn id="693" dur="4000" fill="hold"/>
                                        <p:tgtEl>
                                          <p:spTgt spid="50"/>
                                        </p:tgtEl>
                                        <p:attrNameLst>
                                          <p:attrName>ppt_w</p:attrName>
                                        </p:attrNameLst>
                                      </p:cBhvr>
                                      <p:tavLst>
                                        <p:tav tm="0" fmla="#ppt_w*sin(2.5*pi*$)">
                                          <p:val>
                                            <p:fltVal val="0"/>
                                          </p:val>
                                        </p:tav>
                                        <p:tav tm="100000">
                                          <p:val>
                                            <p:fltVal val="1"/>
                                          </p:val>
                                        </p:tav>
                                      </p:tavLst>
                                    </p:anim>
                                    <p:anim calcmode="lin" valueType="num">
                                      <p:cBhvr>
                                        <p:cTn id="694" dur="4000" fill="hold"/>
                                        <p:tgtEl>
                                          <p:spTgt spid="50"/>
                                        </p:tgtEl>
                                        <p:attrNameLst>
                                          <p:attrName>ppt_h</p:attrName>
                                        </p:attrNameLst>
                                      </p:cBhvr>
                                      <p:tavLst>
                                        <p:tav tm="0">
                                          <p:val>
                                            <p:strVal val="#ppt_h"/>
                                          </p:val>
                                        </p:tav>
                                        <p:tav tm="100000">
                                          <p:val>
                                            <p:strVal val="#ppt_h"/>
                                          </p:val>
                                        </p:tav>
                                      </p:tavLst>
                                    </p:anim>
                                  </p:childTnLst>
                                </p:cTn>
                              </p:par>
                              <p:par>
                                <p:cTn id="695" presetID="2" presetClass="exit" presetSubtype="1" fill="hold" grpId="2" nodeType="withEffect">
                                  <p:stCondLst>
                                    <p:cond delay="0"/>
                                  </p:stCondLst>
                                  <p:childTnLst>
                                    <p:anim calcmode="lin" valueType="num">
                                      <p:cBhvr additive="base">
                                        <p:cTn id="696" dur="4500"/>
                                        <p:tgtEl>
                                          <p:spTgt spid="50"/>
                                        </p:tgtEl>
                                        <p:attrNameLst>
                                          <p:attrName>ppt_x</p:attrName>
                                        </p:attrNameLst>
                                      </p:cBhvr>
                                      <p:tavLst>
                                        <p:tav tm="0">
                                          <p:val>
                                            <p:strVal val="ppt_x"/>
                                          </p:val>
                                        </p:tav>
                                        <p:tav tm="100000">
                                          <p:val>
                                            <p:strVal val="ppt_x"/>
                                          </p:val>
                                        </p:tav>
                                      </p:tavLst>
                                    </p:anim>
                                    <p:anim calcmode="lin" valueType="num">
                                      <p:cBhvr additive="base">
                                        <p:cTn id="697" dur="4500"/>
                                        <p:tgtEl>
                                          <p:spTgt spid="50"/>
                                        </p:tgtEl>
                                        <p:attrNameLst>
                                          <p:attrName>ppt_y</p:attrName>
                                        </p:attrNameLst>
                                      </p:cBhvr>
                                      <p:tavLst>
                                        <p:tav tm="0">
                                          <p:val>
                                            <p:strVal val="ppt_y"/>
                                          </p:val>
                                        </p:tav>
                                        <p:tav tm="100000">
                                          <p:val>
                                            <p:strVal val="0-ppt_h/2"/>
                                          </p:val>
                                        </p:tav>
                                      </p:tavLst>
                                    </p:anim>
                                    <p:set>
                                      <p:cBhvr>
                                        <p:cTn id="698" dur="1" fill="hold">
                                          <p:stCondLst>
                                            <p:cond delay="4499"/>
                                          </p:stCondLst>
                                        </p:cTn>
                                        <p:tgtEl>
                                          <p:spTgt spid="50"/>
                                        </p:tgtEl>
                                        <p:attrNameLst>
                                          <p:attrName>style.visibility</p:attrName>
                                        </p:attrNameLst>
                                      </p:cBhvr>
                                      <p:to>
                                        <p:strVal val="hidden"/>
                                      </p:to>
                                    </p:set>
                                  </p:childTnLst>
                                </p:cTn>
                              </p:par>
                              <p:par>
                                <p:cTn id="699" presetID="3" presetClass="exit" presetSubtype="10" fill="hold" grpId="3" nodeType="withEffect">
                                  <p:stCondLst>
                                    <p:cond delay="0"/>
                                  </p:stCondLst>
                                  <p:childTnLst>
                                    <p:animEffect transition="out" filter="blinds(horizontal)">
                                      <p:cBhvr>
                                        <p:cTn id="700" dur="6000"/>
                                        <p:tgtEl>
                                          <p:spTgt spid="50"/>
                                        </p:tgtEl>
                                      </p:cBhvr>
                                    </p:animEffect>
                                    <p:set>
                                      <p:cBhvr>
                                        <p:cTn id="701" dur="1" fill="hold">
                                          <p:stCondLst>
                                            <p:cond delay="5999"/>
                                          </p:stCondLst>
                                        </p:cTn>
                                        <p:tgtEl>
                                          <p:spTgt spid="50"/>
                                        </p:tgtEl>
                                        <p:attrNameLst>
                                          <p:attrName>style.visibility</p:attrName>
                                        </p:attrNameLst>
                                      </p:cBhvr>
                                      <p:to>
                                        <p:strVal val="hidden"/>
                                      </p:to>
                                    </p:set>
                                  </p:childTnLst>
                                </p:cTn>
                              </p:par>
                              <p:par>
                                <p:cTn id="702" presetID="8" presetClass="emph" presetSubtype="0" fill="hold" grpId="4" nodeType="withEffect">
                                  <p:stCondLst>
                                    <p:cond delay="0"/>
                                  </p:stCondLst>
                                  <p:childTnLst>
                                    <p:animRot by="-21600000">
                                      <p:cBhvr>
                                        <p:cTn id="703" dur="5000" fill="hold"/>
                                        <p:tgtEl>
                                          <p:spTgt spid="50"/>
                                        </p:tgtEl>
                                        <p:attrNameLst>
                                          <p:attrName>r</p:attrName>
                                        </p:attrNameLst>
                                      </p:cBhvr>
                                    </p:animRot>
                                  </p:childTnLst>
                                </p:cTn>
                              </p:par>
                              <p:par>
                                <p:cTn id="704" presetID="45" presetClass="exit" presetSubtype="0" fill="hold" grpId="5" nodeType="withEffect">
                                  <p:stCondLst>
                                    <p:cond delay="0"/>
                                  </p:stCondLst>
                                  <p:childTnLst>
                                    <p:animEffect transition="out" filter="fade">
                                      <p:cBhvr>
                                        <p:cTn id="705" dur="5000"/>
                                        <p:tgtEl>
                                          <p:spTgt spid="50"/>
                                        </p:tgtEl>
                                      </p:cBhvr>
                                    </p:animEffect>
                                    <p:anim calcmode="lin" valueType="num">
                                      <p:cBhvr>
                                        <p:cTn id="706"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07" dur="5000"/>
                                        <p:tgtEl>
                                          <p:spTgt spid="50"/>
                                        </p:tgtEl>
                                        <p:attrNameLst>
                                          <p:attrName>ppt_h</p:attrName>
                                        </p:attrNameLst>
                                      </p:cBhvr>
                                      <p:tavLst>
                                        <p:tav tm="0">
                                          <p:val>
                                            <p:strVal val="ppt_h"/>
                                          </p:val>
                                        </p:tav>
                                        <p:tav tm="100000">
                                          <p:val>
                                            <p:strVal val="ppt_h"/>
                                          </p:val>
                                        </p:tav>
                                      </p:tavLst>
                                    </p:anim>
                                    <p:set>
                                      <p:cBhvr>
                                        <p:cTn id="708" dur="1" fill="hold">
                                          <p:stCondLst>
                                            <p:cond delay="4999"/>
                                          </p:stCondLst>
                                        </p:cTn>
                                        <p:tgtEl>
                                          <p:spTgt spid="50"/>
                                        </p:tgtEl>
                                        <p:attrNameLst>
                                          <p:attrName>style.visibility</p:attrName>
                                        </p:attrNameLst>
                                      </p:cBhvr>
                                      <p:to>
                                        <p:strVal val="hidden"/>
                                      </p:to>
                                    </p:set>
                                  </p:childTnLst>
                                </p:cTn>
                              </p:par>
                              <p:par>
                                <p:cTn id="709" presetID="2" presetClass="entr" presetSubtype="4" fill="hold" grpId="0" nodeType="withEffect">
                                  <p:stCondLst>
                                    <p:cond delay="0"/>
                                  </p:stCondLst>
                                  <p:childTnLst>
                                    <p:set>
                                      <p:cBhvr>
                                        <p:cTn id="710" dur="1" fill="hold">
                                          <p:stCondLst>
                                            <p:cond delay="0"/>
                                          </p:stCondLst>
                                        </p:cTn>
                                        <p:tgtEl>
                                          <p:spTgt spid="55"/>
                                        </p:tgtEl>
                                        <p:attrNameLst>
                                          <p:attrName>style.visibility</p:attrName>
                                        </p:attrNameLst>
                                      </p:cBhvr>
                                      <p:to>
                                        <p:strVal val="visible"/>
                                      </p:to>
                                    </p:set>
                                    <p:anim calcmode="lin" valueType="num">
                                      <p:cBhvr additive="base">
                                        <p:cTn id="711" dur="4000" fill="hold"/>
                                        <p:tgtEl>
                                          <p:spTgt spid="55"/>
                                        </p:tgtEl>
                                        <p:attrNameLst>
                                          <p:attrName>ppt_x</p:attrName>
                                        </p:attrNameLst>
                                      </p:cBhvr>
                                      <p:tavLst>
                                        <p:tav tm="0">
                                          <p:val>
                                            <p:strVal val="#ppt_x"/>
                                          </p:val>
                                        </p:tav>
                                        <p:tav tm="100000">
                                          <p:val>
                                            <p:strVal val="#ppt_x"/>
                                          </p:val>
                                        </p:tav>
                                      </p:tavLst>
                                    </p:anim>
                                    <p:anim calcmode="lin" valueType="num">
                                      <p:cBhvr additive="base">
                                        <p:cTn id="712" dur="4000" fill="hold"/>
                                        <p:tgtEl>
                                          <p:spTgt spid="55"/>
                                        </p:tgtEl>
                                        <p:attrNameLst>
                                          <p:attrName>ppt_y</p:attrName>
                                        </p:attrNameLst>
                                      </p:cBhvr>
                                      <p:tavLst>
                                        <p:tav tm="0">
                                          <p:val>
                                            <p:strVal val="1+#ppt_h/2"/>
                                          </p:val>
                                        </p:tav>
                                        <p:tav tm="100000">
                                          <p:val>
                                            <p:strVal val="#ppt_y"/>
                                          </p:val>
                                        </p:tav>
                                      </p:tavLst>
                                    </p:anim>
                                  </p:childTnLst>
                                </p:cTn>
                              </p:par>
                              <p:par>
                                <p:cTn id="713" presetID="19" presetClass="entr" presetSubtype="10" fill="hold" grpId="1" nodeType="withEffect">
                                  <p:stCondLst>
                                    <p:cond delay="0"/>
                                  </p:stCondLst>
                                  <p:childTnLst>
                                    <p:set>
                                      <p:cBhvr>
                                        <p:cTn id="714" dur="1" fill="hold">
                                          <p:stCondLst>
                                            <p:cond delay="0"/>
                                          </p:stCondLst>
                                        </p:cTn>
                                        <p:tgtEl>
                                          <p:spTgt spid="55"/>
                                        </p:tgtEl>
                                        <p:attrNameLst>
                                          <p:attrName>style.visibility</p:attrName>
                                        </p:attrNameLst>
                                      </p:cBhvr>
                                      <p:to>
                                        <p:strVal val="visible"/>
                                      </p:to>
                                    </p:set>
                                    <p:anim calcmode="lin" valueType="num">
                                      <p:cBhvr>
                                        <p:cTn id="715" dur="4000" fill="hold"/>
                                        <p:tgtEl>
                                          <p:spTgt spid="55"/>
                                        </p:tgtEl>
                                        <p:attrNameLst>
                                          <p:attrName>ppt_w</p:attrName>
                                        </p:attrNameLst>
                                      </p:cBhvr>
                                      <p:tavLst>
                                        <p:tav tm="0" fmla="#ppt_w*sin(2.5*pi*$)">
                                          <p:val>
                                            <p:fltVal val="0"/>
                                          </p:val>
                                        </p:tav>
                                        <p:tav tm="100000">
                                          <p:val>
                                            <p:fltVal val="1"/>
                                          </p:val>
                                        </p:tav>
                                      </p:tavLst>
                                    </p:anim>
                                    <p:anim calcmode="lin" valueType="num">
                                      <p:cBhvr>
                                        <p:cTn id="716" dur="4000" fill="hold"/>
                                        <p:tgtEl>
                                          <p:spTgt spid="55"/>
                                        </p:tgtEl>
                                        <p:attrNameLst>
                                          <p:attrName>ppt_h</p:attrName>
                                        </p:attrNameLst>
                                      </p:cBhvr>
                                      <p:tavLst>
                                        <p:tav tm="0">
                                          <p:val>
                                            <p:strVal val="#ppt_h"/>
                                          </p:val>
                                        </p:tav>
                                        <p:tav tm="100000">
                                          <p:val>
                                            <p:strVal val="#ppt_h"/>
                                          </p:val>
                                        </p:tav>
                                      </p:tavLst>
                                    </p:anim>
                                  </p:childTnLst>
                                </p:cTn>
                              </p:par>
                              <p:par>
                                <p:cTn id="717" presetID="2" presetClass="exit" presetSubtype="1" fill="hold" grpId="2" nodeType="withEffect">
                                  <p:stCondLst>
                                    <p:cond delay="0"/>
                                  </p:stCondLst>
                                  <p:childTnLst>
                                    <p:anim calcmode="lin" valueType="num">
                                      <p:cBhvr additive="base">
                                        <p:cTn id="718" dur="4500"/>
                                        <p:tgtEl>
                                          <p:spTgt spid="55"/>
                                        </p:tgtEl>
                                        <p:attrNameLst>
                                          <p:attrName>ppt_x</p:attrName>
                                        </p:attrNameLst>
                                      </p:cBhvr>
                                      <p:tavLst>
                                        <p:tav tm="0">
                                          <p:val>
                                            <p:strVal val="ppt_x"/>
                                          </p:val>
                                        </p:tav>
                                        <p:tav tm="100000">
                                          <p:val>
                                            <p:strVal val="ppt_x"/>
                                          </p:val>
                                        </p:tav>
                                      </p:tavLst>
                                    </p:anim>
                                    <p:anim calcmode="lin" valueType="num">
                                      <p:cBhvr additive="base">
                                        <p:cTn id="719" dur="4500"/>
                                        <p:tgtEl>
                                          <p:spTgt spid="55"/>
                                        </p:tgtEl>
                                        <p:attrNameLst>
                                          <p:attrName>ppt_y</p:attrName>
                                        </p:attrNameLst>
                                      </p:cBhvr>
                                      <p:tavLst>
                                        <p:tav tm="0">
                                          <p:val>
                                            <p:strVal val="ppt_y"/>
                                          </p:val>
                                        </p:tav>
                                        <p:tav tm="100000">
                                          <p:val>
                                            <p:strVal val="0-ppt_h/2"/>
                                          </p:val>
                                        </p:tav>
                                      </p:tavLst>
                                    </p:anim>
                                    <p:set>
                                      <p:cBhvr>
                                        <p:cTn id="720" dur="1" fill="hold">
                                          <p:stCondLst>
                                            <p:cond delay="4499"/>
                                          </p:stCondLst>
                                        </p:cTn>
                                        <p:tgtEl>
                                          <p:spTgt spid="55"/>
                                        </p:tgtEl>
                                        <p:attrNameLst>
                                          <p:attrName>style.visibility</p:attrName>
                                        </p:attrNameLst>
                                      </p:cBhvr>
                                      <p:to>
                                        <p:strVal val="hidden"/>
                                      </p:to>
                                    </p:set>
                                  </p:childTnLst>
                                </p:cTn>
                              </p:par>
                              <p:par>
                                <p:cTn id="721" presetID="3" presetClass="exit" presetSubtype="10" fill="hold" grpId="3" nodeType="withEffect">
                                  <p:stCondLst>
                                    <p:cond delay="0"/>
                                  </p:stCondLst>
                                  <p:childTnLst>
                                    <p:animEffect transition="out" filter="blinds(horizontal)">
                                      <p:cBhvr>
                                        <p:cTn id="722" dur="6000"/>
                                        <p:tgtEl>
                                          <p:spTgt spid="55"/>
                                        </p:tgtEl>
                                      </p:cBhvr>
                                    </p:animEffect>
                                    <p:set>
                                      <p:cBhvr>
                                        <p:cTn id="723" dur="1" fill="hold">
                                          <p:stCondLst>
                                            <p:cond delay="5999"/>
                                          </p:stCondLst>
                                        </p:cTn>
                                        <p:tgtEl>
                                          <p:spTgt spid="55"/>
                                        </p:tgtEl>
                                        <p:attrNameLst>
                                          <p:attrName>style.visibility</p:attrName>
                                        </p:attrNameLst>
                                      </p:cBhvr>
                                      <p:to>
                                        <p:strVal val="hidden"/>
                                      </p:to>
                                    </p:set>
                                  </p:childTnLst>
                                </p:cTn>
                              </p:par>
                              <p:par>
                                <p:cTn id="724" presetID="8" presetClass="emph" presetSubtype="0" fill="hold" grpId="4" nodeType="withEffect">
                                  <p:stCondLst>
                                    <p:cond delay="0"/>
                                  </p:stCondLst>
                                  <p:childTnLst>
                                    <p:animRot by="-21600000">
                                      <p:cBhvr>
                                        <p:cTn id="725" dur="5000" fill="hold"/>
                                        <p:tgtEl>
                                          <p:spTgt spid="55"/>
                                        </p:tgtEl>
                                        <p:attrNameLst>
                                          <p:attrName>r</p:attrName>
                                        </p:attrNameLst>
                                      </p:cBhvr>
                                    </p:animRot>
                                  </p:childTnLst>
                                </p:cTn>
                              </p:par>
                              <p:par>
                                <p:cTn id="726" presetID="45" presetClass="exit" presetSubtype="0" fill="hold" grpId="5" nodeType="withEffect">
                                  <p:stCondLst>
                                    <p:cond delay="0"/>
                                  </p:stCondLst>
                                  <p:childTnLst>
                                    <p:animEffect transition="out" filter="fade">
                                      <p:cBhvr>
                                        <p:cTn id="727" dur="5000"/>
                                        <p:tgtEl>
                                          <p:spTgt spid="55"/>
                                        </p:tgtEl>
                                      </p:cBhvr>
                                    </p:animEffect>
                                    <p:anim calcmode="lin" valueType="num">
                                      <p:cBhvr>
                                        <p:cTn id="728" dur="5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29" dur="5000"/>
                                        <p:tgtEl>
                                          <p:spTgt spid="55"/>
                                        </p:tgtEl>
                                        <p:attrNameLst>
                                          <p:attrName>ppt_h</p:attrName>
                                        </p:attrNameLst>
                                      </p:cBhvr>
                                      <p:tavLst>
                                        <p:tav tm="0">
                                          <p:val>
                                            <p:strVal val="ppt_h"/>
                                          </p:val>
                                        </p:tav>
                                        <p:tav tm="100000">
                                          <p:val>
                                            <p:strVal val="ppt_h"/>
                                          </p:val>
                                        </p:tav>
                                      </p:tavLst>
                                    </p:anim>
                                    <p:set>
                                      <p:cBhvr>
                                        <p:cTn id="730" dur="1" fill="hold">
                                          <p:stCondLst>
                                            <p:cond delay="4999"/>
                                          </p:stCondLst>
                                        </p:cTn>
                                        <p:tgtEl>
                                          <p:spTgt spid="55"/>
                                        </p:tgtEl>
                                        <p:attrNameLst>
                                          <p:attrName>style.visibility</p:attrName>
                                        </p:attrNameLst>
                                      </p:cBhvr>
                                      <p:to>
                                        <p:strVal val="hidden"/>
                                      </p:to>
                                    </p:set>
                                  </p:childTnLst>
                                </p:cTn>
                              </p:par>
                              <p:par>
                                <p:cTn id="731" presetID="2" presetClass="entr" presetSubtype="4" fill="hold" grpId="0" nodeType="withEffect">
                                  <p:stCondLst>
                                    <p:cond delay="0"/>
                                  </p:stCondLst>
                                  <p:childTnLst>
                                    <p:set>
                                      <p:cBhvr>
                                        <p:cTn id="732" dur="1" fill="hold">
                                          <p:stCondLst>
                                            <p:cond delay="0"/>
                                          </p:stCondLst>
                                        </p:cTn>
                                        <p:tgtEl>
                                          <p:spTgt spid="54"/>
                                        </p:tgtEl>
                                        <p:attrNameLst>
                                          <p:attrName>style.visibility</p:attrName>
                                        </p:attrNameLst>
                                      </p:cBhvr>
                                      <p:to>
                                        <p:strVal val="visible"/>
                                      </p:to>
                                    </p:set>
                                    <p:anim calcmode="lin" valueType="num">
                                      <p:cBhvr additive="base">
                                        <p:cTn id="733" dur="4000" fill="hold"/>
                                        <p:tgtEl>
                                          <p:spTgt spid="54"/>
                                        </p:tgtEl>
                                        <p:attrNameLst>
                                          <p:attrName>ppt_x</p:attrName>
                                        </p:attrNameLst>
                                      </p:cBhvr>
                                      <p:tavLst>
                                        <p:tav tm="0">
                                          <p:val>
                                            <p:strVal val="#ppt_x"/>
                                          </p:val>
                                        </p:tav>
                                        <p:tav tm="100000">
                                          <p:val>
                                            <p:strVal val="#ppt_x"/>
                                          </p:val>
                                        </p:tav>
                                      </p:tavLst>
                                    </p:anim>
                                    <p:anim calcmode="lin" valueType="num">
                                      <p:cBhvr additive="base">
                                        <p:cTn id="734" dur="4000" fill="hold"/>
                                        <p:tgtEl>
                                          <p:spTgt spid="54"/>
                                        </p:tgtEl>
                                        <p:attrNameLst>
                                          <p:attrName>ppt_y</p:attrName>
                                        </p:attrNameLst>
                                      </p:cBhvr>
                                      <p:tavLst>
                                        <p:tav tm="0">
                                          <p:val>
                                            <p:strVal val="1+#ppt_h/2"/>
                                          </p:val>
                                        </p:tav>
                                        <p:tav tm="100000">
                                          <p:val>
                                            <p:strVal val="#ppt_y"/>
                                          </p:val>
                                        </p:tav>
                                      </p:tavLst>
                                    </p:anim>
                                  </p:childTnLst>
                                </p:cTn>
                              </p:par>
                              <p:par>
                                <p:cTn id="735" presetID="19" presetClass="entr" presetSubtype="10" fill="hold" grpId="1" nodeType="withEffect">
                                  <p:stCondLst>
                                    <p:cond delay="0"/>
                                  </p:stCondLst>
                                  <p:childTnLst>
                                    <p:set>
                                      <p:cBhvr>
                                        <p:cTn id="736" dur="1" fill="hold">
                                          <p:stCondLst>
                                            <p:cond delay="0"/>
                                          </p:stCondLst>
                                        </p:cTn>
                                        <p:tgtEl>
                                          <p:spTgt spid="54"/>
                                        </p:tgtEl>
                                        <p:attrNameLst>
                                          <p:attrName>style.visibility</p:attrName>
                                        </p:attrNameLst>
                                      </p:cBhvr>
                                      <p:to>
                                        <p:strVal val="visible"/>
                                      </p:to>
                                    </p:set>
                                    <p:anim calcmode="lin" valueType="num">
                                      <p:cBhvr>
                                        <p:cTn id="737" dur="4000" fill="hold"/>
                                        <p:tgtEl>
                                          <p:spTgt spid="54"/>
                                        </p:tgtEl>
                                        <p:attrNameLst>
                                          <p:attrName>ppt_w</p:attrName>
                                        </p:attrNameLst>
                                      </p:cBhvr>
                                      <p:tavLst>
                                        <p:tav tm="0" fmla="#ppt_w*sin(2.5*pi*$)">
                                          <p:val>
                                            <p:fltVal val="0"/>
                                          </p:val>
                                        </p:tav>
                                        <p:tav tm="100000">
                                          <p:val>
                                            <p:fltVal val="1"/>
                                          </p:val>
                                        </p:tav>
                                      </p:tavLst>
                                    </p:anim>
                                    <p:anim calcmode="lin" valueType="num">
                                      <p:cBhvr>
                                        <p:cTn id="738" dur="4000" fill="hold"/>
                                        <p:tgtEl>
                                          <p:spTgt spid="54"/>
                                        </p:tgtEl>
                                        <p:attrNameLst>
                                          <p:attrName>ppt_h</p:attrName>
                                        </p:attrNameLst>
                                      </p:cBhvr>
                                      <p:tavLst>
                                        <p:tav tm="0">
                                          <p:val>
                                            <p:strVal val="#ppt_h"/>
                                          </p:val>
                                        </p:tav>
                                        <p:tav tm="100000">
                                          <p:val>
                                            <p:strVal val="#ppt_h"/>
                                          </p:val>
                                        </p:tav>
                                      </p:tavLst>
                                    </p:anim>
                                  </p:childTnLst>
                                </p:cTn>
                              </p:par>
                              <p:par>
                                <p:cTn id="739" presetID="2" presetClass="exit" presetSubtype="1" fill="hold" grpId="2" nodeType="withEffect">
                                  <p:stCondLst>
                                    <p:cond delay="0"/>
                                  </p:stCondLst>
                                  <p:childTnLst>
                                    <p:anim calcmode="lin" valueType="num">
                                      <p:cBhvr additive="base">
                                        <p:cTn id="740" dur="4500"/>
                                        <p:tgtEl>
                                          <p:spTgt spid="54"/>
                                        </p:tgtEl>
                                        <p:attrNameLst>
                                          <p:attrName>ppt_x</p:attrName>
                                        </p:attrNameLst>
                                      </p:cBhvr>
                                      <p:tavLst>
                                        <p:tav tm="0">
                                          <p:val>
                                            <p:strVal val="ppt_x"/>
                                          </p:val>
                                        </p:tav>
                                        <p:tav tm="100000">
                                          <p:val>
                                            <p:strVal val="ppt_x"/>
                                          </p:val>
                                        </p:tav>
                                      </p:tavLst>
                                    </p:anim>
                                    <p:anim calcmode="lin" valueType="num">
                                      <p:cBhvr additive="base">
                                        <p:cTn id="741" dur="4500"/>
                                        <p:tgtEl>
                                          <p:spTgt spid="54"/>
                                        </p:tgtEl>
                                        <p:attrNameLst>
                                          <p:attrName>ppt_y</p:attrName>
                                        </p:attrNameLst>
                                      </p:cBhvr>
                                      <p:tavLst>
                                        <p:tav tm="0">
                                          <p:val>
                                            <p:strVal val="ppt_y"/>
                                          </p:val>
                                        </p:tav>
                                        <p:tav tm="100000">
                                          <p:val>
                                            <p:strVal val="0-ppt_h/2"/>
                                          </p:val>
                                        </p:tav>
                                      </p:tavLst>
                                    </p:anim>
                                    <p:set>
                                      <p:cBhvr>
                                        <p:cTn id="742" dur="1" fill="hold">
                                          <p:stCondLst>
                                            <p:cond delay="4499"/>
                                          </p:stCondLst>
                                        </p:cTn>
                                        <p:tgtEl>
                                          <p:spTgt spid="54"/>
                                        </p:tgtEl>
                                        <p:attrNameLst>
                                          <p:attrName>style.visibility</p:attrName>
                                        </p:attrNameLst>
                                      </p:cBhvr>
                                      <p:to>
                                        <p:strVal val="hidden"/>
                                      </p:to>
                                    </p:set>
                                  </p:childTnLst>
                                </p:cTn>
                              </p:par>
                              <p:par>
                                <p:cTn id="743" presetID="3" presetClass="exit" presetSubtype="10" fill="hold" grpId="3" nodeType="withEffect">
                                  <p:stCondLst>
                                    <p:cond delay="0"/>
                                  </p:stCondLst>
                                  <p:childTnLst>
                                    <p:animEffect transition="out" filter="blinds(horizontal)">
                                      <p:cBhvr>
                                        <p:cTn id="744" dur="6000"/>
                                        <p:tgtEl>
                                          <p:spTgt spid="54"/>
                                        </p:tgtEl>
                                      </p:cBhvr>
                                    </p:animEffect>
                                    <p:set>
                                      <p:cBhvr>
                                        <p:cTn id="745" dur="1" fill="hold">
                                          <p:stCondLst>
                                            <p:cond delay="5999"/>
                                          </p:stCondLst>
                                        </p:cTn>
                                        <p:tgtEl>
                                          <p:spTgt spid="54"/>
                                        </p:tgtEl>
                                        <p:attrNameLst>
                                          <p:attrName>style.visibility</p:attrName>
                                        </p:attrNameLst>
                                      </p:cBhvr>
                                      <p:to>
                                        <p:strVal val="hidden"/>
                                      </p:to>
                                    </p:set>
                                  </p:childTnLst>
                                </p:cTn>
                              </p:par>
                              <p:par>
                                <p:cTn id="746" presetID="8" presetClass="emph" presetSubtype="0" fill="hold" grpId="4" nodeType="withEffect">
                                  <p:stCondLst>
                                    <p:cond delay="0"/>
                                  </p:stCondLst>
                                  <p:childTnLst>
                                    <p:animRot by="-21600000">
                                      <p:cBhvr>
                                        <p:cTn id="747" dur="5000" fill="hold"/>
                                        <p:tgtEl>
                                          <p:spTgt spid="54"/>
                                        </p:tgtEl>
                                        <p:attrNameLst>
                                          <p:attrName>r</p:attrName>
                                        </p:attrNameLst>
                                      </p:cBhvr>
                                    </p:animRot>
                                  </p:childTnLst>
                                </p:cTn>
                              </p:par>
                              <p:par>
                                <p:cTn id="748" presetID="45" presetClass="exit" presetSubtype="0" fill="hold" grpId="5" nodeType="withEffect">
                                  <p:stCondLst>
                                    <p:cond delay="0"/>
                                  </p:stCondLst>
                                  <p:childTnLst>
                                    <p:animEffect transition="out" filter="fade">
                                      <p:cBhvr>
                                        <p:cTn id="749" dur="5000"/>
                                        <p:tgtEl>
                                          <p:spTgt spid="54"/>
                                        </p:tgtEl>
                                      </p:cBhvr>
                                    </p:animEffect>
                                    <p:anim calcmode="lin" valueType="num">
                                      <p:cBhvr>
                                        <p:cTn id="750"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51" dur="5000"/>
                                        <p:tgtEl>
                                          <p:spTgt spid="54"/>
                                        </p:tgtEl>
                                        <p:attrNameLst>
                                          <p:attrName>ppt_h</p:attrName>
                                        </p:attrNameLst>
                                      </p:cBhvr>
                                      <p:tavLst>
                                        <p:tav tm="0">
                                          <p:val>
                                            <p:strVal val="ppt_h"/>
                                          </p:val>
                                        </p:tav>
                                        <p:tav tm="100000">
                                          <p:val>
                                            <p:strVal val="ppt_h"/>
                                          </p:val>
                                        </p:tav>
                                      </p:tavLst>
                                    </p:anim>
                                    <p:set>
                                      <p:cBhvr>
                                        <p:cTn id="752" dur="1" fill="hold">
                                          <p:stCondLst>
                                            <p:cond delay="4999"/>
                                          </p:stCondLst>
                                        </p:cTn>
                                        <p:tgtEl>
                                          <p:spTgt spid="54"/>
                                        </p:tgtEl>
                                        <p:attrNameLst>
                                          <p:attrName>style.visibility</p:attrName>
                                        </p:attrNameLst>
                                      </p:cBhvr>
                                      <p:to>
                                        <p:strVal val="hidden"/>
                                      </p:to>
                                    </p:set>
                                  </p:childTnLst>
                                </p:cTn>
                              </p:par>
                              <p:par>
                                <p:cTn id="753" presetID="2" presetClass="entr" presetSubtype="4" fill="hold" grpId="0" nodeType="withEffect">
                                  <p:stCondLst>
                                    <p:cond delay="0"/>
                                  </p:stCondLst>
                                  <p:childTnLst>
                                    <p:set>
                                      <p:cBhvr>
                                        <p:cTn id="754" dur="1" fill="hold">
                                          <p:stCondLst>
                                            <p:cond delay="0"/>
                                          </p:stCondLst>
                                        </p:cTn>
                                        <p:tgtEl>
                                          <p:spTgt spid="53"/>
                                        </p:tgtEl>
                                        <p:attrNameLst>
                                          <p:attrName>style.visibility</p:attrName>
                                        </p:attrNameLst>
                                      </p:cBhvr>
                                      <p:to>
                                        <p:strVal val="visible"/>
                                      </p:to>
                                    </p:set>
                                    <p:anim calcmode="lin" valueType="num">
                                      <p:cBhvr additive="base">
                                        <p:cTn id="755" dur="4000" fill="hold"/>
                                        <p:tgtEl>
                                          <p:spTgt spid="53"/>
                                        </p:tgtEl>
                                        <p:attrNameLst>
                                          <p:attrName>ppt_x</p:attrName>
                                        </p:attrNameLst>
                                      </p:cBhvr>
                                      <p:tavLst>
                                        <p:tav tm="0">
                                          <p:val>
                                            <p:strVal val="#ppt_x"/>
                                          </p:val>
                                        </p:tav>
                                        <p:tav tm="100000">
                                          <p:val>
                                            <p:strVal val="#ppt_x"/>
                                          </p:val>
                                        </p:tav>
                                      </p:tavLst>
                                    </p:anim>
                                    <p:anim calcmode="lin" valueType="num">
                                      <p:cBhvr additive="base">
                                        <p:cTn id="756" dur="4000" fill="hold"/>
                                        <p:tgtEl>
                                          <p:spTgt spid="53"/>
                                        </p:tgtEl>
                                        <p:attrNameLst>
                                          <p:attrName>ppt_y</p:attrName>
                                        </p:attrNameLst>
                                      </p:cBhvr>
                                      <p:tavLst>
                                        <p:tav tm="0">
                                          <p:val>
                                            <p:strVal val="1+#ppt_h/2"/>
                                          </p:val>
                                        </p:tav>
                                        <p:tav tm="100000">
                                          <p:val>
                                            <p:strVal val="#ppt_y"/>
                                          </p:val>
                                        </p:tav>
                                      </p:tavLst>
                                    </p:anim>
                                  </p:childTnLst>
                                </p:cTn>
                              </p:par>
                              <p:par>
                                <p:cTn id="757" presetID="19" presetClass="entr" presetSubtype="10" fill="hold" grpId="1" nodeType="withEffect">
                                  <p:stCondLst>
                                    <p:cond delay="0"/>
                                  </p:stCondLst>
                                  <p:childTnLst>
                                    <p:set>
                                      <p:cBhvr>
                                        <p:cTn id="758" dur="1" fill="hold">
                                          <p:stCondLst>
                                            <p:cond delay="0"/>
                                          </p:stCondLst>
                                        </p:cTn>
                                        <p:tgtEl>
                                          <p:spTgt spid="53"/>
                                        </p:tgtEl>
                                        <p:attrNameLst>
                                          <p:attrName>style.visibility</p:attrName>
                                        </p:attrNameLst>
                                      </p:cBhvr>
                                      <p:to>
                                        <p:strVal val="visible"/>
                                      </p:to>
                                    </p:set>
                                    <p:anim calcmode="lin" valueType="num">
                                      <p:cBhvr>
                                        <p:cTn id="759" dur="4000" fill="hold"/>
                                        <p:tgtEl>
                                          <p:spTgt spid="53"/>
                                        </p:tgtEl>
                                        <p:attrNameLst>
                                          <p:attrName>ppt_w</p:attrName>
                                        </p:attrNameLst>
                                      </p:cBhvr>
                                      <p:tavLst>
                                        <p:tav tm="0" fmla="#ppt_w*sin(2.5*pi*$)">
                                          <p:val>
                                            <p:fltVal val="0"/>
                                          </p:val>
                                        </p:tav>
                                        <p:tav tm="100000">
                                          <p:val>
                                            <p:fltVal val="1"/>
                                          </p:val>
                                        </p:tav>
                                      </p:tavLst>
                                    </p:anim>
                                    <p:anim calcmode="lin" valueType="num">
                                      <p:cBhvr>
                                        <p:cTn id="760" dur="4000" fill="hold"/>
                                        <p:tgtEl>
                                          <p:spTgt spid="53"/>
                                        </p:tgtEl>
                                        <p:attrNameLst>
                                          <p:attrName>ppt_h</p:attrName>
                                        </p:attrNameLst>
                                      </p:cBhvr>
                                      <p:tavLst>
                                        <p:tav tm="0">
                                          <p:val>
                                            <p:strVal val="#ppt_h"/>
                                          </p:val>
                                        </p:tav>
                                        <p:tav tm="100000">
                                          <p:val>
                                            <p:strVal val="#ppt_h"/>
                                          </p:val>
                                        </p:tav>
                                      </p:tavLst>
                                    </p:anim>
                                  </p:childTnLst>
                                </p:cTn>
                              </p:par>
                              <p:par>
                                <p:cTn id="761" presetID="2" presetClass="exit" presetSubtype="1" fill="hold" grpId="2" nodeType="withEffect">
                                  <p:stCondLst>
                                    <p:cond delay="0"/>
                                  </p:stCondLst>
                                  <p:childTnLst>
                                    <p:anim calcmode="lin" valueType="num">
                                      <p:cBhvr additive="base">
                                        <p:cTn id="762" dur="4500"/>
                                        <p:tgtEl>
                                          <p:spTgt spid="53"/>
                                        </p:tgtEl>
                                        <p:attrNameLst>
                                          <p:attrName>ppt_x</p:attrName>
                                        </p:attrNameLst>
                                      </p:cBhvr>
                                      <p:tavLst>
                                        <p:tav tm="0">
                                          <p:val>
                                            <p:strVal val="ppt_x"/>
                                          </p:val>
                                        </p:tav>
                                        <p:tav tm="100000">
                                          <p:val>
                                            <p:strVal val="ppt_x"/>
                                          </p:val>
                                        </p:tav>
                                      </p:tavLst>
                                    </p:anim>
                                    <p:anim calcmode="lin" valueType="num">
                                      <p:cBhvr additive="base">
                                        <p:cTn id="763" dur="4500"/>
                                        <p:tgtEl>
                                          <p:spTgt spid="53"/>
                                        </p:tgtEl>
                                        <p:attrNameLst>
                                          <p:attrName>ppt_y</p:attrName>
                                        </p:attrNameLst>
                                      </p:cBhvr>
                                      <p:tavLst>
                                        <p:tav tm="0">
                                          <p:val>
                                            <p:strVal val="ppt_y"/>
                                          </p:val>
                                        </p:tav>
                                        <p:tav tm="100000">
                                          <p:val>
                                            <p:strVal val="0-ppt_h/2"/>
                                          </p:val>
                                        </p:tav>
                                      </p:tavLst>
                                    </p:anim>
                                    <p:set>
                                      <p:cBhvr>
                                        <p:cTn id="764" dur="1" fill="hold">
                                          <p:stCondLst>
                                            <p:cond delay="4499"/>
                                          </p:stCondLst>
                                        </p:cTn>
                                        <p:tgtEl>
                                          <p:spTgt spid="53"/>
                                        </p:tgtEl>
                                        <p:attrNameLst>
                                          <p:attrName>style.visibility</p:attrName>
                                        </p:attrNameLst>
                                      </p:cBhvr>
                                      <p:to>
                                        <p:strVal val="hidden"/>
                                      </p:to>
                                    </p:set>
                                  </p:childTnLst>
                                </p:cTn>
                              </p:par>
                              <p:par>
                                <p:cTn id="765" presetID="3" presetClass="exit" presetSubtype="10" fill="hold" grpId="3" nodeType="withEffect">
                                  <p:stCondLst>
                                    <p:cond delay="0"/>
                                  </p:stCondLst>
                                  <p:childTnLst>
                                    <p:animEffect transition="out" filter="blinds(horizontal)">
                                      <p:cBhvr>
                                        <p:cTn id="766" dur="6000"/>
                                        <p:tgtEl>
                                          <p:spTgt spid="53"/>
                                        </p:tgtEl>
                                      </p:cBhvr>
                                    </p:animEffect>
                                    <p:set>
                                      <p:cBhvr>
                                        <p:cTn id="767" dur="1" fill="hold">
                                          <p:stCondLst>
                                            <p:cond delay="5999"/>
                                          </p:stCondLst>
                                        </p:cTn>
                                        <p:tgtEl>
                                          <p:spTgt spid="53"/>
                                        </p:tgtEl>
                                        <p:attrNameLst>
                                          <p:attrName>style.visibility</p:attrName>
                                        </p:attrNameLst>
                                      </p:cBhvr>
                                      <p:to>
                                        <p:strVal val="hidden"/>
                                      </p:to>
                                    </p:set>
                                  </p:childTnLst>
                                </p:cTn>
                              </p:par>
                              <p:par>
                                <p:cTn id="768" presetID="8" presetClass="emph" presetSubtype="0" fill="hold" grpId="4" nodeType="withEffect">
                                  <p:stCondLst>
                                    <p:cond delay="0"/>
                                  </p:stCondLst>
                                  <p:childTnLst>
                                    <p:animRot by="-21600000">
                                      <p:cBhvr>
                                        <p:cTn id="769" dur="5000" fill="hold"/>
                                        <p:tgtEl>
                                          <p:spTgt spid="53"/>
                                        </p:tgtEl>
                                        <p:attrNameLst>
                                          <p:attrName>r</p:attrName>
                                        </p:attrNameLst>
                                      </p:cBhvr>
                                    </p:animRot>
                                  </p:childTnLst>
                                </p:cTn>
                              </p:par>
                              <p:par>
                                <p:cTn id="770" presetID="45" presetClass="exit" presetSubtype="0" fill="hold" grpId="5" nodeType="withEffect">
                                  <p:stCondLst>
                                    <p:cond delay="0"/>
                                  </p:stCondLst>
                                  <p:childTnLst>
                                    <p:animEffect transition="out" filter="fade">
                                      <p:cBhvr>
                                        <p:cTn id="771" dur="5000"/>
                                        <p:tgtEl>
                                          <p:spTgt spid="53"/>
                                        </p:tgtEl>
                                      </p:cBhvr>
                                    </p:animEffect>
                                    <p:anim calcmode="lin" valueType="num">
                                      <p:cBhvr>
                                        <p:cTn id="772"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73" dur="5000"/>
                                        <p:tgtEl>
                                          <p:spTgt spid="53"/>
                                        </p:tgtEl>
                                        <p:attrNameLst>
                                          <p:attrName>ppt_h</p:attrName>
                                        </p:attrNameLst>
                                      </p:cBhvr>
                                      <p:tavLst>
                                        <p:tav tm="0">
                                          <p:val>
                                            <p:strVal val="ppt_h"/>
                                          </p:val>
                                        </p:tav>
                                        <p:tav tm="100000">
                                          <p:val>
                                            <p:strVal val="ppt_h"/>
                                          </p:val>
                                        </p:tav>
                                      </p:tavLst>
                                    </p:anim>
                                    <p:set>
                                      <p:cBhvr>
                                        <p:cTn id="774" dur="1" fill="hold">
                                          <p:stCondLst>
                                            <p:cond delay="4999"/>
                                          </p:stCondLst>
                                        </p:cTn>
                                        <p:tgtEl>
                                          <p:spTgt spid="53"/>
                                        </p:tgtEl>
                                        <p:attrNameLst>
                                          <p:attrName>style.visibility</p:attrName>
                                        </p:attrNameLst>
                                      </p:cBhvr>
                                      <p:to>
                                        <p:strVal val="hidden"/>
                                      </p:to>
                                    </p:set>
                                  </p:childTnLst>
                                </p:cTn>
                              </p:par>
                              <p:par>
                                <p:cTn id="775" presetID="2" presetClass="entr" presetSubtype="4" fill="hold" grpId="0" nodeType="withEffect">
                                  <p:stCondLst>
                                    <p:cond delay="0"/>
                                  </p:stCondLst>
                                  <p:childTnLst>
                                    <p:set>
                                      <p:cBhvr>
                                        <p:cTn id="776" dur="1" fill="hold">
                                          <p:stCondLst>
                                            <p:cond delay="0"/>
                                          </p:stCondLst>
                                        </p:cTn>
                                        <p:tgtEl>
                                          <p:spTgt spid="58"/>
                                        </p:tgtEl>
                                        <p:attrNameLst>
                                          <p:attrName>style.visibility</p:attrName>
                                        </p:attrNameLst>
                                      </p:cBhvr>
                                      <p:to>
                                        <p:strVal val="visible"/>
                                      </p:to>
                                    </p:set>
                                    <p:anim calcmode="lin" valueType="num">
                                      <p:cBhvr additive="base">
                                        <p:cTn id="777" dur="4000" fill="hold"/>
                                        <p:tgtEl>
                                          <p:spTgt spid="58"/>
                                        </p:tgtEl>
                                        <p:attrNameLst>
                                          <p:attrName>ppt_x</p:attrName>
                                        </p:attrNameLst>
                                      </p:cBhvr>
                                      <p:tavLst>
                                        <p:tav tm="0">
                                          <p:val>
                                            <p:strVal val="#ppt_x"/>
                                          </p:val>
                                        </p:tav>
                                        <p:tav tm="100000">
                                          <p:val>
                                            <p:strVal val="#ppt_x"/>
                                          </p:val>
                                        </p:tav>
                                      </p:tavLst>
                                    </p:anim>
                                    <p:anim calcmode="lin" valueType="num">
                                      <p:cBhvr additive="base">
                                        <p:cTn id="778" dur="4000" fill="hold"/>
                                        <p:tgtEl>
                                          <p:spTgt spid="58"/>
                                        </p:tgtEl>
                                        <p:attrNameLst>
                                          <p:attrName>ppt_y</p:attrName>
                                        </p:attrNameLst>
                                      </p:cBhvr>
                                      <p:tavLst>
                                        <p:tav tm="0">
                                          <p:val>
                                            <p:strVal val="1+#ppt_h/2"/>
                                          </p:val>
                                        </p:tav>
                                        <p:tav tm="100000">
                                          <p:val>
                                            <p:strVal val="#ppt_y"/>
                                          </p:val>
                                        </p:tav>
                                      </p:tavLst>
                                    </p:anim>
                                  </p:childTnLst>
                                </p:cTn>
                              </p:par>
                              <p:par>
                                <p:cTn id="779" presetID="19" presetClass="entr" presetSubtype="10" fill="hold" grpId="1" nodeType="withEffect">
                                  <p:stCondLst>
                                    <p:cond delay="0"/>
                                  </p:stCondLst>
                                  <p:childTnLst>
                                    <p:set>
                                      <p:cBhvr>
                                        <p:cTn id="780" dur="1" fill="hold">
                                          <p:stCondLst>
                                            <p:cond delay="0"/>
                                          </p:stCondLst>
                                        </p:cTn>
                                        <p:tgtEl>
                                          <p:spTgt spid="58"/>
                                        </p:tgtEl>
                                        <p:attrNameLst>
                                          <p:attrName>style.visibility</p:attrName>
                                        </p:attrNameLst>
                                      </p:cBhvr>
                                      <p:to>
                                        <p:strVal val="visible"/>
                                      </p:to>
                                    </p:set>
                                    <p:anim calcmode="lin" valueType="num">
                                      <p:cBhvr>
                                        <p:cTn id="781" dur="4000" fill="hold"/>
                                        <p:tgtEl>
                                          <p:spTgt spid="58"/>
                                        </p:tgtEl>
                                        <p:attrNameLst>
                                          <p:attrName>ppt_w</p:attrName>
                                        </p:attrNameLst>
                                      </p:cBhvr>
                                      <p:tavLst>
                                        <p:tav tm="0" fmla="#ppt_w*sin(2.5*pi*$)">
                                          <p:val>
                                            <p:fltVal val="0"/>
                                          </p:val>
                                        </p:tav>
                                        <p:tav tm="100000">
                                          <p:val>
                                            <p:fltVal val="1"/>
                                          </p:val>
                                        </p:tav>
                                      </p:tavLst>
                                    </p:anim>
                                    <p:anim calcmode="lin" valueType="num">
                                      <p:cBhvr>
                                        <p:cTn id="782" dur="4000" fill="hold"/>
                                        <p:tgtEl>
                                          <p:spTgt spid="58"/>
                                        </p:tgtEl>
                                        <p:attrNameLst>
                                          <p:attrName>ppt_h</p:attrName>
                                        </p:attrNameLst>
                                      </p:cBhvr>
                                      <p:tavLst>
                                        <p:tav tm="0">
                                          <p:val>
                                            <p:strVal val="#ppt_h"/>
                                          </p:val>
                                        </p:tav>
                                        <p:tav tm="100000">
                                          <p:val>
                                            <p:strVal val="#ppt_h"/>
                                          </p:val>
                                        </p:tav>
                                      </p:tavLst>
                                    </p:anim>
                                  </p:childTnLst>
                                </p:cTn>
                              </p:par>
                              <p:par>
                                <p:cTn id="783" presetID="2" presetClass="exit" presetSubtype="1" fill="hold" grpId="2" nodeType="withEffect">
                                  <p:stCondLst>
                                    <p:cond delay="0"/>
                                  </p:stCondLst>
                                  <p:childTnLst>
                                    <p:anim calcmode="lin" valueType="num">
                                      <p:cBhvr additive="base">
                                        <p:cTn id="784" dur="4500"/>
                                        <p:tgtEl>
                                          <p:spTgt spid="58"/>
                                        </p:tgtEl>
                                        <p:attrNameLst>
                                          <p:attrName>ppt_x</p:attrName>
                                        </p:attrNameLst>
                                      </p:cBhvr>
                                      <p:tavLst>
                                        <p:tav tm="0">
                                          <p:val>
                                            <p:strVal val="ppt_x"/>
                                          </p:val>
                                        </p:tav>
                                        <p:tav tm="100000">
                                          <p:val>
                                            <p:strVal val="ppt_x"/>
                                          </p:val>
                                        </p:tav>
                                      </p:tavLst>
                                    </p:anim>
                                    <p:anim calcmode="lin" valueType="num">
                                      <p:cBhvr additive="base">
                                        <p:cTn id="785" dur="4500"/>
                                        <p:tgtEl>
                                          <p:spTgt spid="58"/>
                                        </p:tgtEl>
                                        <p:attrNameLst>
                                          <p:attrName>ppt_y</p:attrName>
                                        </p:attrNameLst>
                                      </p:cBhvr>
                                      <p:tavLst>
                                        <p:tav tm="0">
                                          <p:val>
                                            <p:strVal val="ppt_y"/>
                                          </p:val>
                                        </p:tav>
                                        <p:tav tm="100000">
                                          <p:val>
                                            <p:strVal val="0-ppt_h/2"/>
                                          </p:val>
                                        </p:tav>
                                      </p:tavLst>
                                    </p:anim>
                                    <p:set>
                                      <p:cBhvr>
                                        <p:cTn id="786" dur="1" fill="hold">
                                          <p:stCondLst>
                                            <p:cond delay="4499"/>
                                          </p:stCondLst>
                                        </p:cTn>
                                        <p:tgtEl>
                                          <p:spTgt spid="58"/>
                                        </p:tgtEl>
                                        <p:attrNameLst>
                                          <p:attrName>style.visibility</p:attrName>
                                        </p:attrNameLst>
                                      </p:cBhvr>
                                      <p:to>
                                        <p:strVal val="hidden"/>
                                      </p:to>
                                    </p:set>
                                  </p:childTnLst>
                                </p:cTn>
                              </p:par>
                              <p:par>
                                <p:cTn id="787" presetID="3" presetClass="exit" presetSubtype="10" fill="hold" grpId="3" nodeType="withEffect">
                                  <p:stCondLst>
                                    <p:cond delay="0"/>
                                  </p:stCondLst>
                                  <p:childTnLst>
                                    <p:animEffect transition="out" filter="blinds(horizontal)">
                                      <p:cBhvr>
                                        <p:cTn id="788" dur="6000"/>
                                        <p:tgtEl>
                                          <p:spTgt spid="58"/>
                                        </p:tgtEl>
                                      </p:cBhvr>
                                    </p:animEffect>
                                    <p:set>
                                      <p:cBhvr>
                                        <p:cTn id="789" dur="1" fill="hold">
                                          <p:stCondLst>
                                            <p:cond delay="5999"/>
                                          </p:stCondLst>
                                        </p:cTn>
                                        <p:tgtEl>
                                          <p:spTgt spid="58"/>
                                        </p:tgtEl>
                                        <p:attrNameLst>
                                          <p:attrName>style.visibility</p:attrName>
                                        </p:attrNameLst>
                                      </p:cBhvr>
                                      <p:to>
                                        <p:strVal val="hidden"/>
                                      </p:to>
                                    </p:set>
                                  </p:childTnLst>
                                </p:cTn>
                              </p:par>
                              <p:par>
                                <p:cTn id="790" presetID="8" presetClass="emph" presetSubtype="0" fill="hold" grpId="4" nodeType="withEffect">
                                  <p:stCondLst>
                                    <p:cond delay="0"/>
                                  </p:stCondLst>
                                  <p:childTnLst>
                                    <p:animRot by="-21600000">
                                      <p:cBhvr>
                                        <p:cTn id="791" dur="5000" fill="hold"/>
                                        <p:tgtEl>
                                          <p:spTgt spid="58"/>
                                        </p:tgtEl>
                                        <p:attrNameLst>
                                          <p:attrName>r</p:attrName>
                                        </p:attrNameLst>
                                      </p:cBhvr>
                                    </p:animRot>
                                  </p:childTnLst>
                                </p:cTn>
                              </p:par>
                              <p:par>
                                <p:cTn id="792" presetID="45" presetClass="exit" presetSubtype="0" fill="hold" grpId="5" nodeType="withEffect">
                                  <p:stCondLst>
                                    <p:cond delay="0"/>
                                  </p:stCondLst>
                                  <p:childTnLst>
                                    <p:animEffect transition="out" filter="fade">
                                      <p:cBhvr>
                                        <p:cTn id="793" dur="5000"/>
                                        <p:tgtEl>
                                          <p:spTgt spid="58"/>
                                        </p:tgtEl>
                                      </p:cBhvr>
                                    </p:animEffect>
                                    <p:anim calcmode="lin" valueType="num">
                                      <p:cBhvr>
                                        <p:cTn id="794"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95" dur="5000"/>
                                        <p:tgtEl>
                                          <p:spTgt spid="58"/>
                                        </p:tgtEl>
                                        <p:attrNameLst>
                                          <p:attrName>ppt_h</p:attrName>
                                        </p:attrNameLst>
                                      </p:cBhvr>
                                      <p:tavLst>
                                        <p:tav tm="0">
                                          <p:val>
                                            <p:strVal val="ppt_h"/>
                                          </p:val>
                                        </p:tav>
                                        <p:tav tm="100000">
                                          <p:val>
                                            <p:strVal val="ppt_h"/>
                                          </p:val>
                                        </p:tav>
                                      </p:tavLst>
                                    </p:anim>
                                    <p:set>
                                      <p:cBhvr>
                                        <p:cTn id="796" dur="1" fill="hold">
                                          <p:stCondLst>
                                            <p:cond delay="4999"/>
                                          </p:stCondLst>
                                        </p:cTn>
                                        <p:tgtEl>
                                          <p:spTgt spid="58"/>
                                        </p:tgtEl>
                                        <p:attrNameLst>
                                          <p:attrName>style.visibility</p:attrName>
                                        </p:attrNameLst>
                                      </p:cBhvr>
                                      <p:to>
                                        <p:strVal val="hidden"/>
                                      </p:to>
                                    </p:set>
                                  </p:childTnLst>
                                </p:cTn>
                              </p:par>
                              <p:par>
                                <p:cTn id="797" presetID="2" presetClass="entr" presetSubtype="4" fill="hold" grpId="0" nodeType="withEffect">
                                  <p:stCondLst>
                                    <p:cond delay="0"/>
                                  </p:stCondLst>
                                  <p:childTnLst>
                                    <p:set>
                                      <p:cBhvr>
                                        <p:cTn id="798" dur="1" fill="hold">
                                          <p:stCondLst>
                                            <p:cond delay="0"/>
                                          </p:stCondLst>
                                        </p:cTn>
                                        <p:tgtEl>
                                          <p:spTgt spid="61"/>
                                        </p:tgtEl>
                                        <p:attrNameLst>
                                          <p:attrName>style.visibility</p:attrName>
                                        </p:attrNameLst>
                                      </p:cBhvr>
                                      <p:to>
                                        <p:strVal val="visible"/>
                                      </p:to>
                                    </p:set>
                                    <p:anim calcmode="lin" valueType="num">
                                      <p:cBhvr additive="base">
                                        <p:cTn id="799" dur="4000" fill="hold"/>
                                        <p:tgtEl>
                                          <p:spTgt spid="61"/>
                                        </p:tgtEl>
                                        <p:attrNameLst>
                                          <p:attrName>ppt_x</p:attrName>
                                        </p:attrNameLst>
                                      </p:cBhvr>
                                      <p:tavLst>
                                        <p:tav tm="0">
                                          <p:val>
                                            <p:strVal val="#ppt_x"/>
                                          </p:val>
                                        </p:tav>
                                        <p:tav tm="100000">
                                          <p:val>
                                            <p:strVal val="#ppt_x"/>
                                          </p:val>
                                        </p:tav>
                                      </p:tavLst>
                                    </p:anim>
                                    <p:anim calcmode="lin" valueType="num">
                                      <p:cBhvr additive="base">
                                        <p:cTn id="800" dur="4000" fill="hold"/>
                                        <p:tgtEl>
                                          <p:spTgt spid="61"/>
                                        </p:tgtEl>
                                        <p:attrNameLst>
                                          <p:attrName>ppt_y</p:attrName>
                                        </p:attrNameLst>
                                      </p:cBhvr>
                                      <p:tavLst>
                                        <p:tav tm="0">
                                          <p:val>
                                            <p:strVal val="1+#ppt_h/2"/>
                                          </p:val>
                                        </p:tav>
                                        <p:tav tm="100000">
                                          <p:val>
                                            <p:strVal val="#ppt_y"/>
                                          </p:val>
                                        </p:tav>
                                      </p:tavLst>
                                    </p:anim>
                                  </p:childTnLst>
                                </p:cTn>
                              </p:par>
                              <p:par>
                                <p:cTn id="801" presetID="19" presetClass="entr" presetSubtype="10" fill="hold" grpId="1" nodeType="withEffect">
                                  <p:stCondLst>
                                    <p:cond delay="0"/>
                                  </p:stCondLst>
                                  <p:childTnLst>
                                    <p:set>
                                      <p:cBhvr>
                                        <p:cTn id="802" dur="1" fill="hold">
                                          <p:stCondLst>
                                            <p:cond delay="0"/>
                                          </p:stCondLst>
                                        </p:cTn>
                                        <p:tgtEl>
                                          <p:spTgt spid="61"/>
                                        </p:tgtEl>
                                        <p:attrNameLst>
                                          <p:attrName>style.visibility</p:attrName>
                                        </p:attrNameLst>
                                      </p:cBhvr>
                                      <p:to>
                                        <p:strVal val="visible"/>
                                      </p:to>
                                    </p:set>
                                    <p:anim calcmode="lin" valueType="num">
                                      <p:cBhvr>
                                        <p:cTn id="803" dur="4000" fill="hold"/>
                                        <p:tgtEl>
                                          <p:spTgt spid="61"/>
                                        </p:tgtEl>
                                        <p:attrNameLst>
                                          <p:attrName>ppt_w</p:attrName>
                                        </p:attrNameLst>
                                      </p:cBhvr>
                                      <p:tavLst>
                                        <p:tav tm="0" fmla="#ppt_w*sin(2.5*pi*$)">
                                          <p:val>
                                            <p:fltVal val="0"/>
                                          </p:val>
                                        </p:tav>
                                        <p:tav tm="100000">
                                          <p:val>
                                            <p:fltVal val="1"/>
                                          </p:val>
                                        </p:tav>
                                      </p:tavLst>
                                    </p:anim>
                                    <p:anim calcmode="lin" valueType="num">
                                      <p:cBhvr>
                                        <p:cTn id="804" dur="4000" fill="hold"/>
                                        <p:tgtEl>
                                          <p:spTgt spid="61"/>
                                        </p:tgtEl>
                                        <p:attrNameLst>
                                          <p:attrName>ppt_h</p:attrName>
                                        </p:attrNameLst>
                                      </p:cBhvr>
                                      <p:tavLst>
                                        <p:tav tm="0">
                                          <p:val>
                                            <p:strVal val="#ppt_h"/>
                                          </p:val>
                                        </p:tav>
                                        <p:tav tm="100000">
                                          <p:val>
                                            <p:strVal val="#ppt_h"/>
                                          </p:val>
                                        </p:tav>
                                      </p:tavLst>
                                    </p:anim>
                                  </p:childTnLst>
                                </p:cTn>
                              </p:par>
                              <p:par>
                                <p:cTn id="805" presetID="2" presetClass="exit" presetSubtype="1" fill="hold" grpId="2" nodeType="withEffect">
                                  <p:stCondLst>
                                    <p:cond delay="0"/>
                                  </p:stCondLst>
                                  <p:childTnLst>
                                    <p:anim calcmode="lin" valueType="num">
                                      <p:cBhvr additive="base">
                                        <p:cTn id="806" dur="4500"/>
                                        <p:tgtEl>
                                          <p:spTgt spid="61"/>
                                        </p:tgtEl>
                                        <p:attrNameLst>
                                          <p:attrName>ppt_x</p:attrName>
                                        </p:attrNameLst>
                                      </p:cBhvr>
                                      <p:tavLst>
                                        <p:tav tm="0">
                                          <p:val>
                                            <p:strVal val="ppt_x"/>
                                          </p:val>
                                        </p:tav>
                                        <p:tav tm="100000">
                                          <p:val>
                                            <p:strVal val="ppt_x"/>
                                          </p:val>
                                        </p:tav>
                                      </p:tavLst>
                                    </p:anim>
                                    <p:anim calcmode="lin" valueType="num">
                                      <p:cBhvr additive="base">
                                        <p:cTn id="807" dur="4500"/>
                                        <p:tgtEl>
                                          <p:spTgt spid="61"/>
                                        </p:tgtEl>
                                        <p:attrNameLst>
                                          <p:attrName>ppt_y</p:attrName>
                                        </p:attrNameLst>
                                      </p:cBhvr>
                                      <p:tavLst>
                                        <p:tav tm="0">
                                          <p:val>
                                            <p:strVal val="ppt_y"/>
                                          </p:val>
                                        </p:tav>
                                        <p:tav tm="100000">
                                          <p:val>
                                            <p:strVal val="0-ppt_h/2"/>
                                          </p:val>
                                        </p:tav>
                                      </p:tavLst>
                                    </p:anim>
                                    <p:set>
                                      <p:cBhvr>
                                        <p:cTn id="808" dur="1" fill="hold">
                                          <p:stCondLst>
                                            <p:cond delay="4499"/>
                                          </p:stCondLst>
                                        </p:cTn>
                                        <p:tgtEl>
                                          <p:spTgt spid="61"/>
                                        </p:tgtEl>
                                        <p:attrNameLst>
                                          <p:attrName>style.visibility</p:attrName>
                                        </p:attrNameLst>
                                      </p:cBhvr>
                                      <p:to>
                                        <p:strVal val="hidden"/>
                                      </p:to>
                                    </p:set>
                                  </p:childTnLst>
                                </p:cTn>
                              </p:par>
                              <p:par>
                                <p:cTn id="809" presetID="3" presetClass="exit" presetSubtype="10" fill="hold" grpId="3" nodeType="withEffect">
                                  <p:stCondLst>
                                    <p:cond delay="0"/>
                                  </p:stCondLst>
                                  <p:childTnLst>
                                    <p:animEffect transition="out" filter="blinds(horizontal)">
                                      <p:cBhvr>
                                        <p:cTn id="810" dur="6000"/>
                                        <p:tgtEl>
                                          <p:spTgt spid="61"/>
                                        </p:tgtEl>
                                      </p:cBhvr>
                                    </p:animEffect>
                                    <p:set>
                                      <p:cBhvr>
                                        <p:cTn id="811" dur="1" fill="hold">
                                          <p:stCondLst>
                                            <p:cond delay="5999"/>
                                          </p:stCondLst>
                                        </p:cTn>
                                        <p:tgtEl>
                                          <p:spTgt spid="61"/>
                                        </p:tgtEl>
                                        <p:attrNameLst>
                                          <p:attrName>style.visibility</p:attrName>
                                        </p:attrNameLst>
                                      </p:cBhvr>
                                      <p:to>
                                        <p:strVal val="hidden"/>
                                      </p:to>
                                    </p:set>
                                  </p:childTnLst>
                                </p:cTn>
                              </p:par>
                              <p:par>
                                <p:cTn id="812" presetID="8" presetClass="emph" presetSubtype="0" fill="hold" grpId="4" nodeType="withEffect">
                                  <p:stCondLst>
                                    <p:cond delay="0"/>
                                  </p:stCondLst>
                                  <p:childTnLst>
                                    <p:animRot by="-21600000">
                                      <p:cBhvr>
                                        <p:cTn id="813" dur="5000" fill="hold"/>
                                        <p:tgtEl>
                                          <p:spTgt spid="61"/>
                                        </p:tgtEl>
                                        <p:attrNameLst>
                                          <p:attrName>r</p:attrName>
                                        </p:attrNameLst>
                                      </p:cBhvr>
                                    </p:animRot>
                                  </p:childTnLst>
                                </p:cTn>
                              </p:par>
                              <p:par>
                                <p:cTn id="814" presetID="45" presetClass="exit" presetSubtype="0" fill="hold" grpId="5" nodeType="withEffect">
                                  <p:stCondLst>
                                    <p:cond delay="0"/>
                                  </p:stCondLst>
                                  <p:childTnLst>
                                    <p:animEffect transition="out" filter="fade">
                                      <p:cBhvr>
                                        <p:cTn id="815" dur="5000"/>
                                        <p:tgtEl>
                                          <p:spTgt spid="61"/>
                                        </p:tgtEl>
                                      </p:cBhvr>
                                    </p:animEffect>
                                    <p:anim calcmode="lin" valueType="num">
                                      <p:cBhvr>
                                        <p:cTn id="816"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17" dur="5000"/>
                                        <p:tgtEl>
                                          <p:spTgt spid="61"/>
                                        </p:tgtEl>
                                        <p:attrNameLst>
                                          <p:attrName>ppt_h</p:attrName>
                                        </p:attrNameLst>
                                      </p:cBhvr>
                                      <p:tavLst>
                                        <p:tav tm="0">
                                          <p:val>
                                            <p:strVal val="ppt_h"/>
                                          </p:val>
                                        </p:tav>
                                        <p:tav tm="100000">
                                          <p:val>
                                            <p:strVal val="ppt_h"/>
                                          </p:val>
                                        </p:tav>
                                      </p:tavLst>
                                    </p:anim>
                                    <p:set>
                                      <p:cBhvr>
                                        <p:cTn id="818" dur="1" fill="hold">
                                          <p:stCondLst>
                                            <p:cond delay="4999"/>
                                          </p:stCondLst>
                                        </p:cTn>
                                        <p:tgtEl>
                                          <p:spTgt spid="61"/>
                                        </p:tgtEl>
                                        <p:attrNameLst>
                                          <p:attrName>style.visibility</p:attrName>
                                        </p:attrNameLst>
                                      </p:cBhvr>
                                      <p:to>
                                        <p:strVal val="hidden"/>
                                      </p:to>
                                    </p:set>
                                  </p:childTnLst>
                                </p:cTn>
                              </p:par>
                              <p:par>
                                <p:cTn id="819" presetID="2" presetClass="entr" presetSubtype="4" fill="hold" grpId="0" nodeType="withEffect">
                                  <p:stCondLst>
                                    <p:cond delay="0"/>
                                  </p:stCondLst>
                                  <p:childTnLst>
                                    <p:set>
                                      <p:cBhvr>
                                        <p:cTn id="820" dur="1" fill="hold">
                                          <p:stCondLst>
                                            <p:cond delay="0"/>
                                          </p:stCondLst>
                                        </p:cTn>
                                        <p:tgtEl>
                                          <p:spTgt spid="60"/>
                                        </p:tgtEl>
                                        <p:attrNameLst>
                                          <p:attrName>style.visibility</p:attrName>
                                        </p:attrNameLst>
                                      </p:cBhvr>
                                      <p:to>
                                        <p:strVal val="visible"/>
                                      </p:to>
                                    </p:set>
                                    <p:anim calcmode="lin" valueType="num">
                                      <p:cBhvr additive="base">
                                        <p:cTn id="821" dur="4000" fill="hold"/>
                                        <p:tgtEl>
                                          <p:spTgt spid="60"/>
                                        </p:tgtEl>
                                        <p:attrNameLst>
                                          <p:attrName>ppt_x</p:attrName>
                                        </p:attrNameLst>
                                      </p:cBhvr>
                                      <p:tavLst>
                                        <p:tav tm="0">
                                          <p:val>
                                            <p:strVal val="#ppt_x"/>
                                          </p:val>
                                        </p:tav>
                                        <p:tav tm="100000">
                                          <p:val>
                                            <p:strVal val="#ppt_x"/>
                                          </p:val>
                                        </p:tav>
                                      </p:tavLst>
                                    </p:anim>
                                    <p:anim calcmode="lin" valueType="num">
                                      <p:cBhvr additive="base">
                                        <p:cTn id="822" dur="4000" fill="hold"/>
                                        <p:tgtEl>
                                          <p:spTgt spid="60"/>
                                        </p:tgtEl>
                                        <p:attrNameLst>
                                          <p:attrName>ppt_y</p:attrName>
                                        </p:attrNameLst>
                                      </p:cBhvr>
                                      <p:tavLst>
                                        <p:tav tm="0">
                                          <p:val>
                                            <p:strVal val="1+#ppt_h/2"/>
                                          </p:val>
                                        </p:tav>
                                        <p:tav tm="100000">
                                          <p:val>
                                            <p:strVal val="#ppt_y"/>
                                          </p:val>
                                        </p:tav>
                                      </p:tavLst>
                                    </p:anim>
                                  </p:childTnLst>
                                </p:cTn>
                              </p:par>
                              <p:par>
                                <p:cTn id="823" presetID="19" presetClass="entr" presetSubtype="10" fill="hold" grpId="1" nodeType="withEffect">
                                  <p:stCondLst>
                                    <p:cond delay="0"/>
                                  </p:stCondLst>
                                  <p:childTnLst>
                                    <p:set>
                                      <p:cBhvr>
                                        <p:cTn id="824" dur="1" fill="hold">
                                          <p:stCondLst>
                                            <p:cond delay="0"/>
                                          </p:stCondLst>
                                        </p:cTn>
                                        <p:tgtEl>
                                          <p:spTgt spid="60"/>
                                        </p:tgtEl>
                                        <p:attrNameLst>
                                          <p:attrName>style.visibility</p:attrName>
                                        </p:attrNameLst>
                                      </p:cBhvr>
                                      <p:to>
                                        <p:strVal val="visible"/>
                                      </p:to>
                                    </p:set>
                                    <p:anim calcmode="lin" valueType="num">
                                      <p:cBhvr>
                                        <p:cTn id="825" dur="4000" fill="hold"/>
                                        <p:tgtEl>
                                          <p:spTgt spid="60"/>
                                        </p:tgtEl>
                                        <p:attrNameLst>
                                          <p:attrName>ppt_w</p:attrName>
                                        </p:attrNameLst>
                                      </p:cBhvr>
                                      <p:tavLst>
                                        <p:tav tm="0" fmla="#ppt_w*sin(2.5*pi*$)">
                                          <p:val>
                                            <p:fltVal val="0"/>
                                          </p:val>
                                        </p:tav>
                                        <p:tav tm="100000">
                                          <p:val>
                                            <p:fltVal val="1"/>
                                          </p:val>
                                        </p:tav>
                                      </p:tavLst>
                                    </p:anim>
                                    <p:anim calcmode="lin" valueType="num">
                                      <p:cBhvr>
                                        <p:cTn id="826" dur="4000" fill="hold"/>
                                        <p:tgtEl>
                                          <p:spTgt spid="60"/>
                                        </p:tgtEl>
                                        <p:attrNameLst>
                                          <p:attrName>ppt_h</p:attrName>
                                        </p:attrNameLst>
                                      </p:cBhvr>
                                      <p:tavLst>
                                        <p:tav tm="0">
                                          <p:val>
                                            <p:strVal val="#ppt_h"/>
                                          </p:val>
                                        </p:tav>
                                        <p:tav tm="100000">
                                          <p:val>
                                            <p:strVal val="#ppt_h"/>
                                          </p:val>
                                        </p:tav>
                                      </p:tavLst>
                                    </p:anim>
                                  </p:childTnLst>
                                </p:cTn>
                              </p:par>
                              <p:par>
                                <p:cTn id="827" presetID="2" presetClass="exit" presetSubtype="1" fill="hold" grpId="2" nodeType="withEffect">
                                  <p:stCondLst>
                                    <p:cond delay="0"/>
                                  </p:stCondLst>
                                  <p:childTnLst>
                                    <p:anim calcmode="lin" valueType="num">
                                      <p:cBhvr additive="base">
                                        <p:cTn id="828" dur="4500"/>
                                        <p:tgtEl>
                                          <p:spTgt spid="60"/>
                                        </p:tgtEl>
                                        <p:attrNameLst>
                                          <p:attrName>ppt_x</p:attrName>
                                        </p:attrNameLst>
                                      </p:cBhvr>
                                      <p:tavLst>
                                        <p:tav tm="0">
                                          <p:val>
                                            <p:strVal val="ppt_x"/>
                                          </p:val>
                                        </p:tav>
                                        <p:tav tm="100000">
                                          <p:val>
                                            <p:strVal val="ppt_x"/>
                                          </p:val>
                                        </p:tav>
                                      </p:tavLst>
                                    </p:anim>
                                    <p:anim calcmode="lin" valueType="num">
                                      <p:cBhvr additive="base">
                                        <p:cTn id="829" dur="4500"/>
                                        <p:tgtEl>
                                          <p:spTgt spid="60"/>
                                        </p:tgtEl>
                                        <p:attrNameLst>
                                          <p:attrName>ppt_y</p:attrName>
                                        </p:attrNameLst>
                                      </p:cBhvr>
                                      <p:tavLst>
                                        <p:tav tm="0">
                                          <p:val>
                                            <p:strVal val="ppt_y"/>
                                          </p:val>
                                        </p:tav>
                                        <p:tav tm="100000">
                                          <p:val>
                                            <p:strVal val="0-ppt_h/2"/>
                                          </p:val>
                                        </p:tav>
                                      </p:tavLst>
                                    </p:anim>
                                    <p:set>
                                      <p:cBhvr>
                                        <p:cTn id="830" dur="1" fill="hold">
                                          <p:stCondLst>
                                            <p:cond delay="4499"/>
                                          </p:stCondLst>
                                        </p:cTn>
                                        <p:tgtEl>
                                          <p:spTgt spid="60"/>
                                        </p:tgtEl>
                                        <p:attrNameLst>
                                          <p:attrName>style.visibility</p:attrName>
                                        </p:attrNameLst>
                                      </p:cBhvr>
                                      <p:to>
                                        <p:strVal val="hidden"/>
                                      </p:to>
                                    </p:set>
                                  </p:childTnLst>
                                </p:cTn>
                              </p:par>
                              <p:par>
                                <p:cTn id="831" presetID="3" presetClass="exit" presetSubtype="10" fill="hold" grpId="3" nodeType="withEffect">
                                  <p:stCondLst>
                                    <p:cond delay="0"/>
                                  </p:stCondLst>
                                  <p:childTnLst>
                                    <p:animEffect transition="out" filter="blinds(horizontal)">
                                      <p:cBhvr>
                                        <p:cTn id="832" dur="6000"/>
                                        <p:tgtEl>
                                          <p:spTgt spid="60"/>
                                        </p:tgtEl>
                                      </p:cBhvr>
                                    </p:animEffect>
                                    <p:set>
                                      <p:cBhvr>
                                        <p:cTn id="833" dur="1" fill="hold">
                                          <p:stCondLst>
                                            <p:cond delay="5999"/>
                                          </p:stCondLst>
                                        </p:cTn>
                                        <p:tgtEl>
                                          <p:spTgt spid="60"/>
                                        </p:tgtEl>
                                        <p:attrNameLst>
                                          <p:attrName>style.visibility</p:attrName>
                                        </p:attrNameLst>
                                      </p:cBhvr>
                                      <p:to>
                                        <p:strVal val="hidden"/>
                                      </p:to>
                                    </p:set>
                                  </p:childTnLst>
                                </p:cTn>
                              </p:par>
                              <p:par>
                                <p:cTn id="834" presetID="8" presetClass="emph" presetSubtype="0" fill="hold" grpId="4" nodeType="withEffect">
                                  <p:stCondLst>
                                    <p:cond delay="0"/>
                                  </p:stCondLst>
                                  <p:childTnLst>
                                    <p:animRot by="-21600000">
                                      <p:cBhvr>
                                        <p:cTn id="835" dur="5000" fill="hold"/>
                                        <p:tgtEl>
                                          <p:spTgt spid="60"/>
                                        </p:tgtEl>
                                        <p:attrNameLst>
                                          <p:attrName>r</p:attrName>
                                        </p:attrNameLst>
                                      </p:cBhvr>
                                    </p:animRot>
                                  </p:childTnLst>
                                </p:cTn>
                              </p:par>
                              <p:par>
                                <p:cTn id="836" presetID="45" presetClass="exit" presetSubtype="0" fill="hold" grpId="5" nodeType="withEffect">
                                  <p:stCondLst>
                                    <p:cond delay="0"/>
                                  </p:stCondLst>
                                  <p:childTnLst>
                                    <p:animEffect transition="out" filter="fade">
                                      <p:cBhvr>
                                        <p:cTn id="837" dur="5000"/>
                                        <p:tgtEl>
                                          <p:spTgt spid="60"/>
                                        </p:tgtEl>
                                      </p:cBhvr>
                                    </p:animEffect>
                                    <p:anim calcmode="lin" valueType="num">
                                      <p:cBhvr>
                                        <p:cTn id="838"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39" dur="5000"/>
                                        <p:tgtEl>
                                          <p:spTgt spid="60"/>
                                        </p:tgtEl>
                                        <p:attrNameLst>
                                          <p:attrName>ppt_h</p:attrName>
                                        </p:attrNameLst>
                                      </p:cBhvr>
                                      <p:tavLst>
                                        <p:tav tm="0">
                                          <p:val>
                                            <p:strVal val="ppt_h"/>
                                          </p:val>
                                        </p:tav>
                                        <p:tav tm="100000">
                                          <p:val>
                                            <p:strVal val="ppt_h"/>
                                          </p:val>
                                        </p:tav>
                                      </p:tavLst>
                                    </p:anim>
                                    <p:set>
                                      <p:cBhvr>
                                        <p:cTn id="840" dur="1" fill="hold">
                                          <p:stCondLst>
                                            <p:cond delay="4999"/>
                                          </p:stCondLst>
                                        </p:cTn>
                                        <p:tgtEl>
                                          <p:spTgt spid="60"/>
                                        </p:tgtEl>
                                        <p:attrNameLst>
                                          <p:attrName>style.visibility</p:attrName>
                                        </p:attrNameLst>
                                      </p:cBhvr>
                                      <p:to>
                                        <p:strVal val="hidden"/>
                                      </p:to>
                                    </p:set>
                                  </p:childTnLst>
                                </p:cTn>
                              </p:par>
                              <p:par>
                                <p:cTn id="841" presetID="2" presetClass="entr" presetSubtype="4" fill="hold" grpId="0" nodeType="withEffect">
                                  <p:stCondLst>
                                    <p:cond delay="0"/>
                                  </p:stCondLst>
                                  <p:childTnLst>
                                    <p:set>
                                      <p:cBhvr>
                                        <p:cTn id="842" dur="1" fill="hold">
                                          <p:stCondLst>
                                            <p:cond delay="0"/>
                                          </p:stCondLst>
                                        </p:cTn>
                                        <p:tgtEl>
                                          <p:spTgt spid="59"/>
                                        </p:tgtEl>
                                        <p:attrNameLst>
                                          <p:attrName>style.visibility</p:attrName>
                                        </p:attrNameLst>
                                      </p:cBhvr>
                                      <p:to>
                                        <p:strVal val="visible"/>
                                      </p:to>
                                    </p:set>
                                    <p:anim calcmode="lin" valueType="num">
                                      <p:cBhvr additive="base">
                                        <p:cTn id="843" dur="4000" fill="hold"/>
                                        <p:tgtEl>
                                          <p:spTgt spid="59"/>
                                        </p:tgtEl>
                                        <p:attrNameLst>
                                          <p:attrName>ppt_x</p:attrName>
                                        </p:attrNameLst>
                                      </p:cBhvr>
                                      <p:tavLst>
                                        <p:tav tm="0">
                                          <p:val>
                                            <p:strVal val="#ppt_x"/>
                                          </p:val>
                                        </p:tav>
                                        <p:tav tm="100000">
                                          <p:val>
                                            <p:strVal val="#ppt_x"/>
                                          </p:val>
                                        </p:tav>
                                      </p:tavLst>
                                    </p:anim>
                                    <p:anim calcmode="lin" valueType="num">
                                      <p:cBhvr additive="base">
                                        <p:cTn id="844" dur="4000" fill="hold"/>
                                        <p:tgtEl>
                                          <p:spTgt spid="59"/>
                                        </p:tgtEl>
                                        <p:attrNameLst>
                                          <p:attrName>ppt_y</p:attrName>
                                        </p:attrNameLst>
                                      </p:cBhvr>
                                      <p:tavLst>
                                        <p:tav tm="0">
                                          <p:val>
                                            <p:strVal val="1+#ppt_h/2"/>
                                          </p:val>
                                        </p:tav>
                                        <p:tav tm="100000">
                                          <p:val>
                                            <p:strVal val="#ppt_y"/>
                                          </p:val>
                                        </p:tav>
                                      </p:tavLst>
                                    </p:anim>
                                  </p:childTnLst>
                                </p:cTn>
                              </p:par>
                              <p:par>
                                <p:cTn id="845" presetID="19" presetClass="entr" presetSubtype="10" fill="hold" grpId="1" nodeType="withEffect">
                                  <p:stCondLst>
                                    <p:cond delay="0"/>
                                  </p:stCondLst>
                                  <p:childTnLst>
                                    <p:set>
                                      <p:cBhvr>
                                        <p:cTn id="846" dur="1" fill="hold">
                                          <p:stCondLst>
                                            <p:cond delay="0"/>
                                          </p:stCondLst>
                                        </p:cTn>
                                        <p:tgtEl>
                                          <p:spTgt spid="59"/>
                                        </p:tgtEl>
                                        <p:attrNameLst>
                                          <p:attrName>style.visibility</p:attrName>
                                        </p:attrNameLst>
                                      </p:cBhvr>
                                      <p:to>
                                        <p:strVal val="visible"/>
                                      </p:to>
                                    </p:set>
                                    <p:anim calcmode="lin" valueType="num">
                                      <p:cBhvr>
                                        <p:cTn id="847" dur="4000" fill="hold"/>
                                        <p:tgtEl>
                                          <p:spTgt spid="59"/>
                                        </p:tgtEl>
                                        <p:attrNameLst>
                                          <p:attrName>ppt_w</p:attrName>
                                        </p:attrNameLst>
                                      </p:cBhvr>
                                      <p:tavLst>
                                        <p:tav tm="0" fmla="#ppt_w*sin(2.5*pi*$)">
                                          <p:val>
                                            <p:fltVal val="0"/>
                                          </p:val>
                                        </p:tav>
                                        <p:tav tm="100000">
                                          <p:val>
                                            <p:fltVal val="1"/>
                                          </p:val>
                                        </p:tav>
                                      </p:tavLst>
                                    </p:anim>
                                    <p:anim calcmode="lin" valueType="num">
                                      <p:cBhvr>
                                        <p:cTn id="848" dur="4000" fill="hold"/>
                                        <p:tgtEl>
                                          <p:spTgt spid="59"/>
                                        </p:tgtEl>
                                        <p:attrNameLst>
                                          <p:attrName>ppt_h</p:attrName>
                                        </p:attrNameLst>
                                      </p:cBhvr>
                                      <p:tavLst>
                                        <p:tav tm="0">
                                          <p:val>
                                            <p:strVal val="#ppt_h"/>
                                          </p:val>
                                        </p:tav>
                                        <p:tav tm="100000">
                                          <p:val>
                                            <p:strVal val="#ppt_h"/>
                                          </p:val>
                                        </p:tav>
                                      </p:tavLst>
                                    </p:anim>
                                  </p:childTnLst>
                                </p:cTn>
                              </p:par>
                              <p:par>
                                <p:cTn id="849" presetID="2" presetClass="exit" presetSubtype="1" fill="hold" grpId="2" nodeType="withEffect">
                                  <p:stCondLst>
                                    <p:cond delay="0"/>
                                  </p:stCondLst>
                                  <p:childTnLst>
                                    <p:anim calcmode="lin" valueType="num">
                                      <p:cBhvr additive="base">
                                        <p:cTn id="850" dur="4500"/>
                                        <p:tgtEl>
                                          <p:spTgt spid="59"/>
                                        </p:tgtEl>
                                        <p:attrNameLst>
                                          <p:attrName>ppt_x</p:attrName>
                                        </p:attrNameLst>
                                      </p:cBhvr>
                                      <p:tavLst>
                                        <p:tav tm="0">
                                          <p:val>
                                            <p:strVal val="ppt_x"/>
                                          </p:val>
                                        </p:tav>
                                        <p:tav tm="100000">
                                          <p:val>
                                            <p:strVal val="ppt_x"/>
                                          </p:val>
                                        </p:tav>
                                      </p:tavLst>
                                    </p:anim>
                                    <p:anim calcmode="lin" valueType="num">
                                      <p:cBhvr additive="base">
                                        <p:cTn id="851" dur="4500"/>
                                        <p:tgtEl>
                                          <p:spTgt spid="59"/>
                                        </p:tgtEl>
                                        <p:attrNameLst>
                                          <p:attrName>ppt_y</p:attrName>
                                        </p:attrNameLst>
                                      </p:cBhvr>
                                      <p:tavLst>
                                        <p:tav tm="0">
                                          <p:val>
                                            <p:strVal val="ppt_y"/>
                                          </p:val>
                                        </p:tav>
                                        <p:tav tm="100000">
                                          <p:val>
                                            <p:strVal val="0-ppt_h/2"/>
                                          </p:val>
                                        </p:tav>
                                      </p:tavLst>
                                    </p:anim>
                                    <p:set>
                                      <p:cBhvr>
                                        <p:cTn id="852" dur="1" fill="hold">
                                          <p:stCondLst>
                                            <p:cond delay="4499"/>
                                          </p:stCondLst>
                                        </p:cTn>
                                        <p:tgtEl>
                                          <p:spTgt spid="59"/>
                                        </p:tgtEl>
                                        <p:attrNameLst>
                                          <p:attrName>style.visibility</p:attrName>
                                        </p:attrNameLst>
                                      </p:cBhvr>
                                      <p:to>
                                        <p:strVal val="hidden"/>
                                      </p:to>
                                    </p:set>
                                  </p:childTnLst>
                                </p:cTn>
                              </p:par>
                              <p:par>
                                <p:cTn id="853" presetID="3" presetClass="exit" presetSubtype="10" fill="hold" grpId="3" nodeType="withEffect">
                                  <p:stCondLst>
                                    <p:cond delay="0"/>
                                  </p:stCondLst>
                                  <p:childTnLst>
                                    <p:animEffect transition="out" filter="blinds(horizontal)">
                                      <p:cBhvr>
                                        <p:cTn id="854" dur="6000"/>
                                        <p:tgtEl>
                                          <p:spTgt spid="59"/>
                                        </p:tgtEl>
                                      </p:cBhvr>
                                    </p:animEffect>
                                    <p:set>
                                      <p:cBhvr>
                                        <p:cTn id="855" dur="1" fill="hold">
                                          <p:stCondLst>
                                            <p:cond delay="5999"/>
                                          </p:stCondLst>
                                        </p:cTn>
                                        <p:tgtEl>
                                          <p:spTgt spid="59"/>
                                        </p:tgtEl>
                                        <p:attrNameLst>
                                          <p:attrName>style.visibility</p:attrName>
                                        </p:attrNameLst>
                                      </p:cBhvr>
                                      <p:to>
                                        <p:strVal val="hidden"/>
                                      </p:to>
                                    </p:set>
                                  </p:childTnLst>
                                </p:cTn>
                              </p:par>
                              <p:par>
                                <p:cTn id="856" presetID="8" presetClass="emph" presetSubtype="0" fill="hold" grpId="4" nodeType="withEffect">
                                  <p:stCondLst>
                                    <p:cond delay="0"/>
                                  </p:stCondLst>
                                  <p:childTnLst>
                                    <p:animRot by="-21600000">
                                      <p:cBhvr>
                                        <p:cTn id="857" dur="5000" fill="hold"/>
                                        <p:tgtEl>
                                          <p:spTgt spid="59"/>
                                        </p:tgtEl>
                                        <p:attrNameLst>
                                          <p:attrName>r</p:attrName>
                                        </p:attrNameLst>
                                      </p:cBhvr>
                                    </p:animRot>
                                  </p:childTnLst>
                                </p:cTn>
                              </p:par>
                              <p:par>
                                <p:cTn id="858" presetID="45" presetClass="exit" presetSubtype="0" fill="hold" grpId="5" nodeType="withEffect">
                                  <p:stCondLst>
                                    <p:cond delay="0"/>
                                  </p:stCondLst>
                                  <p:childTnLst>
                                    <p:animEffect transition="out" filter="fade">
                                      <p:cBhvr>
                                        <p:cTn id="859" dur="5000"/>
                                        <p:tgtEl>
                                          <p:spTgt spid="59"/>
                                        </p:tgtEl>
                                      </p:cBhvr>
                                    </p:animEffect>
                                    <p:anim calcmode="lin" valueType="num">
                                      <p:cBhvr>
                                        <p:cTn id="860"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61" dur="5000"/>
                                        <p:tgtEl>
                                          <p:spTgt spid="59"/>
                                        </p:tgtEl>
                                        <p:attrNameLst>
                                          <p:attrName>ppt_h</p:attrName>
                                        </p:attrNameLst>
                                      </p:cBhvr>
                                      <p:tavLst>
                                        <p:tav tm="0">
                                          <p:val>
                                            <p:strVal val="ppt_h"/>
                                          </p:val>
                                        </p:tav>
                                        <p:tav tm="100000">
                                          <p:val>
                                            <p:strVal val="ppt_h"/>
                                          </p:val>
                                        </p:tav>
                                      </p:tavLst>
                                    </p:anim>
                                    <p:set>
                                      <p:cBhvr>
                                        <p:cTn id="862" dur="1" fill="hold">
                                          <p:stCondLst>
                                            <p:cond delay="4999"/>
                                          </p:stCondLst>
                                        </p:cTn>
                                        <p:tgtEl>
                                          <p:spTgt spid="59"/>
                                        </p:tgtEl>
                                        <p:attrNameLst>
                                          <p:attrName>style.visibility</p:attrName>
                                        </p:attrNameLst>
                                      </p:cBhvr>
                                      <p:to>
                                        <p:strVal val="hidden"/>
                                      </p:to>
                                    </p:set>
                                  </p:childTnLst>
                                </p:cTn>
                              </p:par>
                              <p:par>
                                <p:cTn id="863" presetID="2" presetClass="entr" presetSubtype="4" fill="hold" grpId="0" nodeType="withEffect">
                                  <p:stCondLst>
                                    <p:cond delay="0"/>
                                  </p:stCondLst>
                                  <p:childTnLst>
                                    <p:set>
                                      <p:cBhvr>
                                        <p:cTn id="864" dur="1" fill="hold">
                                          <p:stCondLst>
                                            <p:cond delay="0"/>
                                          </p:stCondLst>
                                        </p:cTn>
                                        <p:tgtEl>
                                          <p:spTgt spid="64"/>
                                        </p:tgtEl>
                                        <p:attrNameLst>
                                          <p:attrName>style.visibility</p:attrName>
                                        </p:attrNameLst>
                                      </p:cBhvr>
                                      <p:to>
                                        <p:strVal val="visible"/>
                                      </p:to>
                                    </p:set>
                                    <p:anim calcmode="lin" valueType="num">
                                      <p:cBhvr additive="base">
                                        <p:cTn id="865" dur="4000" fill="hold"/>
                                        <p:tgtEl>
                                          <p:spTgt spid="64"/>
                                        </p:tgtEl>
                                        <p:attrNameLst>
                                          <p:attrName>ppt_x</p:attrName>
                                        </p:attrNameLst>
                                      </p:cBhvr>
                                      <p:tavLst>
                                        <p:tav tm="0">
                                          <p:val>
                                            <p:strVal val="#ppt_x"/>
                                          </p:val>
                                        </p:tav>
                                        <p:tav tm="100000">
                                          <p:val>
                                            <p:strVal val="#ppt_x"/>
                                          </p:val>
                                        </p:tav>
                                      </p:tavLst>
                                    </p:anim>
                                    <p:anim calcmode="lin" valueType="num">
                                      <p:cBhvr additive="base">
                                        <p:cTn id="866" dur="4000" fill="hold"/>
                                        <p:tgtEl>
                                          <p:spTgt spid="64"/>
                                        </p:tgtEl>
                                        <p:attrNameLst>
                                          <p:attrName>ppt_y</p:attrName>
                                        </p:attrNameLst>
                                      </p:cBhvr>
                                      <p:tavLst>
                                        <p:tav tm="0">
                                          <p:val>
                                            <p:strVal val="1+#ppt_h/2"/>
                                          </p:val>
                                        </p:tav>
                                        <p:tav tm="100000">
                                          <p:val>
                                            <p:strVal val="#ppt_y"/>
                                          </p:val>
                                        </p:tav>
                                      </p:tavLst>
                                    </p:anim>
                                  </p:childTnLst>
                                </p:cTn>
                              </p:par>
                              <p:par>
                                <p:cTn id="867" presetID="19" presetClass="entr" presetSubtype="10" fill="hold" grpId="1" nodeType="withEffect">
                                  <p:stCondLst>
                                    <p:cond delay="0"/>
                                  </p:stCondLst>
                                  <p:childTnLst>
                                    <p:set>
                                      <p:cBhvr>
                                        <p:cTn id="868" dur="1" fill="hold">
                                          <p:stCondLst>
                                            <p:cond delay="0"/>
                                          </p:stCondLst>
                                        </p:cTn>
                                        <p:tgtEl>
                                          <p:spTgt spid="64"/>
                                        </p:tgtEl>
                                        <p:attrNameLst>
                                          <p:attrName>style.visibility</p:attrName>
                                        </p:attrNameLst>
                                      </p:cBhvr>
                                      <p:to>
                                        <p:strVal val="visible"/>
                                      </p:to>
                                    </p:set>
                                    <p:anim calcmode="lin" valueType="num">
                                      <p:cBhvr>
                                        <p:cTn id="869" dur="4000" fill="hold"/>
                                        <p:tgtEl>
                                          <p:spTgt spid="64"/>
                                        </p:tgtEl>
                                        <p:attrNameLst>
                                          <p:attrName>ppt_w</p:attrName>
                                        </p:attrNameLst>
                                      </p:cBhvr>
                                      <p:tavLst>
                                        <p:tav tm="0" fmla="#ppt_w*sin(2.5*pi*$)">
                                          <p:val>
                                            <p:fltVal val="0"/>
                                          </p:val>
                                        </p:tav>
                                        <p:tav tm="100000">
                                          <p:val>
                                            <p:fltVal val="1"/>
                                          </p:val>
                                        </p:tav>
                                      </p:tavLst>
                                    </p:anim>
                                    <p:anim calcmode="lin" valueType="num">
                                      <p:cBhvr>
                                        <p:cTn id="870" dur="4000" fill="hold"/>
                                        <p:tgtEl>
                                          <p:spTgt spid="64"/>
                                        </p:tgtEl>
                                        <p:attrNameLst>
                                          <p:attrName>ppt_h</p:attrName>
                                        </p:attrNameLst>
                                      </p:cBhvr>
                                      <p:tavLst>
                                        <p:tav tm="0">
                                          <p:val>
                                            <p:strVal val="#ppt_h"/>
                                          </p:val>
                                        </p:tav>
                                        <p:tav tm="100000">
                                          <p:val>
                                            <p:strVal val="#ppt_h"/>
                                          </p:val>
                                        </p:tav>
                                      </p:tavLst>
                                    </p:anim>
                                  </p:childTnLst>
                                </p:cTn>
                              </p:par>
                              <p:par>
                                <p:cTn id="871" presetID="2" presetClass="exit" presetSubtype="1" fill="hold" grpId="2" nodeType="withEffect">
                                  <p:stCondLst>
                                    <p:cond delay="0"/>
                                  </p:stCondLst>
                                  <p:childTnLst>
                                    <p:anim calcmode="lin" valueType="num">
                                      <p:cBhvr additive="base">
                                        <p:cTn id="872" dur="4500"/>
                                        <p:tgtEl>
                                          <p:spTgt spid="64"/>
                                        </p:tgtEl>
                                        <p:attrNameLst>
                                          <p:attrName>ppt_x</p:attrName>
                                        </p:attrNameLst>
                                      </p:cBhvr>
                                      <p:tavLst>
                                        <p:tav tm="0">
                                          <p:val>
                                            <p:strVal val="ppt_x"/>
                                          </p:val>
                                        </p:tav>
                                        <p:tav tm="100000">
                                          <p:val>
                                            <p:strVal val="ppt_x"/>
                                          </p:val>
                                        </p:tav>
                                      </p:tavLst>
                                    </p:anim>
                                    <p:anim calcmode="lin" valueType="num">
                                      <p:cBhvr additive="base">
                                        <p:cTn id="873" dur="4500"/>
                                        <p:tgtEl>
                                          <p:spTgt spid="64"/>
                                        </p:tgtEl>
                                        <p:attrNameLst>
                                          <p:attrName>ppt_y</p:attrName>
                                        </p:attrNameLst>
                                      </p:cBhvr>
                                      <p:tavLst>
                                        <p:tav tm="0">
                                          <p:val>
                                            <p:strVal val="ppt_y"/>
                                          </p:val>
                                        </p:tav>
                                        <p:tav tm="100000">
                                          <p:val>
                                            <p:strVal val="0-ppt_h/2"/>
                                          </p:val>
                                        </p:tav>
                                      </p:tavLst>
                                    </p:anim>
                                    <p:set>
                                      <p:cBhvr>
                                        <p:cTn id="874" dur="1" fill="hold">
                                          <p:stCondLst>
                                            <p:cond delay="4499"/>
                                          </p:stCondLst>
                                        </p:cTn>
                                        <p:tgtEl>
                                          <p:spTgt spid="64"/>
                                        </p:tgtEl>
                                        <p:attrNameLst>
                                          <p:attrName>style.visibility</p:attrName>
                                        </p:attrNameLst>
                                      </p:cBhvr>
                                      <p:to>
                                        <p:strVal val="hidden"/>
                                      </p:to>
                                    </p:set>
                                  </p:childTnLst>
                                </p:cTn>
                              </p:par>
                              <p:par>
                                <p:cTn id="875" presetID="3" presetClass="exit" presetSubtype="10" fill="hold" grpId="3" nodeType="withEffect">
                                  <p:stCondLst>
                                    <p:cond delay="0"/>
                                  </p:stCondLst>
                                  <p:childTnLst>
                                    <p:animEffect transition="out" filter="blinds(horizontal)">
                                      <p:cBhvr>
                                        <p:cTn id="876" dur="6000"/>
                                        <p:tgtEl>
                                          <p:spTgt spid="64"/>
                                        </p:tgtEl>
                                      </p:cBhvr>
                                    </p:animEffect>
                                    <p:set>
                                      <p:cBhvr>
                                        <p:cTn id="877" dur="1" fill="hold">
                                          <p:stCondLst>
                                            <p:cond delay="5999"/>
                                          </p:stCondLst>
                                        </p:cTn>
                                        <p:tgtEl>
                                          <p:spTgt spid="64"/>
                                        </p:tgtEl>
                                        <p:attrNameLst>
                                          <p:attrName>style.visibility</p:attrName>
                                        </p:attrNameLst>
                                      </p:cBhvr>
                                      <p:to>
                                        <p:strVal val="hidden"/>
                                      </p:to>
                                    </p:set>
                                  </p:childTnLst>
                                </p:cTn>
                              </p:par>
                              <p:par>
                                <p:cTn id="878" presetID="8" presetClass="emph" presetSubtype="0" fill="hold" grpId="4" nodeType="withEffect">
                                  <p:stCondLst>
                                    <p:cond delay="0"/>
                                  </p:stCondLst>
                                  <p:childTnLst>
                                    <p:animRot by="-21600000">
                                      <p:cBhvr>
                                        <p:cTn id="879" dur="5000" fill="hold"/>
                                        <p:tgtEl>
                                          <p:spTgt spid="64"/>
                                        </p:tgtEl>
                                        <p:attrNameLst>
                                          <p:attrName>r</p:attrName>
                                        </p:attrNameLst>
                                      </p:cBhvr>
                                    </p:animRot>
                                  </p:childTnLst>
                                </p:cTn>
                              </p:par>
                              <p:par>
                                <p:cTn id="880" presetID="45" presetClass="exit" presetSubtype="0" fill="hold" grpId="5" nodeType="withEffect">
                                  <p:stCondLst>
                                    <p:cond delay="0"/>
                                  </p:stCondLst>
                                  <p:childTnLst>
                                    <p:animEffect transition="out" filter="fade">
                                      <p:cBhvr>
                                        <p:cTn id="881" dur="5000"/>
                                        <p:tgtEl>
                                          <p:spTgt spid="64"/>
                                        </p:tgtEl>
                                      </p:cBhvr>
                                    </p:animEffect>
                                    <p:anim calcmode="lin" valueType="num">
                                      <p:cBhvr>
                                        <p:cTn id="88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83" dur="5000"/>
                                        <p:tgtEl>
                                          <p:spTgt spid="64"/>
                                        </p:tgtEl>
                                        <p:attrNameLst>
                                          <p:attrName>ppt_h</p:attrName>
                                        </p:attrNameLst>
                                      </p:cBhvr>
                                      <p:tavLst>
                                        <p:tav tm="0">
                                          <p:val>
                                            <p:strVal val="ppt_h"/>
                                          </p:val>
                                        </p:tav>
                                        <p:tav tm="100000">
                                          <p:val>
                                            <p:strVal val="ppt_h"/>
                                          </p:val>
                                        </p:tav>
                                      </p:tavLst>
                                    </p:anim>
                                    <p:set>
                                      <p:cBhvr>
                                        <p:cTn id="884" dur="1" fill="hold">
                                          <p:stCondLst>
                                            <p:cond delay="4999"/>
                                          </p:stCondLst>
                                        </p:cTn>
                                        <p:tgtEl>
                                          <p:spTgt spid="64"/>
                                        </p:tgtEl>
                                        <p:attrNameLst>
                                          <p:attrName>style.visibility</p:attrName>
                                        </p:attrNameLst>
                                      </p:cBhvr>
                                      <p:to>
                                        <p:strVal val="hidden"/>
                                      </p:to>
                                    </p:set>
                                  </p:childTnLst>
                                </p:cTn>
                              </p:par>
                              <p:par>
                                <p:cTn id="885" presetID="2" presetClass="entr" presetSubtype="4" fill="hold" grpId="0" nodeType="withEffect">
                                  <p:stCondLst>
                                    <p:cond delay="0"/>
                                  </p:stCondLst>
                                  <p:childTnLst>
                                    <p:set>
                                      <p:cBhvr>
                                        <p:cTn id="886" dur="1" fill="hold">
                                          <p:stCondLst>
                                            <p:cond delay="0"/>
                                          </p:stCondLst>
                                        </p:cTn>
                                        <p:tgtEl>
                                          <p:spTgt spid="63"/>
                                        </p:tgtEl>
                                        <p:attrNameLst>
                                          <p:attrName>style.visibility</p:attrName>
                                        </p:attrNameLst>
                                      </p:cBhvr>
                                      <p:to>
                                        <p:strVal val="visible"/>
                                      </p:to>
                                    </p:set>
                                    <p:anim calcmode="lin" valueType="num">
                                      <p:cBhvr additive="base">
                                        <p:cTn id="887" dur="4000" fill="hold"/>
                                        <p:tgtEl>
                                          <p:spTgt spid="63"/>
                                        </p:tgtEl>
                                        <p:attrNameLst>
                                          <p:attrName>ppt_x</p:attrName>
                                        </p:attrNameLst>
                                      </p:cBhvr>
                                      <p:tavLst>
                                        <p:tav tm="0">
                                          <p:val>
                                            <p:strVal val="#ppt_x"/>
                                          </p:val>
                                        </p:tav>
                                        <p:tav tm="100000">
                                          <p:val>
                                            <p:strVal val="#ppt_x"/>
                                          </p:val>
                                        </p:tav>
                                      </p:tavLst>
                                    </p:anim>
                                    <p:anim calcmode="lin" valueType="num">
                                      <p:cBhvr additive="base">
                                        <p:cTn id="888" dur="4000" fill="hold"/>
                                        <p:tgtEl>
                                          <p:spTgt spid="63"/>
                                        </p:tgtEl>
                                        <p:attrNameLst>
                                          <p:attrName>ppt_y</p:attrName>
                                        </p:attrNameLst>
                                      </p:cBhvr>
                                      <p:tavLst>
                                        <p:tav tm="0">
                                          <p:val>
                                            <p:strVal val="1+#ppt_h/2"/>
                                          </p:val>
                                        </p:tav>
                                        <p:tav tm="100000">
                                          <p:val>
                                            <p:strVal val="#ppt_y"/>
                                          </p:val>
                                        </p:tav>
                                      </p:tavLst>
                                    </p:anim>
                                  </p:childTnLst>
                                </p:cTn>
                              </p:par>
                              <p:par>
                                <p:cTn id="889" presetID="19" presetClass="entr" presetSubtype="10" fill="hold" grpId="1" nodeType="withEffect">
                                  <p:stCondLst>
                                    <p:cond delay="0"/>
                                  </p:stCondLst>
                                  <p:childTnLst>
                                    <p:set>
                                      <p:cBhvr>
                                        <p:cTn id="890" dur="1" fill="hold">
                                          <p:stCondLst>
                                            <p:cond delay="0"/>
                                          </p:stCondLst>
                                        </p:cTn>
                                        <p:tgtEl>
                                          <p:spTgt spid="63"/>
                                        </p:tgtEl>
                                        <p:attrNameLst>
                                          <p:attrName>style.visibility</p:attrName>
                                        </p:attrNameLst>
                                      </p:cBhvr>
                                      <p:to>
                                        <p:strVal val="visible"/>
                                      </p:to>
                                    </p:set>
                                    <p:anim calcmode="lin" valueType="num">
                                      <p:cBhvr>
                                        <p:cTn id="891" dur="4000" fill="hold"/>
                                        <p:tgtEl>
                                          <p:spTgt spid="63"/>
                                        </p:tgtEl>
                                        <p:attrNameLst>
                                          <p:attrName>ppt_w</p:attrName>
                                        </p:attrNameLst>
                                      </p:cBhvr>
                                      <p:tavLst>
                                        <p:tav tm="0" fmla="#ppt_w*sin(2.5*pi*$)">
                                          <p:val>
                                            <p:fltVal val="0"/>
                                          </p:val>
                                        </p:tav>
                                        <p:tav tm="100000">
                                          <p:val>
                                            <p:fltVal val="1"/>
                                          </p:val>
                                        </p:tav>
                                      </p:tavLst>
                                    </p:anim>
                                    <p:anim calcmode="lin" valueType="num">
                                      <p:cBhvr>
                                        <p:cTn id="892" dur="4000" fill="hold"/>
                                        <p:tgtEl>
                                          <p:spTgt spid="63"/>
                                        </p:tgtEl>
                                        <p:attrNameLst>
                                          <p:attrName>ppt_h</p:attrName>
                                        </p:attrNameLst>
                                      </p:cBhvr>
                                      <p:tavLst>
                                        <p:tav tm="0">
                                          <p:val>
                                            <p:strVal val="#ppt_h"/>
                                          </p:val>
                                        </p:tav>
                                        <p:tav tm="100000">
                                          <p:val>
                                            <p:strVal val="#ppt_h"/>
                                          </p:val>
                                        </p:tav>
                                      </p:tavLst>
                                    </p:anim>
                                  </p:childTnLst>
                                </p:cTn>
                              </p:par>
                              <p:par>
                                <p:cTn id="893" presetID="2" presetClass="exit" presetSubtype="1" fill="hold" grpId="2" nodeType="withEffect">
                                  <p:stCondLst>
                                    <p:cond delay="0"/>
                                  </p:stCondLst>
                                  <p:childTnLst>
                                    <p:anim calcmode="lin" valueType="num">
                                      <p:cBhvr additive="base">
                                        <p:cTn id="894" dur="4500"/>
                                        <p:tgtEl>
                                          <p:spTgt spid="63"/>
                                        </p:tgtEl>
                                        <p:attrNameLst>
                                          <p:attrName>ppt_x</p:attrName>
                                        </p:attrNameLst>
                                      </p:cBhvr>
                                      <p:tavLst>
                                        <p:tav tm="0">
                                          <p:val>
                                            <p:strVal val="ppt_x"/>
                                          </p:val>
                                        </p:tav>
                                        <p:tav tm="100000">
                                          <p:val>
                                            <p:strVal val="ppt_x"/>
                                          </p:val>
                                        </p:tav>
                                      </p:tavLst>
                                    </p:anim>
                                    <p:anim calcmode="lin" valueType="num">
                                      <p:cBhvr additive="base">
                                        <p:cTn id="895" dur="4500"/>
                                        <p:tgtEl>
                                          <p:spTgt spid="63"/>
                                        </p:tgtEl>
                                        <p:attrNameLst>
                                          <p:attrName>ppt_y</p:attrName>
                                        </p:attrNameLst>
                                      </p:cBhvr>
                                      <p:tavLst>
                                        <p:tav tm="0">
                                          <p:val>
                                            <p:strVal val="ppt_y"/>
                                          </p:val>
                                        </p:tav>
                                        <p:tav tm="100000">
                                          <p:val>
                                            <p:strVal val="0-ppt_h/2"/>
                                          </p:val>
                                        </p:tav>
                                      </p:tavLst>
                                    </p:anim>
                                    <p:set>
                                      <p:cBhvr>
                                        <p:cTn id="896" dur="1" fill="hold">
                                          <p:stCondLst>
                                            <p:cond delay="4499"/>
                                          </p:stCondLst>
                                        </p:cTn>
                                        <p:tgtEl>
                                          <p:spTgt spid="63"/>
                                        </p:tgtEl>
                                        <p:attrNameLst>
                                          <p:attrName>style.visibility</p:attrName>
                                        </p:attrNameLst>
                                      </p:cBhvr>
                                      <p:to>
                                        <p:strVal val="hidden"/>
                                      </p:to>
                                    </p:set>
                                  </p:childTnLst>
                                </p:cTn>
                              </p:par>
                              <p:par>
                                <p:cTn id="897" presetID="3" presetClass="exit" presetSubtype="10" fill="hold" grpId="3" nodeType="withEffect">
                                  <p:stCondLst>
                                    <p:cond delay="0"/>
                                  </p:stCondLst>
                                  <p:childTnLst>
                                    <p:animEffect transition="out" filter="blinds(horizontal)">
                                      <p:cBhvr>
                                        <p:cTn id="898" dur="6000"/>
                                        <p:tgtEl>
                                          <p:spTgt spid="63"/>
                                        </p:tgtEl>
                                      </p:cBhvr>
                                    </p:animEffect>
                                    <p:set>
                                      <p:cBhvr>
                                        <p:cTn id="899" dur="1" fill="hold">
                                          <p:stCondLst>
                                            <p:cond delay="5999"/>
                                          </p:stCondLst>
                                        </p:cTn>
                                        <p:tgtEl>
                                          <p:spTgt spid="63"/>
                                        </p:tgtEl>
                                        <p:attrNameLst>
                                          <p:attrName>style.visibility</p:attrName>
                                        </p:attrNameLst>
                                      </p:cBhvr>
                                      <p:to>
                                        <p:strVal val="hidden"/>
                                      </p:to>
                                    </p:set>
                                  </p:childTnLst>
                                </p:cTn>
                              </p:par>
                              <p:par>
                                <p:cTn id="900" presetID="8" presetClass="emph" presetSubtype="0" fill="hold" grpId="4" nodeType="withEffect">
                                  <p:stCondLst>
                                    <p:cond delay="0"/>
                                  </p:stCondLst>
                                  <p:childTnLst>
                                    <p:animRot by="-21600000">
                                      <p:cBhvr>
                                        <p:cTn id="901" dur="5000" fill="hold"/>
                                        <p:tgtEl>
                                          <p:spTgt spid="63"/>
                                        </p:tgtEl>
                                        <p:attrNameLst>
                                          <p:attrName>r</p:attrName>
                                        </p:attrNameLst>
                                      </p:cBhvr>
                                    </p:animRot>
                                  </p:childTnLst>
                                </p:cTn>
                              </p:par>
                              <p:par>
                                <p:cTn id="902" presetID="45" presetClass="exit" presetSubtype="0" fill="hold" grpId="5" nodeType="withEffect">
                                  <p:stCondLst>
                                    <p:cond delay="0"/>
                                  </p:stCondLst>
                                  <p:childTnLst>
                                    <p:animEffect transition="out" filter="fade">
                                      <p:cBhvr>
                                        <p:cTn id="903" dur="5000"/>
                                        <p:tgtEl>
                                          <p:spTgt spid="63"/>
                                        </p:tgtEl>
                                      </p:cBhvr>
                                    </p:animEffect>
                                    <p:anim calcmode="lin" valueType="num">
                                      <p:cBhvr>
                                        <p:cTn id="904"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05" dur="5000"/>
                                        <p:tgtEl>
                                          <p:spTgt spid="63"/>
                                        </p:tgtEl>
                                        <p:attrNameLst>
                                          <p:attrName>ppt_h</p:attrName>
                                        </p:attrNameLst>
                                      </p:cBhvr>
                                      <p:tavLst>
                                        <p:tav tm="0">
                                          <p:val>
                                            <p:strVal val="ppt_h"/>
                                          </p:val>
                                        </p:tav>
                                        <p:tav tm="100000">
                                          <p:val>
                                            <p:strVal val="ppt_h"/>
                                          </p:val>
                                        </p:tav>
                                      </p:tavLst>
                                    </p:anim>
                                    <p:set>
                                      <p:cBhvr>
                                        <p:cTn id="906" dur="1" fill="hold">
                                          <p:stCondLst>
                                            <p:cond delay="4999"/>
                                          </p:stCondLst>
                                        </p:cTn>
                                        <p:tgtEl>
                                          <p:spTgt spid="63"/>
                                        </p:tgtEl>
                                        <p:attrNameLst>
                                          <p:attrName>style.visibility</p:attrName>
                                        </p:attrNameLst>
                                      </p:cBhvr>
                                      <p:to>
                                        <p:strVal val="hidden"/>
                                      </p:to>
                                    </p:set>
                                  </p:childTnLst>
                                </p:cTn>
                              </p:par>
                              <p:par>
                                <p:cTn id="907" presetID="2" presetClass="entr" presetSubtype="4" fill="hold" grpId="0" nodeType="withEffect">
                                  <p:stCondLst>
                                    <p:cond delay="0"/>
                                  </p:stCondLst>
                                  <p:childTnLst>
                                    <p:set>
                                      <p:cBhvr>
                                        <p:cTn id="908" dur="1" fill="hold">
                                          <p:stCondLst>
                                            <p:cond delay="0"/>
                                          </p:stCondLst>
                                        </p:cTn>
                                        <p:tgtEl>
                                          <p:spTgt spid="62"/>
                                        </p:tgtEl>
                                        <p:attrNameLst>
                                          <p:attrName>style.visibility</p:attrName>
                                        </p:attrNameLst>
                                      </p:cBhvr>
                                      <p:to>
                                        <p:strVal val="visible"/>
                                      </p:to>
                                    </p:set>
                                    <p:anim calcmode="lin" valueType="num">
                                      <p:cBhvr additive="base">
                                        <p:cTn id="909" dur="4000" fill="hold"/>
                                        <p:tgtEl>
                                          <p:spTgt spid="62"/>
                                        </p:tgtEl>
                                        <p:attrNameLst>
                                          <p:attrName>ppt_x</p:attrName>
                                        </p:attrNameLst>
                                      </p:cBhvr>
                                      <p:tavLst>
                                        <p:tav tm="0">
                                          <p:val>
                                            <p:strVal val="#ppt_x"/>
                                          </p:val>
                                        </p:tav>
                                        <p:tav tm="100000">
                                          <p:val>
                                            <p:strVal val="#ppt_x"/>
                                          </p:val>
                                        </p:tav>
                                      </p:tavLst>
                                    </p:anim>
                                    <p:anim calcmode="lin" valueType="num">
                                      <p:cBhvr additive="base">
                                        <p:cTn id="910" dur="4000" fill="hold"/>
                                        <p:tgtEl>
                                          <p:spTgt spid="62"/>
                                        </p:tgtEl>
                                        <p:attrNameLst>
                                          <p:attrName>ppt_y</p:attrName>
                                        </p:attrNameLst>
                                      </p:cBhvr>
                                      <p:tavLst>
                                        <p:tav tm="0">
                                          <p:val>
                                            <p:strVal val="1+#ppt_h/2"/>
                                          </p:val>
                                        </p:tav>
                                        <p:tav tm="100000">
                                          <p:val>
                                            <p:strVal val="#ppt_y"/>
                                          </p:val>
                                        </p:tav>
                                      </p:tavLst>
                                    </p:anim>
                                  </p:childTnLst>
                                </p:cTn>
                              </p:par>
                              <p:par>
                                <p:cTn id="911" presetID="19" presetClass="entr" presetSubtype="10" fill="hold" grpId="1" nodeType="withEffect">
                                  <p:stCondLst>
                                    <p:cond delay="0"/>
                                  </p:stCondLst>
                                  <p:childTnLst>
                                    <p:set>
                                      <p:cBhvr>
                                        <p:cTn id="912" dur="1" fill="hold">
                                          <p:stCondLst>
                                            <p:cond delay="0"/>
                                          </p:stCondLst>
                                        </p:cTn>
                                        <p:tgtEl>
                                          <p:spTgt spid="62"/>
                                        </p:tgtEl>
                                        <p:attrNameLst>
                                          <p:attrName>style.visibility</p:attrName>
                                        </p:attrNameLst>
                                      </p:cBhvr>
                                      <p:to>
                                        <p:strVal val="visible"/>
                                      </p:to>
                                    </p:set>
                                    <p:anim calcmode="lin" valueType="num">
                                      <p:cBhvr>
                                        <p:cTn id="913" dur="4000" fill="hold"/>
                                        <p:tgtEl>
                                          <p:spTgt spid="62"/>
                                        </p:tgtEl>
                                        <p:attrNameLst>
                                          <p:attrName>ppt_w</p:attrName>
                                        </p:attrNameLst>
                                      </p:cBhvr>
                                      <p:tavLst>
                                        <p:tav tm="0" fmla="#ppt_w*sin(2.5*pi*$)">
                                          <p:val>
                                            <p:fltVal val="0"/>
                                          </p:val>
                                        </p:tav>
                                        <p:tav tm="100000">
                                          <p:val>
                                            <p:fltVal val="1"/>
                                          </p:val>
                                        </p:tav>
                                      </p:tavLst>
                                    </p:anim>
                                    <p:anim calcmode="lin" valueType="num">
                                      <p:cBhvr>
                                        <p:cTn id="914" dur="4000" fill="hold"/>
                                        <p:tgtEl>
                                          <p:spTgt spid="62"/>
                                        </p:tgtEl>
                                        <p:attrNameLst>
                                          <p:attrName>ppt_h</p:attrName>
                                        </p:attrNameLst>
                                      </p:cBhvr>
                                      <p:tavLst>
                                        <p:tav tm="0">
                                          <p:val>
                                            <p:strVal val="#ppt_h"/>
                                          </p:val>
                                        </p:tav>
                                        <p:tav tm="100000">
                                          <p:val>
                                            <p:strVal val="#ppt_h"/>
                                          </p:val>
                                        </p:tav>
                                      </p:tavLst>
                                    </p:anim>
                                  </p:childTnLst>
                                </p:cTn>
                              </p:par>
                              <p:par>
                                <p:cTn id="915" presetID="2" presetClass="exit" presetSubtype="1" fill="hold" grpId="2" nodeType="withEffect">
                                  <p:stCondLst>
                                    <p:cond delay="0"/>
                                  </p:stCondLst>
                                  <p:childTnLst>
                                    <p:anim calcmode="lin" valueType="num">
                                      <p:cBhvr additive="base">
                                        <p:cTn id="916" dur="4500"/>
                                        <p:tgtEl>
                                          <p:spTgt spid="62"/>
                                        </p:tgtEl>
                                        <p:attrNameLst>
                                          <p:attrName>ppt_x</p:attrName>
                                        </p:attrNameLst>
                                      </p:cBhvr>
                                      <p:tavLst>
                                        <p:tav tm="0">
                                          <p:val>
                                            <p:strVal val="ppt_x"/>
                                          </p:val>
                                        </p:tav>
                                        <p:tav tm="100000">
                                          <p:val>
                                            <p:strVal val="ppt_x"/>
                                          </p:val>
                                        </p:tav>
                                      </p:tavLst>
                                    </p:anim>
                                    <p:anim calcmode="lin" valueType="num">
                                      <p:cBhvr additive="base">
                                        <p:cTn id="917" dur="4500"/>
                                        <p:tgtEl>
                                          <p:spTgt spid="62"/>
                                        </p:tgtEl>
                                        <p:attrNameLst>
                                          <p:attrName>ppt_y</p:attrName>
                                        </p:attrNameLst>
                                      </p:cBhvr>
                                      <p:tavLst>
                                        <p:tav tm="0">
                                          <p:val>
                                            <p:strVal val="ppt_y"/>
                                          </p:val>
                                        </p:tav>
                                        <p:tav tm="100000">
                                          <p:val>
                                            <p:strVal val="0-ppt_h/2"/>
                                          </p:val>
                                        </p:tav>
                                      </p:tavLst>
                                    </p:anim>
                                    <p:set>
                                      <p:cBhvr>
                                        <p:cTn id="918" dur="1" fill="hold">
                                          <p:stCondLst>
                                            <p:cond delay="4499"/>
                                          </p:stCondLst>
                                        </p:cTn>
                                        <p:tgtEl>
                                          <p:spTgt spid="62"/>
                                        </p:tgtEl>
                                        <p:attrNameLst>
                                          <p:attrName>style.visibility</p:attrName>
                                        </p:attrNameLst>
                                      </p:cBhvr>
                                      <p:to>
                                        <p:strVal val="hidden"/>
                                      </p:to>
                                    </p:set>
                                  </p:childTnLst>
                                </p:cTn>
                              </p:par>
                              <p:par>
                                <p:cTn id="919" presetID="3" presetClass="exit" presetSubtype="10" fill="hold" grpId="3" nodeType="withEffect">
                                  <p:stCondLst>
                                    <p:cond delay="0"/>
                                  </p:stCondLst>
                                  <p:childTnLst>
                                    <p:animEffect transition="out" filter="blinds(horizontal)">
                                      <p:cBhvr>
                                        <p:cTn id="920" dur="6000"/>
                                        <p:tgtEl>
                                          <p:spTgt spid="62"/>
                                        </p:tgtEl>
                                      </p:cBhvr>
                                    </p:animEffect>
                                    <p:set>
                                      <p:cBhvr>
                                        <p:cTn id="921" dur="1" fill="hold">
                                          <p:stCondLst>
                                            <p:cond delay="5999"/>
                                          </p:stCondLst>
                                        </p:cTn>
                                        <p:tgtEl>
                                          <p:spTgt spid="62"/>
                                        </p:tgtEl>
                                        <p:attrNameLst>
                                          <p:attrName>style.visibility</p:attrName>
                                        </p:attrNameLst>
                                      </p:cBhvr>
                                      <p:to>
                                        <p:strVal val="hidden"/>
                                      </p:to>
                                    </p:set>
                                  </p:childTnLst>
                                </p:cTn>
                              </p:par>
                              <p:par>
                                <p:cTn id="922" presetID="8" presetClass="emph" presetSubtype="0" fill="hold" grpId="4" nodeType="withEffect">
                                  <p:stCondLst>
                                    <p:cond delay="0"/>
                                  </p:stCondLst>
                                  <p:childTnLst>
                                    <p:animRot by="-21600000">
                                      <p:cBhvr>
                                        <p:cTn id="923" dur="5000" fill="hold"/>
                                        <p:tgtEl>
                                          <p:spTgt spid="62"/>
                                        </p:tgtEl>
                                        <p:attrNameLst>
                                          <p:attrName>r</p:attrName>
                                        </p:attrNameLst>
                                      </p:cBhvr>
                                    </p:animRot>
                                  </p:childTnLst>
                                </p:cTn>
                              </p:par>
                              <p:par>
                                <p:cTn id="924" presetID="45" presetClass="exit" presetSubtype="0" fill="hold" grpId="5" nodeType="withEffect">
                                  <p:stCondLst>
                                    <p:cond delay="0"/>
                                  </p:stCondLst>
                                  <p:childTnLst>
                                    <p:animEffect transition="out" filter="fade">
                                      <p:cBhvr>
                                        <p:cTn id="925" dur="5000"/>
                                        <p:tgtEl>
                                          <p:spTgt spid="62"/>
                                        </p:tgtEl>
                                      </p:cBhvr>
                                    </p:animEffect>
                                    <p:anim calcmode="lin" valueType="num">
                                      <p:cBhvr>
                                        <p:cTn id="926" dur="5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27" dur="5000"/>
                                        <p:tgtEl>
                                          <p:spTgt spid="62"/>
                                        </p:tgtEl>
                                        <p:attrNameLst>
                                          <p:attrName>ppt_h</p:attrName>
                                        </p:attrNameLst>
                                      </p:cBhvr>
                                      <p:tavLst>
                                        <p:tav tm="0">
                                          <p:val>
                                            <p:strVal val="ppt_h"/>
                                          </p:val>
                                        </p:tav>
                                        <p:tav tm="100000">
                                          <p:val>
                                            <p:strVal val="ppt_h"/>
                                          </p:val>
                                        </p:tav>
                                      </p:tavLst>
                                    </p:anim>
                                    <p:set>
                                      <p:cBhvr>
                                        <p:cTn id="928" dur="1" fill="hold">
                                          <p:stCondLst>
                                            <p:cond delay="4999"/>
                                          </p:stCondLst>
                                        </p:cTn>
                                        <p:tgtEl>
                                          <p:spTgt spid="62"/>
                                        </p:tgtEl>
                                        <p:attrNameLst>
                                          <p:attrName>style.visibility</p:attrName>
                                        </p:attrNameLst>
                                      </p:cBhvr>
                                      <p:to>
                                        <p:strVal val="hidden"/>
                                      </p:to>
                                    </p:set>
                                  </p:childTnLst>
                                </p:cTn>
                              </p:par>
                              <p:par>
                                <p:cTn id="929" presetID="2" presetClass="entr" presetSubtype="4" fill="hold" grpId="0" nodeType="withEffect">
                                  <p:stCondLst>
                                    <p:cond delay="0"/>
                                  </p:stCondLst>
                                  <p:childTnLst>
                                    <p:set>
                                      <p:cBhvr>
                                        <p:cTn id="930" dur="1" fill="hold">
                                          <p:stCondLst>
                                            <p:cond delay="0"/>
                                          </p:stCondLst>
                                        </p:cTn>
                                        <p:tgtEl>
                                          <p:spTgt spid="15"/>
                                        </p:tgtEl>
                                        <p:attrNameLst>
                                          <p:attrName>style.visibility</p:attrName>
                                        </p:attrNameLst>
                                      </p:cBhvr>
                                      <p:to>
                                        <p:strVal val="visible"/>
                                      </p:to>
                                    </p:set>
                                    <p:anim calcmode="lin" valueType="num">
                                      <p:cBhvr additive="base">
                                        <p:cTn id="931" dur="4000" fill="hold"/>
                                        <p:tgtEl>
                                          <p:spTgt spid="15"/>
                                        </p:tgtEl>
                                        <p:attrNameLst>
                                          <p:attrName>ppt_x</p:attrName>
                                        </p:attrNameLst>
                                      </p:cBhvr>
                                      <p:tavLst>
                                        <p:tav tm="0">
                                          <p:val>
                                            <p:strVal val="#ppt_x"/>
                                          </p:val>
                                        </p:tav>
                                        <p:tav tm="100000">
                                          <p:val>
                                            <p:strVal val="#ppt_x"/>
                                          </p:val>
                                        </p:tav>
                                      </p:tavLst>
                                    </p:anim>
                                    <p:anim calcmode="lin" valueType="num">
                                      <p:cBhvr additive="base">
                                        <p:cTn id="932" dur="4000" fill="hold"/>
                                        <p:tgtEl>
                                          <p:spTgt spid="15"/>
                                        </p:tgtEl>
                                        <p:attrNameLst>
                                          <p:attrName>ppt_y</p:attrName>
                                        </p:attrNameLst>
                                      </p:cBhvr>
                                      <p:tavLst>
                                        <p:tav tm="0">
                                          <p:val>
                                            <p:strVal val="1+#ppt_h/2"/>
                                          </p:val>
                                        </p:tav>
                                        <p:tav tm="100000">
                                          <p:val>
                                            <p:strVal val="#ppt_y"/>
                                          </p:val>
                                        </p:tav>
                                      </p:tavLst>
                                    </p:anim>
                                  </p:childTnLst>
                                </p:cTn>
                              </p:par>
                              <p:par>
                                <p:cTn id="933" presetID="19" presetClass="entr" presetSubtype="10" fill="hold" grpId="1" nodeType="withEffect">
                                  <p:stCondLst>
                                    <p:cond delay="0"/>
                                  </p:stCondLst>
                                  <p:childTnLst>
                                    <p:set>
                                      <p:cBhvr>
                                        <p:cTn id="934" dur="1" fill="hold">
                                          <p:stCondLst>
                                            <p:cond delay="0"/>
                                          </p:stCondLst>
                                        </p:cTn>
                                        <p:tgtEl>
                                          <p:spTgt spid="15"/>
                                        </p:tgtEl>
                                        <p:attrNameLst>
                                          <p:attrName>style.visibility</p:attrName>
                                        </p:attrNameLst>
                                      </p:cBhvr>
                                      <p:to>
                                        <p:strVal val="visible"/>
                                      </p:to>
                                    </p:set>
                                    <p:anim calcmode="lin" valueType="num">
                                      <p:cBhvr>
                                        <p:cTn id="935" dur="4000" fill="hold"/>
                                        <p:tgtEl>
                                          <p:spTgt spid="15"/>
                                        </p:tgtEl>
                                        <p:attrNameLst>
                                          <p:attrName>ppt_w</p:attrName>
                                        </p:attrNameLst>
                                      </p:cBhvr>
                                      <p:tavLst>
                                        <p:tav tm="0" fmla="#ppt_w*sin(2.5*pi*$)">
                                          <p:val>
                                            <p:fltVal val="0"/>
                                          </p:val>
                                        </p:tav>
                                        <p:tav tm="100000">
                                          <p:val>
                                            <p:fltVal val="1"/>
                                          </p:val>
                                        </p:tav>
                                      </p:tavLst>
                                    </p:anim>
                                    <p:anim calcmode="lin" valueType="num">
                                      <p:cBhvr>
                                        <p:cTn id="936" dur="4000" fill="hold"/>
                                        <p:tgtEl>
                                          <p:spTgt spid="15"/>
                                        </p:tgtEl>
                                        <p:attrNameLst>
                                          <p:attrName>ppt_h</p:attrName>
                                        </p:attrNameLst>
                                      </p:cBhvr>
                                      <p:tavLst>
                                        <p:tav tm="0">
                                          <p:val>
                                            <p:strVal val="#ppt_h"/>
                                          </p:val>
                                        </p:tav>
                                        <p:tav tm="100000">
                                          <p:val>
                                            <p:strVal val="#ppt_h"/>
                                          </p:val>
                                        </p:tav>
                                      </p:tavLst>
                                    </p:anim>
                                  </p:childTnLst>
                                </p:cTn>
                              </p:par>
                              <p:par>
                                <p:cTn id="937" presetID="2" presetClass="exit" presetSubtype="1" fill="hold" grpId="2" nodeType="withEffect">
                                  <p:stCondLst>
                                    <p:cond delay="0"/>
                                  </p:stCondLst>
                                  <p:childTnLst>
                                    <p:anim calcmode="lin" valueType="num">
                                      <p:cBhvr additive="base">
                                        <p:cTn id="938" dur="4500"/>
                                        <p:tgtEl>
                                          <p:spTgt spid="15"/>
                                        </p:tgtEl>
                                        <p:attrNameLst>
                                          <p:attrName>ppt_x</p:attrName>
                                        </p:attrNameLst>
                                      </p:cBhvr>
                                      <p:tavLst>
                                        <p:tav tm="0">
                                          <p:val>
                                            <p:strVal val="ppt_x"/>
                                          </p:val>
                                        </p:tav>
                                        <p:tav tm="100000">
                                          <p:val>
                                            <p:strVal val="ppt_x"/>
                                          </p:val>
                                        </p:tav>
                                      </p:tavLst>
                                    </p:anim>
                                    <p:anim calcmode="lin" valueType="num">
                                      <p:cBhvr additive="base">
                                        <p:cTn id="939" dur="4500"/>
                                        <p:tgtEl>
                                          <p:spTgt spid="15"/>
                                        </p:tgtEl>
                                        <p:attrNameLst>
                                          <p:attrName>ppt_y</p:attrName>
                                        </p:attrNameLst>
                                      </p:cBhvr>
                                      <p:tavLst>
                                        <p:tav tm="0">
                                          <p:val>
                                            <p:strVal val="ppt_y"/>
                                          </p:val>
                                        </p:tav>
                                        <p:tav tm="100000">
                                          <p:val>
                                            <p:strVal val="0-ppt_h/2"/>
                                          </p:val>
                                        </p:tav>
                                      </p:tavLst>
                                    </p:anim>
                                    <p:set>
                                      <p:cBhvr>
                                        <p:cTn id="940" dur="1" fill="hold">
                                          <p:stCondLst>
                                            <p:cond delay="4499"/>
                                          </p:stCondLst>
                                        </p:cTn>
                                        <p:tgtEl>
                                          <p:spTgt spid="15"/>
                                        </p:tgtEl>
                                        <p:attrNameLst>
                                          <p:attrName>style.visibility</p:attrName>
                                        </p:attrNameLst>
                                      </p:cBhvr>
                                      <p:to>
                                        <p:strVal val="hidden"/>
                                      </p:to>
                                    </p:set>
                                  </p:childTnLst>
                                </p:cTn>
                              </p:par>
                              <p:par>
                                <p:cTn id="941" presetID="3" presetClass="exit" presetSubtype="10" fill="hold" grpId="3" nodeType="withEffect">
                                  <p:stCondLst>
                                    <p:cond delay="0"/>
                                  </p:stCondLst>
                                  <p:childTnLst>
                                    <p:animEffect transition="out" filter="blinds(horizontal)">
                                      <p:cBhvr>
                                        <p:cTn id="942" dur="6000"/>
                                        <p:tgtEl>
                                          <p:spTgt spid="15"/>
                                        </p:tgtEl>
                                      </p:cBhvr>
                                    </p:animEffect>
                                    <p:set>
                                      <p:cBhvr>
                                        <p:cTn id="943" dur="1" fill="hold">
                                          <p:stCondLst>
                                            <p:cond delay="5999"/>
                                          </p:stCondLst>
                                        </p:cTn>
                                        <p:tgtEl>
                                          <p:spTgt spid="15"/>
                                        </p:tgtEl>
                                        <p:attrNameLst>
                                          <p:attrName>style.visibility</p:attrName>
                                        </p:attrNameLst>
                                      </p:cBhvr>
                                      <p:to>
                                        <p:strVal val="hidden"/>
                                      </p:to>
                                    </p:set>
                                  </p:childTnLst>
                                </p:cTn>
                              </p:par>
                              <p:par>
                                <p:cTn id="944" presetID="8" presetClass="emph" presetSubtype="0" fill="hold" grpId="4" nodeType="withEffect">
                                  <p:stCondLst>
                                    <p:cond delay="0"/>
                                  </p:stCondLst>
                                  <p:childTnLst>
                                    <p:animRot by="-21600000">
                                      <p:cBhvr>
                                        <p:cTn id="945" dur="5000" fill="hold"/>
                                        <p:tgtEl>
                                          <p:spTgt spid="15"/>
                                        </p:tgtEl>
                                        <p:attrNameLst>
                                          <p:attrName>r</p:attrName>
                                        </p:attrNameLst>
                                      </p:cBhvr>
                                    </p:animRot>
                                  </p:childTnLst>
                                </p:cTn>
                              </p:par>
                              <p:par>
                                <p:cTn id="946" presetID="45" presetClass="exit" presetSubtype="0" fill="hold" grpId="5" nodeType="withEffect">
                                  <p:stCondLst>
                                    <p:cond delay="0"/>
                                  </p:stCondLst>
                                  <p:childTnLst>
                                    <p:animEffect transition="out" filter="fade">
                                      <p:cBhvr>
                                        <p:cTn id="947" dur="5000"/>
                                        <p:tgtEl>
                                          <p:spTgt spid="15"/>
                                        </p:tgtEl>
                                      </p:cBhvr>
                                    </p:animEffect>
                                    <p:anim calcmode="lin" valueType="num">
                                      <p:cBhvr>
                                        <p:cTn id="948"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49" dur="5000"/>
                                        <p:tgtEl>
                                          <p:spTgt spid="15"/>
                                        </p:tgtEl>
                                        <p:attrNameLst>
                                          <p:attrName>ppt_h</p:attrName>
                                        </p:attrNameLst>
                                      </p:cBhvr>
                                      <p:tavLst>
                                        <p:tav tm="0">
                                          <p:val>
                                            <p:strVal val="ppt_h"/>
                                          </p:val>
                                        </p:tav>
                                        <p:tav tm="100000">
                                          <p:val>
                                            <p:strVal val="ppt_h"/>
                                          </p:val>
                                        </p:tav>
                                      </p:tavLst>
                                    </p:anim>
                                    <p:set>
                                      <p:cBhvr>
                                        <p:cTn id="950" dur="1" fill="hold">
                                          <p:stCondLst>
                                            <p:cond delay="4999"/>
                                          </p:stCondLst>
                                        </p:cTn>
                                        <p:tgtEl>
                                          <p:spTgt spid="15"/>
                                        </p:tgtEl>
                                        <p:attrNameLst>
                                          <p:attrName>style.visibility</p:attrName>
                                        </p:attrNameLst>
                                      </p:cBhvr>
                                      <p:to>
                                        <p:strVal val="hidden"/>
                                      </p:to>
                                    </p:set>
                                  </p:childTnLst>
                                </p:cTn>
                              </p:par>
                              <p:par>
                                <p:cTn id="951" presetID="2" presetClass="entr" presetSubtype="4" fill="hold" grpId="0" nodeType="withEffect">
                                  <p:stCondLst>
                                    <p:cond delay="0"/>
                                  </p:stCondLst>
                                  <p:childTnLst>
                                    <p:set>
                                      <p:cBhvr>
                                        <p:cTn id="952" dur="1" fill="hold">
                                          <p:stCondLst>
                                            <p:cond delay="0"/>
                                          </p:stCondLst>
                                        </p:cTn>
                                        <p:tgtEl>
                                          <p:spTgt spid="18"/>
                                        </p:tgtEl>
                                        <p:attrNameLst>
                                          <p:attrName>style.visibility</p:attrName>
                                        </p:attrNameLst>
                                      </p:cBhvr>
                                      <p:to>
                                        <p:strVal val="visible"/>
                                      </p:to>
                                    </p:set>
                                    <p:anim calcmode="lin" valueType="num">
                                      <p:cBhvr additive="base">
                                        <p:cTn id="953" dur="4000" fill="hold"/>
                                        <p:tgtEl>
                                          <p:spTgt spid="18"/>
                                        </p:tgtEl>
                                        <p:attrNameLst>
                                          <p:attrName>ppt_x</p:attrName>
                                        </p:attrNameLst>
                                      </p:cBhvr>
                                      <p:tavLst>
                                        <p:tav tm="0">
                                          <p:val>
                                            <p:strVal val="#ppt_x"/>
                                          </p:val>
                                        </p:tav>
                                        <p:tav tm="100000">
                                          <p:val>
                                            <p:strVal val="#ppt_x"/>
                                          </p:val>
                                        </p:tav>
                                      </p:tavLst>
                                    </p:anim>
                                    <p:anim calcmode="lin" valueType="num">
                                      <p:cBhvr additive="base">
                                        <p:cTn id="954" dur="4000" fill="hold"/>
                                        <p:tgtEl>
                                          <p:spTgt spid="18"/>
                                        </p:tgtEl>
                                        <p:attrNameLst>
                                          <p:attrName>ppt_y</p:attrName>
                                        </p:attrNameLst>
                                      </p:cBhvr>
                                      <p:tavLst>
                                        <p:tav tm="0">
                                          <p:val>
                                            <p:strVal val="1+#ppt_h/2"/>
                                          </p:val>
                                        </p:tav>
                                        <p:tav tm="100000">
                                          <p:val>
                                            <p:strVal val="#ppt_y"/>
                                          </p:val>
                                        </p:tav>
                                      </p:tavLst>
                                    </p:anim>
                                  </p:childTnLst>
                                </p:cTn>
                              </p:par>
                              <p:par>
                                <p:cTn id="955" presetID="19" presetClass="entr" presetSubtype="10" fill="hold" grpId="1" nodeType="withEffect">
                                  <p:stCondLst>
                                    <p:cond delay="0"/>
                                  </p:stCondLst>
                                  <p:childTnLst>
                                    <p:set>
                                      <p:cBhvr>
                                        <p:cTn id="956" dur="1" fill="hold">
                                          <p:stCondLst>
                                            <p:cond delay="0"/>
                                          </p:stCondLst>
                                        </p:cTn>
                                        <p:tgtEl>
                                          <p:spTgt spid="18"/>
                                        </p:tgtEl>
                                        <p:attrNameLst>
                                          <p:attrName>style.visibility</p:attrName>
                                        </p:attrNameLst>
                                      </p:cBhvr>
                                      <p:to>
                                        <p:strVal val="visible"/>
                                      </p:to>
                                    </p:set>
                                    <p:anim calcmode="lin" valueType="num">
                                      <p:cBhvr>
                                        <p:cTn id="957" dur="4000" fill="hold"/>
                                        <p:tgtEl>
                                          <p:spTgt spid="18"/>
                                        </p:tgtEl>
                                        <p:attrNameLst>
                                          <p:attrName>ppt_w</p:attrName>
                                        </p:attrNameLst>
                                      </p:cBhvr>
                                      <p:tavLst>
                                        <p:tav tm="0" fmla="#ppt_w*sin(2.5*pi*$)">
                                          <p:val>
                                            <p:fltVal val="0"/>
                                          </p:val>
                                        </p:tav>
                                        <p:tav tm="100000">
                                          <p:val>
                                            <p:fltVal val="1"/>
                                          </p:val>
                                        </p:tav>
                                      </p:tavLst>
                                    </p:anim>
                                    <p:anim calcmode="lin" valueType="num">
                                      <p:cBhvr>
                                        <p:cTn id="958" dur="4000" fill="hold"/>
                                        <p:tgtEl>
                                          <p:spTgt spid="18"/>
                                        </p:tgtEl>
                                        <p:attrNameLst>
                                          <p:attrName>ppt_h</p:attrName>
                                        </p:attrNameLst>
                                      </p:cBhvr>
                                      <p:tavLst>
                                        <p:tav tm="0">
                                          <p:val>
                                            <p:strVal val="#ppt_h"/>
                                          </p:val>
                                        </p:tav>
                                        <p:tav tm="100000">
                                          <p:val>
                                            <p:strVal val="#ppt_h"/>
                                          </p:val>
                                        </p:tav>
                                      </p:tavLst>
                                    </p:anim>
                                  </p:childTnLst>
                                </p:cTn>
                              </p:par>
                              <p:par>
                                <p:cTn id="959" presetID="2" presetClass="exit" presetSubtype="1" fill="hold" grpId="2" nodeType="withEffect">
                                  <p:stCondLst>
                                    <p:cond delay="0"/>
                                  </p:stCondLst>
                                  <p:childTnLst>
                                    <p:anim calcmode="lin" valueType="num">
                                      <p:cBhvr additive="base">
                                        <p:cTn id="960" dur="4500"/>
                                        <p:tgtEl>
                                          <p:spTgt spid="18"/>
                                        </p:tgtEl>
                                        <p:attrNameLst>
                                          <p:attrName>ppt_x</p:attrName>
                                        </p:attrNameLst>
                                      </p:cBhvr>
                                      <p:tavLst>
                                        <p:tav tm="0">
                                          <p:val>
                                            <p:strVal val="ppt_x"/>
                                          </p:val>
                                        </p:tav>
                                        <p:tav tm="100000">
                                          <p:val>
                                            <p:strVal val="ppt_x"/>
                                          </p:val>
                                        </p:tav>
                                      </p:tavLst>
                                    </p:anim>
                                    <p:anim calcmode="lin" valueType="num">
                                      <p:cBhvr additive="base">
                                        <p:cTn id="961" dur="4500"/>
                                        <p:tgtEl>
                                          <p:spTgt spid="18"/>
                                        </p:tgtEl>
                                        <p:attrNameLst>
                                          <p:attrName>ppt_y</p:attrName>
                                        </p:attrNameLst>
                                      </p:cBhvr>
                                      <p:tavLst>
                                        <p:tav tm="0">
                                          <p:val>
                                            <p:strVal val="ppt_y"/>
                                          </p:val>
                                        </p:tav>
                                        <p:tav tm="100000">
                                          <p:val>
                                            <p:strVal val="0-ppt_h/2"/>
                                          </p:val>
                                        </p:tav>
                                      </p:tavLst>
                                    </p:anim>
                                    <p:set>
                                      <p:cBhvr>
                                        <p:cTn id="962" dur="1" fill="hold">
                                          <p:stCondLst>
                                            <p:cond delay="4499"/>
                                          </p:stCondLst>
                                        </p:cTn>
                                        <p:tgtEl>
                                          <p:spTgt spid="18"/>
                                        </p:tgtEl>
                                        <p:attrNameLst>
                                          <p:attrName>style.visibility</p:attrName>
                                        </p:attrNameLst>
                                      </p:cBhvr>
                                      <p:to>
                                        <p:strVal val="hidden"/>
                                      </p:to>
                                    </p:set>
                                  </p:childTnLst>
                                </p:cTn>
                              </p:par>
                              <p:par>
                                <p:cTn id="963" presetID="3" presetClass="exit" presetSubtype="10" fill="hold" grpId="3" nodeType="withEffect">
                                  <p:stCondLst>
                                    <p:cond delay="0"/>
                                  </p:stCondLst>
                                  <p:childTnLst>
                                    <p:animEffect transition="out" filter="blinds(horizontal)">
                                      <p:cBhvr>
                                        <p:cTn id="964" dur="6000"/>
                                        <p:tgtEl>
                                          <p:spTgt spid="18"/>
                                        </p:tgtEl>
                                      </p:cBhvr>
                                    </p:animEffect>
                                    <p:set>
                                      <p:cBhvr>
                                        <p:cTn id="965" dur="1" fill="hold">
                                          <p:stCondLst>
                                            <p:cond delay="5999"/>
                                          </p:stCondLst>
                                        </p:cTn>
                                        <p:tgtEl>
                                          <p:spTgt spid="18"/>
                                        </p:tgtEl>
                                        <p:attrNameLst>
                                          <p:attrName>style.visibility</p:attrName>
                                        </p:attrNameLst>
                                      </p:cBhvr>
                                      <p:to>
                                        <p:strVal val="hidden"/>
                                      </p:to>
                                    </p:set>
                                  </p:childTnLst>
                                </p:cTn>
                              </p:par>
                              <p:par>
                                <p:cTn id="966" presetID="8" presetClass="emph" presetSubtype="0" fill="hold" grpId="4" nodeType="withEffect">
                                  <p:stCondLst>
                                    <p:cond delay="0"/>
                                  </p:stCondLst>
                                  <p:childTnLst>
                                    <p:animRot by="-21600000">
                                      <p:cBhvr>
                                        <p:cTn id="967" dur="5000" fill="hold"/>
                                        <p:tgtEl>
                                          <p:spTgt spid="18"/>
                                        </p:tgtEl>
                                        <p:attrNameLst>
                                          <p:attrName>r</p:attrName>
                                        </p:attrNameLst>
                                      </p:cBhvr>
                                    </p:animRot>
                                  </p:childTnLst>
                                </p:cTn>
                              </p:par>
                              <p:par>
                                <p:cTn id="968" presetID="45" presetClass="exit" presetSubtype="0" fill="hold" grpId="5" nodeType="withEffect">
                                  <p:stCondLst>
                                    <p:cond delay="0"/>
                                  </p:stCondLst>
                                  <p:childTnLst>
                                    <p:animEffect transition="out" filter="fade">
                                      <p:cBhvr>
                                        <p:cTn id="969" dur="5000"/>
                                        <p:tgtEl>
                                          <p:spTgt spid="18"/>
                                        </p:tgtEl>
                                      </p:cBhvr>
                                    </p:animEffect>
                                    <p:anim calcmode="lin" valueType="num">
                                      <p:cBhvr>
                                        <p:cTn id="970"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71" dur="5000"/>
                                        <p:tgtEl>
                                          <p:spTgt spid="18"/>
                                        </p:tgtEl>
                                        <p:attrNameLst>
                                          <p:attrName>ppt_h</p:attrName>
                                        </p:attrNameLst>
                                      </p:cBhvr>
                                      <p:tavLst>
                                        <p:tav tm="0">
                                          <p:val>
                                            <p:strVal val="ppt_h"/>
                                          </p:val>
                                        </p:tav>
                                        <p:tav tm="100000">
                                          <p:val>
                                            <p:strVal val="ppt_h"/>
                                          </p:val>
                                        </p:tav>
                                      </p:tavLst>
                                    </p:anim>
                                    <p:set>
                                      <p:cBhvr>
                                        <p:cTn id="972" dur="1" fill="hold">
                                          <p:stCondLst>
                                            <p:cond delay="4999"/>
                                          </p:stCondLst>
                                        </p:cTn>
                                        <p:tgtEl>
                                          <p:spTgt spid="18"/>
                                        </p:tgtEl>
                                        <p:attrNameLst>
                                          <p:attrName>style.visibility</p:attrName>
                                        </p:attrNameLst>
                                      </p:cBhvr>
                                      <p:to>
                                        <p:strVal val="hidden"/>
                                      </p:to>
                                    </p:set>
                                  </p:childTnLst>
                                </p:cTn>
                              </p:par>
                              <p:par>
                                <p:cTn id="973" presetID="2" presetClass="entr" presetSubtype="4" fill="hold" grpId="0" nodeType="withEffect">
                                  <p:stCondLst>
                                    <p:cond delay="0"/>
                                  </p:stCondLst>
                                  <p:childTnLst>
                                    <p:set>
                                      <p:cBhvr>
                                        <p:cTn id="974" dur="1" fill="hold">
                                          <p:stCondLst>
                                            <p:cond delay="0"/>
                                          </p:stCondLst>
                                        </p:cTn>
                                        <p:tgtEl>
                                          <p:spTgt spid="17"/>
                                        </p:tgtEl>
                                        <p:attrNameLst>
                                          <p:attrName>style.visibility</p:attrName>
                                        </p:attrNameLst>
                                      </p:cBhvr>
                                      <p:to>
                                        <p:strVal val="visible"/>
                                      </p:to>
                                    </p:set>
                                    <p:anim calcmode="lin" valueType="num">
                                      <p:cBhvr additive="base">
                                        <p:cTn id="975" dur="4000" fill="hold"/>
                                        <p:tgtEl>
                                          <p:spTgt spid="17"/>
                                        </p:tgtEl>
                                        <p:attrNameLst>
                                          <p:attrName>ppt_x</p:attrName>
                                        </p:attrNameLst>
                                      </p:cBhvr>
                                      <p:tavLst>
                                        <p:tav tm="0">
                                          <p:val>
                                            <p:strVal val="#ppt_x"/>
                                          </p:val>
                                        </p:tav>
                                        <p:tav tm="100000">
                                          <p:val>
                                            <p:strVal val="#ppt_x"/>
                                          </p:val>
                                        </p:tav>
                                      </p:tavLst>
                                    </p:anim>
                                    <p:anim calcmode="lin" valueType="num">
                                      <p:cBhvr additive="base">
                                        <p:cTn id="976" dur="4000" fill="hold"/>
                                        <p:tgtEl>
                                          <p:spTgt spid="17"/>
                                        </p:tgtEl>
                                        <p:attrNameLst>
                                          <p:attrName>ppt_y</p:attrName>
                                        </p:attrNameLst>
                                      </p:cBhvr>
                                      <p:tavLst>
                                        <p:tav tm="0">
                                          <p:val>
                                            <p:strVal val="1+#ppt_h/2"/>
                                          </p:val>
                                        </p:tav>
                                        <p:tav tm="100000">
                                          <p:val>
                                            <p:strVal val="#ppt_y"/>
                                          </p:val>
                                        </p:tav>
                                      </p:tavLst>
                                    </p:anim>
                                  </p:childTnLst>
                                </p:cTn>
                              </p:par>
                              <p:par>
                                <p:cTn id="977" presetID="19" presetClass="entr" presetSubtype="10" fill="hold" grpId="1" nodeType="withEffect">
                                  <p:stCondLst>
                                    <p:cond delay="0"/>
                                  </p:stCondLst>
                                  <p:childTnLst>
                                    <p:set>
                                      <p:cBhvr>
                                        <p:cTn id="978" dur="1" fill="hold">
                                          <p:stCondLst>
                                            <p:cond delay="0"/>
                                          </p:stCondLst>
                                        </p:cTn>
                                        <p:tgtEl>
                                          <p:spTgt spid="17"/>
                                        </p:tgtEl>
                                        <p:attrNameLst>
                                          <p:attrName>style.visibility</p:attrName>
                                        </p:attrNameLst>
                                      </p:cBhvr>
                                      <p:to>
                                        <p:strVal val="visible"/>
                                      </p:to>
                                    </p:set>
                                    <p:anim calcmode="lin" valueType="num">
                                      <p:cBhvr>
                                        <p:cTn id="979" dur="4000" fill="hold"/>
                                        <p:tgtEl>
                                          <p:spTgt spid="17"/>
                                        </p:tgtEl>
                                        <p:attrNameLst>
                                          <p:attrName>ppt_w</p:attrName>
                                        </p:attrNameLst>
                                      </p:cBhvr>
                                      <p:tavLst>
                                        <p:tav tm="0" fmla="#ppt_w*sin(2.5*pi*$)">
                                          <p:val>
                                            <p:fltVal val="0"/>
                                          </p:val>
                                        </p:tav>
                                        <p:tav tm="100000">
                                          <p:val>
                                            <p:fltVal val="1"/>
                                          </p:val>
                                        </p:tav>
                                      </p:tavLst>
                                    </p:anim>
                                    <p:anim calcmode="lin" valueType="num">
                                      <p:cBhvr>
                                        <p:cTn id="980" dur="4000" fill="hold"/>
                                        <p:tgtEl>
                                          <p:spTgt spid="17"/>
                                        </p:tgtEl>
                                        <p:attrNameLst>
                                          <p:attrName>ppt_h</p:attrName>
                                        </p:attrNameLst>
                                      </p:cBhvr>
                                      <p:tavLst>
                                        <p:tav tm="0">
                                          <p:val>
                                            <p:strVal val="#ppt_h"/>
                                          </p:val>
                                        </p:tav>
                                        <p:tav tm="100000">
                                          <p:val>
                                            <p:strVal val="#ppt_h"/>
                                          </p:val>
                                        </p:tav>
                                      </p:tavLst>
                                    </p:anim>
                                  </p:childTnLst>
                                </p:cTn>
                              </p:par>
                              <p:par>
                                <p:cTn id="981" presetID="2" presetClass="exit" presetSubtype="1" fill="hold" grpId="2" nodeType="withEffect">
                                  <p:stCondLst>
                                    <p:cond delay="0"/>
                                  </p:stCondLst>
                                  <p:childTnLst>
                                    <p:anim calcmode="lin" valueType="num">
                                      <p:cBhvr additive="base">
                                        <p:cTn id="982" dur="4500"/>
                                        <p:tgtEl>
                                          <p:spTgt spid="17"/>
                                        </p:tgtEl>
                                        <p:attrNameLst>
                                          <p:attrName>ppt_x</p:attrName>
                                        </p:attrNameLst>
                                      </p:cBhvr>
                                      <p:tavLst>
                                        <p:tav tm="0">
                                          <p:val>
                                            <p:strVal val="ppt_x"/>
                                          </p:val>
                                        </p:tav>
                                        <p:tav tm="100000">
                                          <p:val>
                                            <p:strVal val="ppt_x"/>
                                          </p:val>
                                        </p:tav>
                                      </p:tavLst>
                                    </p:anim>
                                    <p:anim calcmode="lin" valueType="num">
                                      <p:cBhvr additive="base">
                                        <p:cTn id="983" dur="4500"/>
                                        <p:tgtEl>
                                          <p:spTgt spid="17"/>
                                        </p:tgtEl>
                                        <p:attrNameLst>
                                          <p:attrName>ppt_y</p:attrName>
                                        </p:attrNameLst>
                                      </p:cBhvr>
                                      <p:tavLst>
                                        <p:tav tm="0">
                                          <p:val>
                                            <p:strVal val="ppt_y"/>
                                          </p:val>
                                        </p:tav>
                                        <p:tav tm="100000">
                                          <p:val>
                                            <p:strVal val="0-ppt_h/2"/>
                                          </p:val>
                                        </p:tav>
                                      </p:tavLst>
                                    </p:anim>
                                    <p:set>
                                      <p:cBhvr>
                                        <p:cTn id="984" dur="1" fill="hold">
                                          <p:stCondLst>
                                            <p:cond delay="4499"/>
                                          </p:stCondLst>
                                        </p:cTn>
                                        <p:tgtEl>
                                          <p:spTgt spid="17"/>
                                        </p:tgtEl>
                                        <p:attrNameLst>
                                          <p:attrName>style.visibility</p:attrName>
                                        </p:attrNameLst>
                                      </p:cBhvr>
                                      <p:to>
                                        <p:strVal val="hidden"/>
                                      </p:to>
                                    </p:set>
                                  </p:childTnLst>
                                </p:cTn>
                              </p:par>
                              <p:par>
                                <p:cTn id="985" presetID="3" presetClass="exit" presetSubtype="10" fill="hold" grpId="3" nodeType="withEffect">
                                  <p:stCondLst>
                                    <p:cond delay="0"/>
                                  </p:stCondLst>
                                  <p:childTnLst>
                                    <p:animEffect transition="out" filter="blinds(horizontal)">
                                      <p:cBhvr>
                                        <p:cTn id="986" dur="6000"/>
                                        <p:tgtEl>
                                          <p:spTgt spid="17"/>
                                        </p:tgtEl>
                                      </p:cBhvr>
                                    </p:animEffect>
                                    <p:set>
                                      <p:cBhvr>
                                        <p:cTn id="987" dur="1" fill="hold">
                                          <p:stCondLst>
                                            <p:cond delay="5999"/>
                                          </p:stCondLst>
                                        </p:cTn>
                                        <p:tgtEl>
                                          <p:spTgt spid="17"/>
                                        </p:tgtEl>
                                        <p:attrNameLst>
                                          <p:attrName>style.visibility</p:attrName>
                                        </p:attrNameLst>
                                      </p:cBhvr>
                                      <p:to>
                                        <p:strVal val="hidden"/>
                                      </p:to>
                                    </p:set>
                                  </p:childTnLst>
                                </p:cTn>
                              </p:par>
                              <p:par>
                                <p:cTn id="988" presetID="8" presetClass="emph" presetSubtype="0" fill="hold" grpId="4" nodeType="withEffect">
                                  <p:stCondLst>
                                    <p:cond delay="0"/>
                                  </p:stCondLst>
                                  <p:childTnLst>
                                    <p:animRot by="-21600000">
                                      <p:cBhvr>
                                        <p:cTn id="989" dur="5000" fill="hold"/>
                                        <p:tgtEl>
                                          <p:spTgt spid="17"/>
                                        </p:tgtEl>
                                        <p:attrNameLst>
                                          <p:attrName>r</p:attrName>
                                        </p:attrNameLst>
                                      </p:cBhvr>
                                    </p:animRot>
                                  </p:childTnLst>
                                </p:cTn>
                              </p:par>
                              <p:par>
                                <p:cTn id="990" presetID="45" presetClass="exit" presetSubtype="0" fill="hold" grpId="5" nodeType="withEffect">
                                  <p:stCondLst>
                                    <p:cond delay="0"/>
                                  </p:stCondLst>
                                  <p:childTnLst>
                                    <p:animEffect transition="out" filter="fade">
                                      <p:cBhvr>
                                        <p:cTn id="991" dur="5000"/>
                                        <p:tgtEl>
                                          <p:spTgt spid="17"/>
                                        </p:tgtEl>
                                      </p:cBhvr>
                                    </p:animEffect>
                                    <p:anim calcmode="lin" valueType="num">
                                      <p:cBhvr>
                                        <p:cTn id="992"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93" dur="5000"/>
                                        <p:tgtEl>
                                          <p:spTgt spid="17"/>
                                        </p:tgtEl>
                                        <p:attrNameLst>
                                          <p:attrName>ppt_h</p:attrName>
                                        </p:attrNameLst>
                                      </p:cBhvr>
                                      <p:tavLst>
                                        <p:tav tm="0">
                                          <p:val>
                                            <p:strVal val="ppt_h"/>
                                          </p:val>
                                        </p:tav>
                                        <p:tav tm="100000">
                                          <p:val>
                                            <p:strVal val="ppt_h"/>
                                          </p:val>
                                        </p:tav>
                                      </p:tavLst>
                                    </p:anim>
                                    <p:set>
                                      <p:cBhvr>
                                        <p:cTn id="994" dur="1" fill="hold">
                                          <p:stCondLst>
                                            <p:cond delay="4999"/>
                                          </p:stCondLst>
                                        </p:cTn>
                                        <p:tgtEl>
                                          <p:spTgt spid="17"/>
                                        </p:tgtEl>
                                        <p:attrNameLst>
                                          <p:attrName>style.visibility</p:attrName>
                                        </p:attrNameLst>
                                      </p:cBhvr>
                                      <p:to>
                                        <p:strVal val="hidden"/>
                                      </p:to>
                                    </p:set>
                                  </p:childTnLst>
                                </p:cTn>
                              </p:par>
                              <p:par>
                                <p:cTn id="995" presetID="2" presetClass="entr" presetSubtype="4" fill="hold" grpId="0" nodeType="withEffect">
                                  <p:stCondLst>
                                    <p:cond delay="0"/>
                                  </p:stCondLst>
                                  <p:childTnLst>
                                    <p:set>
                                      <p:cBhvr>
                                        <p:cTn id="996" dur="1" fill="hold">
                                          <p:stCondLst>
                                            <p:cond delay="0"/>
                                          </p:stCondLst>
                                        </p:cTn>
                                        <p:tgtEl>
                                          <p:spTgt spid="16"/>
                                        </p:tgtEl>
                                        <p:attrNameLst>
                                          <p:attrName>style.visibility</p:attrName>
                                        </p:attrNameLst>
                                      </p:cBhvr>
                                      <p:to>
                                        <p:strVal val="visible"/>
                                      </p:to>
                                    </p:set>
                                    <p:anim calcmode="lin" valueType="num">
                                      <p:cBhvr additive="base">
                                        <p:cTn id="997" dur="4000" fill="hold"/>
                                        <p:tgtEl>
                                          <p:spTgt spid="16"/>
                                        </p:tgtEl>
                                        <p:attrNameLst>
                                          <p:attrName>ppt_x</p:attrName>
                                        </p:attrNameLst>
                                      </p:cBhvr>
                                      <p:tavLst>
                                        <p:tav tm="0">
                                          <p:val>
                                            <p:strVal val="#ppt_x"/>
                                          </p:val>
                                        </p:tav>
                                        <p:tav tm="100000">
                                          <p:val>
                                            <p:strVal val="#ppt_x"/>
                                          </p:val>
                                        </p:tav>
                                      </p:tavLst>
                                    </p:anim>
                                    <p:anim calcmode="lin" valueType="num">
                                      <p:cBhvr additive="base">
                                        <p:cTn id="998" dur="4000" fill="hold"/>
                                        <p:tgtEl>
                                          <p:spTgt spid="16"/>
                                        </p:tgtEl>
                                        <p:attrNameLst>
                                          <p:attrName>ppt_y</p:attrName>
                                        </p:attrNameLst>
                                      </p:cBhvr>
                                      <p:tavLst>
                                        <p:tav tm="0">
                                          <p:val>
                                            <p:strVal val="1+#ppt_h/2"/>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16"/>
                                        </p:tgtEl>
                                        <p:attrNameLst>
                                          <p:attrName>style.visibility</p:attrName>
                                        </p:attrNameLst>
                                      </p:cBhvr>
                                      <p:to>
                                        <p:strVal val="visible"/>
                                      </p:to>
                                    </p:set>
                                    <p:anim calcmode="lin" valueType="num">
                                      <p:cBhvr>
                                        <p:cTn id="1001" dur="4000" fill="hold"/>
                                        <p:tgtEl>
                                          <p:spTgt spid="16"/>
                                        </p:tgtEl>
                                        <p:attrNameLst>
                                          <p:attrName>ppt_w</p:attrName>
                                        </p:attrNameLst>
                                      </p:cBhvr>
                                      <p:tavLst>
                                        <p:tav tm="0" fmla="#ppt_w*sin(2.5*pi*$)">
                                          <p:val>
                                            <p:fltVal val="0"/>
                                          </p:val>
                                        </p:tav>
                                        <p:tav tm="100000">
                                          <p:val>
                                            <p:fltVal val="1"/>
                                          </p:val>
                                        </p:tav>
                                      </p:tavLst>
                                    </p:anim>
                                    <p:anim calcmode="lin" valueType="num">
                                      <p:cBhvr>
                                        <p:cTn id="1002" dur="4000" fill="hold"/>
                                        <p:tgtEl>
                                          <p:spTgt spid="16"/>
                                        </p:tgtEl>
                                        <p:attrNameLst>
                                          <p:attrName>ppt_h</p:attrName>
                                        </p:attrNameLst>
                                      </p:cBhvr>
                                      <p:tavLst>
                                        <p:tav tm="0">
                                          <p:val>
                                            <p:strVal val="#ppt_h"/>
                                          </p:val>
                                        </p:tav>
                                        <p:tav tm="100000">
                                          <p:val>
                                            <p:strVal val="#ppt_h"/>
                                          </p:val>
                                        </p:tav>
                                      </p:tavLst>
                                    </p:anim>
                                  </p:childTnLst>
                                </p:cTn>
                              </p:par>
                              <p:par>
                                <p:cTn id="1003" presetID="2" presetClass="exit" presetSubtype="1" fill="hold" grpId="2" nodeType="withEffect">
                                  <p:stCondLst>
                                    <p:cond delay="0"/>
                                  </p:stCondLst>
                                  <p:childTnLst>
                                    <p:anim calcmode="lin" valueType="num">
                                      <p:cBhvr additive="base">
                                        <p:cTn id="1004" dur="4500"/>
                                        <p:tgtEl>
                                          <p:spTgt spid="16"/>
                                        </p:tgtEl>
                                        <p:attrNameLst>
                                          <p:attrName>ppt_x</p:attrName>
                                        </p:attrNameLst>
                                      </p:cBhvr>
                                      <p:tavLst>
                                        <p:tav tm="0">
                                          <p:val>
                                            <p:strVal val="ppt_x"/>
                                          </p:val>
                                        </p:tav>
                                        <p:tav tm="100000">
                                          <p:val>
                                            <p:strVal val="ppt_x"/>
                                          </p:val>
                                        </p:tav>
                                      </p:tavLst>
                                    </p:anim>
                                    <p:anim calcmode="lin" valueType="num">
                                      <p:cBhvr additive="base">
                                        <p:cTn id="1005" dur="4500"/>
                                        <p:tgtEl>
                                          <p:spTgt spid="16"/>
                                        </p:tgtEl>
                                        <p:attrNameLst>
                                          <p:attrName>ppt_y</p:attrName>
                                        </p:attrNameLst>
                                      </p:cBhvr>
                                      <p:tavLst>
                                        <p:tav tm="0">
                                          <p:val>
                                            <p:strVal val="ppt_y"/>
                                          </p:val>
                                        </p:tav>
                                        <p:tav tm="100000">
                                          <p:val>
                                            <p:strVal val="0-ppt_h/2"/>
                                          </p:val>
                                        </p:tav>
                                      </p:tavLst>
                                    </p:anim>
                                    <p:set>
                                      <p:cBhvr>
                                        <p:cTn id="1006" dur="1" fill="hold">
                                          <p:stCondLst>
                                            <p:cond delay="4499"/>
                                          </p:stCondLst>
                                        </p:cTn>
                                        <p:tgtEl>
                                          <p:spTgt spid="16"/>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16"/>
                                        </p:tgtEl>
                                      </p:cBhvr>
                                    </p:animEffect>
                                    <p:set>
                                      <p:cBhvr>
                                        <p:cTn id="1009" dur="1" fill="hold">
                                          <p:stCondLst>
                                            <p:cond delay="5999"/>
                                          </p:stCondLst>
                                        </p:cTn>
                                        <p:tgtEl>
                                          <p:spTgt spid="16"/>
                                        </p:tgtEl>
                                        <p:attrNameLst>
                                          <p:attrName>style.visibility</p:attrName>
                                        </p:attrNameLst>
                                      </p:cBhvr>
                                      <p:to>
                                        <p:strVal val="hidden"/>
                                      </p:to>
                                    </p:set>
                                  </p:childTnLst>
                                </p:cTn>
                              </p:par>
                              <p:par>
                                <p:cTn id="1010" presetID="8" presetClass="emph" presetSubtype="0" fill="hold" grpId="4" nodeType="withEffect">
                                  <p:stCondLst>
                                    <p:cond delay="0"/>
                                  </p:stCondLst>
                                  <p:childTnLst>
                                    <p:animRot by="-21600000">
                                      <p:cBhvr>
                                        <p:cTn id="1011" dur="5000" fill="hold"/>
                                        <p:tgtEl>
                                          <p:spTgt spid="16"/>
                                        </p:tgtEl>
                                        <p:attrNameLst>
                                          <p:attrName>r</p:attrName>
                                        </p:attrNameLst>
                                      </p:cBhvr>
                                    </p:animRot>
                                  </p:childTnLst>
                                </p:cTn>
                              </p:par>
                              <p:par>
                                <p:cTn id="1012" presetID="45" presetClass="exit" presetSubtype="0" fill="hold" grpId="5" nodeType="withEffect">
                                  <p:stCondLst>
                                    <p:cond delay="0"/>
                                  </p:stCondLst>
                                  <p:childTnLst>
                                    <p:animEffect transition="out" filter="fade">
                                      <p:cBhvr>
                                        <p:cTn id="1013" dur="5000"/>
                                        <p:tgtEl>
                                          <p:spTgt spid="16"/>
                                        </p:tgtEl>
                                      </p:cBhvr>
                                    </p:animEffect>
                                    <p:anim calcmode="lin" valueType="num">
                                      <p:cBhvr>
                                        <p:cTn id="1014"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15" dur="5000"/>
                                        <p:tgtEl>
                                          <p:spTgt spid="16"/>
                                        </p:tgtEl>
                                        <p:attrNameLst>
                                          <p:attrName>ppt_h</p:attrName>
                                        </p:attrNameLst>
                                      </p:cBhvr>
                                      <p:tavLst>
                                        <p:tav tm="0">
                                          <p:val>
                                            <p:strVal val="ppt_h"/>
                                          </p:val>
                                        </p:tav>
                                        <p:tav tm="100000">
                                          <p:val>
                                            <p:strVal val="ppt_h"/>
                                          </p:val>
                                        </p:tav>
                                      </p:tavLst>
                                    </p:anim>
                                    <p:set>
                                      <p:cBhvr>
                                        <p:cTn id="1016" dur="1" fill="hold">
                                          <p:stCondLst>
                                            <p:cond delay="4999"/>
                                          </p:stCondLst>
                                        </p:cTn>
                                        <p:tgtEl>
                                          <p:spTgt spid="16"/>
                                        </p:tgtEl>
                                        <p:attrNameLst>
                                          <p:attrName>style.visibility</p:attrName>
                                        </p:attrNameLst>
                                      </p:cBhvr>
                                      <p:to>
                                        <p:strVal val="hidden"/>
                                      </p:to>
                                    </p:set>
                                  </p:childTnLst>
                                </p:cTn>
                              </p:par>
                              <p:par>
                                <p:cTn id="1017" presetID="2" presetClass="entr" presetSubtype="4" fill="hold" grpId="0" nodeType="withEffect">
                                  <p:stCondLst>
                                    <p:cond delay="0"/>
                                  </p:stCondLst>
                                  <p:childTnLst>
                                    <p:set>
                                      <p:cBhvr>
                                        <p:cTn id="1018" dur="1" fill="hold">
                                          <p:stCondLst>
                                            <p:cond delay="0"/>
                                          </p:stCondLst>
                                        </p:cTn>
                                        <p:tgtEl>
                                          <p:spTgt spid="21"/>
                                        </p:tgtEl>
                                        <p:attrNameLst>
                                          <p:attrName>style.visibility</p:attrName>
                                        </p:attrNameLst>
                                      </p:cBhvr>
                                      <p:to>
                                        <p:strVal val="visible"/>
                                      </p:to>
                                    </p:set>
                                    <p:anim calcmode="lin" valueType="num">
                                      <p:cBhvr additive="base">
                                        <p:cTn id="1019" dur="4000" fill="hold"/>
                                        <p:tgtEl>
                                          <p:spTgt spid="21"/>
                                        </p:tgtEl>
                                        <p:attrNameLst>
                                          <p:attrName>ppt_x</p:attrName>
                                        </p:attrNameLst>
                                      </p:cBhvr>
                                      <p:tavLst>
                                        <p:tav tm="0">
                                          <p:val>
                                            <p:strVal val="#ppt_x"/>
                                          </p:val>
                                        </p:tav>
                                        <p:tav tm="100000">
                                          <p:val>
                                            <p:strVal val="#ppt_x"/>
                                          </p:val>
                                        </p:tav>
                                      </p:tavLst>
                                    </p:anim>
                                    <p:anim calcmode="lin" valueType="num">
                                      <p:cBhvr additive="base">
                                        <p:cTn id="1020" dur="4000" fill="hold"/>
                                        <p:tgtEl>
                                          <p:spTgt spid="21"/>
                                        </p:tgtEl>
                                        <p:attrNameLst>
                                          <p:attrName>ppt_y</p:attrName>
                                        </p:attrNameLst>
                                      </p:cBhvr>
                                      <p:tavLst>
                                        <p:tav tm="0">
                                          <p:val>
                                            <p:strVal val="1+#ppt_h/2"/>
                                          </p:val>
                                        </p:tav>
                                        <p:tav tm="100000">
                                          <p:val>
                                            <p:strVal val="#ppt_y"/>
                                          </p:val>
                                        </p:tav>
                                      </p:tavLst>
                                    </p:anim>
                                  </p:childTnLst>
                                </p:cTn>
                              </p:par>
                              <p:par>
                                <p:cTn id="1021" presetID="19" presetClass="entr" presetSubtype="10" fill="hold" grpId="1" nodeType="withEffect">
                                  <p:stCondLst>
                                    <p:cond delay="0"/>
                                  </p:stCondLst>
                                  <p:childTnLst>
                                    <p:set>
                                      <p:cBhvr>
                                        <p:cTn id="1022" dur="1" fill="hold">
                                          <p:stCondLst>
                                            <p:cond delay="0"/>
                                          </p:stCondLst>
                                        </p:cTn>
                                        <p:tgtEl>
                                          <p:spTgt spid="21"/>
                                        </p:tgtEl>
                                        <p:attrNameLst>
                                          <p:attrName>style.visibility</p:attrName>
                                        </p:attrNameLst>
                                      </p:cBhvr>
                                      <p:to>
                                        <p:strVal val="visible"/>
                                      </p:to>
                                    </p:set>
                                    <p:anim calcmode="lin" valueType="num">
                                      <p:cBhvr>
                                        <p:cTn id="1023" dur="4000" fill="hold"/>
                                        <p:tgtEl>
                                          <p:spTgt spid="21"/>
                                        </p:tgtEl>
                                        <p:attrNameLst>
                                          <p:attrName>ppt_w</p:attrName>
                                        </p:attrNameLst>
                                      </p:cBhvr>
                                      <p:tavLst>
                                        <p:tav tm="0" fmla="#ppt_w*sin(2.5*pi*$)">
                                          <p:val>
                                            <p:fltVal val="0"/>
                                          </p:val>
                                        </p:tav>
                                        <p:tav tm="100000">
                                          <p:val>
                                            <p:fltVal val="1"/>
                                          </p:val>
                                        </p:tav>
                                      </p:tavLst>
                                    </p:anim>
                                    <p:anim calcmode="lin" valueType="num">
                                      <p:cBhvr>
                                        <p:cTn id="1024" dur="4000" fill="hold"/>
                                        <p:tgtEl>
                                          <p:spTgt spid="21"/>
                                        </p:tgtEl>
                                        <p:attrNameLst>
                                          <p:attrName>ppt_h</p:attrName>
                                        </p:attrNameLst>
                                      </p:cBhvr>
                                      <p:tavLst>
                                        <p:tav tm="0">
                                          <p:val>
                                            <p:strVal val="#ppt_h"/>
                                          </p:val>
                                        </p:tav>
                                        <p:tav tm="100000">
                                          <p:val>
                                            <p:strVal val="#ppt_h"/>
                                          </p:val>
                                        </p:tav>
                                      </p:tavLst>
                                    </p:anim>
                                  </p:childTnLst>
                                </p:cTn>
                              </p:par>
                              <p:par>
                                <p:cTn id="1025" presetID="2" presetClass="exit" presetSubtype="1" fill="hold" grpId="2" nodeType="withEffect">
                                  <p:stCondLst>
                                    <p:cond delay="0"/>
                                  </p:stCondLst>
                                  <p:childTnLst>
                                    <p:anim calcmode="lin" valueType="num">
                                      <p:cBhvr additive="base">
                                        <p:cTn id="1026" dur="4500"/>
                                        <p:tgtEl>
                                          <p:spTgt spid="21"/>
                                        </p:tgtEl>
                                        <p:attrNameLst>
                                          <p:attrName>ppt_x</p:attrName>
                                        </p:attrNameLst>
                                      </p:cBhvr>
                                      <p:tavLst>
                                        <p:tav tm="0">
                                          <p:val>
                                            <p:strVal val="ppt_x"/>
                                          </p:val>
                                        </p:tav>
                                        <p:tav tm="100000">
                                          <p:val>
                                            <p:strVal val="ppt_x"/>
                                          </p:val>
                                        </p:tav>
                                      </p:tavLst>
                                    </p:anim>
                                    <p:anim calcmode="lin" valueType="num">
                                      <p:cBhvr additive="base">
                                        <p:cTn id="1027" dur="4500"/>
                                        <p:tgtEl>
                                          <p:spTgt spid="21"/>
                                        </p:tgtEl>
                                        <p:attrNameLst>
                                          <p:attrName>ppt_y</p:attrName>
                                        </p:attrNameLst>
                                      </p:cBhvr>
                                      <p:tavLst>
                                        <p:tav tm="0">
                                          <p:val>
                                            <p:strVal val="ppt_y"/>
                                          </p:val>
                                        </p:tav>
                                        <p:tav tm="100000">
                                          <p:val>
                                            <p:strVal val="0-ppt_h/2"/>
                                          </p:val>
                                        </p:tav>
                                      </p:tavLst>
                                    </p:anim>
                                    <p:set>
                                      <p:cBhvr>
                                        <p:cTn id="1028" dur="1" fill="hold">
                                          <p:stCondLst>
                                            <p:cond delay="4499"/>
                                          </p:stCondLst>
                                        </p:cTn>
                                        <p:tgtEl>
                                          <p:spTgt spid="21"/>
                                        </p:tgtEl>
                                        <p:attrNameLst>
                                          <p:attrName>style.visibility</p:attrName>
                                        </p:attrNameLst>
                                      </p:cBhvr>
                                      <p:to>
                                        <p:strVal val="hidden"/>
                                      </p:to>
                                    </p:set>
                                  </p:childTnLst>
                                </p:cTn>
                              </p:par>
                              <p:par>
                                <p:cTn id="1029" presetID="3" presetClass="exit" presetSubtype="10" fill="hold" grpId="3" nodeType="withEffect">
                                  <p:stCondLst>
                                    <p:cond delay="0"/>
                                  </p:stCondLst>
                                  <p:childTnLst>
                                    <p:animEffect transition="out" filter="blinds(horizontal)">
                                      <p:cBhvr>
                                        <p:cTn id="1030" dur="6000"/>
                                        <p:tgtEl>
                                          <p:spTgt spid="21"/>
                                        </p:tgtEl>
                                      </p:cBhvr>
                                    </p:animEffect>
                                    <p:set>
                                      <p:cBhvr>
                                        <p:cTn id="1031" dur="1" fill="hold">
                                          <p:stCondLst>
                                            <p:cond delay="5999"/>
                                          </p:stCondLst>
                                        </p:cTn>
                                        <p:tgtEl>
                                          <p:spTgt spid="21"/>
                                        </p:tgtEl>
                                        <p:attrNameLst>
                                          <p:attrName>style.visibility</p:attrName>
                                        </p:attrNameLst>
                                      </p:cBhvr>
                                      <p:to>
                                        <p:strVal val="hidden"/>
                                      </p:to>
                                    </p:set>
                                  </p:childTnLst>
                                </p:cTn>
                              </p:par>
                              <p:par>
                                <p:cTn id="1032" presetID="8" presetClass="emph" presetSubtype="0" fill="hold" grpId="4" nodeType="withEffect">
                                  <p:stCondLst>
                                    <p:cond delay="0"/>
                                  </p:stCondLst>
                                  <p:childTnLst>
                                    <p:animRot by="-21600000">
                                      <p:cBhvr>
                                        <p:cTn id="1033" dur="5000" fill="hold"/>
                                        <p:tgtEl>
                                          <p:spTgt spid="21"/>
                                        </p:tgtEl>
                                        <p:attrNameLst>
                                          <p:attrName>r</p:attrName>
                                        </p:attrNameLst>
                                      </p:cBhvr>
                                    </p:animRot>
                                  </p:childTnLst>
                                </p:cTn>
                              </p:par>
                              <p:par>
                                <p:cTn id="1034" presetID="45" presetClass="exit" presetSubtype="0" fill="hold" grpId="5" nodeType="withEffect">
                                  <p:stCondLst>
                                    <p:cond delay="0"/>
                                  </p:stCondLst>
                                  <p:childTnLst>
                                    <p:animEffect transition="out" filter="fade">
                                      <p:cBhvr>
                                        <p:cTn id="1035" dur="5000"/>
                                        <p:tgtEl>
                                          <p:spTgt spid="21"/>
                                        </p:tgtEl>
                                      </p:cBhvr>
                                    </p:animEffect>
                                    <p:anim calcmode="lin" valueType="num">
                                      <p:cBhvr>
                                        <p:cTn id="1036"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7" dur="5000"/>
                                        <p:tgtEl>
                                          <p:spTgt spid="21"/>
                                        </p:tgtEl>
                                        <p:attrNameLst>
                                          <p:attrName>ppt_h</p:attrName>
                                        </p:attrNameLst>
                                      </p:cBhvr>
                                      <p:tavLst>
                                        <p:tav tm="0">
                                          <p:val>
                                            <p:strVal val="ppt_h"/>
                                          </p:val>
                                        </p:tav>
                                        <p:tav tm="100000">
                                          <p:val>
                                            <p:strVal val="ppt_h"/>
                                          </p:val>
                                        </p:tav>
                                      </p:tavLst>
                                    </p:anim>
                                    <p:set>
                                      <p:cBhvr>
                                        <p:cTn id="1038" dur="1" fill="hold">
                                          <p:stCondLst>
                                            <p:cond delay="4999"/>
                                          </p:stCondLst>
                                        </p:cTn>
                                        <p:tgtEl>
                                          <p:spTgt spid="21"/>
                                        </p:tgtEl>
                                        <p:attrNameLst>
                                          <p:attrName>style.visibility</p:attrName>
                                        </p:attrNameLst>
                                      </p:cBhvr>
                                      <p:to>
                                        <p:strVal val="hidden"/>
                                      </p:to>
                                    </p:set>
                                  </p:childTnLst>
                                </p:cTn>
                              </p:par>
                              <p:par>
                                <p:cTn id="1039" presetID="2" presetClass="entr" presetSubtype="4" fill="hold" grpId="0" nodeType="withEffect">
                                  <p:stCondLst>
                                    <p:cond delay="0"/>
                                  </p:stCondLst>
                                  <p:childTnLst>
                                    <p:set>
                                      <p:cBhvr>
                                        <p:cTn id="1040" dur="1" fill="hold">
                                          <p:stCondLst>
                                            <p:cond delay="0"/>
                                          </p:stCondLst>
                                        </p:cTn>
                                        <p:tgtEl>
                                          <p:spTgt spid="20"/>
                                        </p:tgtEl>
                                        <p:attrNameLst>
                                          <p:attrName>style.visibility</p:attrName>
                                        </p:attrNameLst>
                                      </p:cBhvr>
                                      <p:to>
                                        <p:strVal val="visible"/>
                                      </p:to>
                                    </p:set>
                                    <p:anim calcmode="lin" valueType="num">
                                      <p:cBhvr additive="base">
                                        <p:cTn id="1041" dur="4000" fill="hold"/>
                                        <p:tgtEl>
                                          <p:spTgt spid="20"/>
                                        </p:tgtEl>
                                        <p:attrNameLst>
                                          <p:attrName>ppt_x</p:attrName>
                                        </p:attrNameLst>
                                      </p:cBhvr>
                                      <p:tavLst>
                                        <p:tav tm="0">
                                          <p:val>
                                            <p:strVal val="#ppt_x"/>
                                          </p:val>
                                        </p:tav>
                                        <p:tav tm="100000">
                                          <p:val>
                                            <p:strVal val="#ppt_x"/>
                                          </p:val>
                                        </p:tav>
                                      </p:tavLst>
                                    </p:anim>
                                    <p:anim calcmode="lin" valueType="num">
                                      <p:cBhvr additive="base">
                                        <p:cTn id="1042" dur="4000" fill="hold"/>
                                        <p:tgtEl>
                                          <p:spTgt spid="20"/>
                                        </p:tgtEl>
                                        <p:attrNameLst>
                                          <p:attrName>ppt_y</p:attrName>
                                        </p:attrNameLst>
                                      </p:cBhvr>
                                      <p:tavLst>
                                        <p:tav tm="0">
                                          <p:val>
                                            <p:strVal val="1+#ppt_h/2"/>
                                          </p:val>
                                        </p:tav>
                                        <p:tav tm="100000">
                                          <p:val>
                                            <p:strVal val="#ppt_y"/>
                                          </p:val>
                                        </p:tav>
                                      </p:tavLst>
                                    </p:anim>
                                  </p:childTnLst>
                                </p:cTn>
                              </p:par>
                              <p:par>
                                <p:cTn id="1043" presetID="19" presetClass="entr" presetSubtype="10" fill="hold" grpId="1" nodeType="withEffect">
                                  <p:stCondLst>
                                    <p:cond delay="0"/>
                                  </p:stCondLst>
                                  <p:childTnLst>
                                    <p:set>
                                      <p:cBhvr>
                                        <p:cTn id="1044" dur="1" fill="hold">
                                          <p:stCondLst>
                                            <p:cond delay="0"/>
                                          </p:stCondLst>
                                        </p:cTn>
                                        <p:tgtEl>
                                          <p:spTgt spid="20"/>
                                        </p:tgtEl>
                                        <p:attrNameLst>
                                          <p:attrName>style.visibility</p:attrName>
                                        </p:attrNameLst>
                                      </p:cBhvr>
                                      <p:to>
                                        <p:strVal val="visible"/>
                                      </p:to>
                                    </p:set>
                                    <p:anim calcmode="lin" valueType="num">
                                      <p:cBhvr>
                                        <p:cTn id="1045" dur="4000" fill="hold"/>
                                        <p:tgtEl>
                                          <p:spTgt spid="20"/>
                                        </p:tgtEl>
                                        <p:attrNameLst>
                                          <p:attrName>ppt_w</p:attrName>
                                        </p:attrNameLst>
                                      </p:cBhvr>
                                      <p:tavLst>
                                        <p:tav tm="0" fmla="#ppt_w*sin(2.5*pi*$)">
                                          <p:val>
                                            <p:fltVal val="0"/>
                                          </p:val>
                                        </p:tav>
                                        <p:tav tm="100000">
                                          <p:val>
                                            <p:fltVal val="1"/>
                                          </p:val>
                                        </p:tav>
                                      </p:tavLst>
                                    </p:anim>
                                    <p:anim calcmode="lin" valueType="num">
                                      <p:cBhvr>
                                        <p:cTn id="1046" dur="4000" fill="hold"/>
                                        <p:tgtEl>
                                          <p:spTgt spid="20"/>
                                        </p:tgtEl>
                                        <p:attrNameLst>
                                          <p:attrName>ppt_h</p:attrName>
                                        </p:attrNameLst>
                                      </p:cBhvr>
                                      <p:tavLst>
                                        <p:tav tm="0">
                                          <p:val>
                                            <p:strVal val="#ppt_h"/>
                                          </p:val>
                                        </p:tav>
                                        <p:tav tm="100000">
                                          <p:val>
                                            <p:strVal val="#ppt_h"/>
                                          </p:val>
                                        </p:tav>
                                      </p:tavLst>
                                    </p:anim>
                                  </p:childTnLst>
                                </p:cTn>
                              </p:par>
                              <p:par>
                                <p:cTn id="1047" presetID="2" presetClass="exit" presetSubtype="1" fill="hold" grpId="2" nodeType="withEffect">
                                  <p:stCondLst>
                                    <p:cond delay="0"/>
                                  </p:stCondLst>
                                  <p:childTnLst>
                                    <p:anim calcmode="lin" valueType="num">
                                      <p:cBhvr additive="base">
                                        <p:cTn id="1048" dur="4500"/>
                                        <p:tgtEl>
                                          <p:spTgt spid="20"/>
                                        </p:tgtEl>
                                        <p:attrNameLst>
                                          <p:attrName>ppt_x</p:attrName>
                                        </p:attrNameLst>
                                      </p:cBhvr>
                                      <p:tavLst>
                                        <p:tav tm="0">
                                          <p:val>
                                            <p:strVal val="ppt_x"/>
                                          </p:val>
                                        </p:tav>
                                        <p:tav tm="100000">
                                          <p:val>
                                            <p:strVal val="ppt_x"/>
                                          </p:val>
                                        </p:tav>
                                      </p:tavLst>
                                    </p:anim>
                                    <p:anim calcmode="lin" valueType="num">
                                      <p:cBhvr additive="base">
                                        <p:cTn id="1049" dur="4500"/>
                                        <p:tgtEl>
                                          <p:spTgt spid="20"/>
                                        </p:tgtEl>
                                        <p:attrNameLst>
                                          <p:attrName>ppt_y</p:attrName>
                                        </p:attrNameLst>
                                      </p:cBhvr>
                                      <p:tavLst>
                                        <p:tav tm="0">
                                          <p:val>
                                            <p:strVal val="ppt_y"/>
                                          </p:val>
                                        </p:tav>
                                        <p:tav tm="100000">
                                          <p:val>
                                            <p:strVal val="0-ppt_h/2"/>
                                          </p:val>
                                        </p:tav>
                                      </p:tavLst>
                                    </p:anim>
                                    <p:set>
                                      <p:cBhvr>
                                        <p:cTn id="1050" dur="1" fill="hold">
                                          <p:stCondLst>
                                            <p:cond delay="4499"/>
                                          </p:stCondLst>
                                        </p:cTn>
                                        <p:tgtEl>
                                          <p:spTgt spid="20"/>
                                        </p:tgtEl>
                                        <p:attrNameLst>
                                          <p:attrName>style.visibility</p:attrName>
                                        </p:attrNameLst>
                                      </p:cBhvr>
                                      <p:to>
                                        <p:strVal val="hidden"/>
                                      </p:to>
                                    </p:set>
                                  </p:childTnLst>
                                </p:cTn>
                              </p:par>
                              <p:par>
                                <p:cTn id="1051" presetID="3" presetClass="exit" presetSubtype="10" fill="hold" grpId="3" nodeType="withEffect">
                                  <p:stCondLst>
                                    <p:cond delay="0"/>
                                  </p:stCondLst>
                                  <p:childTnLst>
                                    <p:animEffect transition="out" filter="blinds(horizontal)">
                                      <p:cBhvr>
                                        <p:cTn id="1052" dur="6000"/>
                                        <p:tgtEl>
                                          <p:spTgt spid="20"/>
                                        </p:tgtEl>
                                      </p:cBhvr>
                                    </p:animEffect>
                                    <p:set>
                                      <p:cBhvr>
                                        <p:cTn id="1053" dur="1" fill="hold">
                                          <p:stCondLst>
                                            <p:cond delay="5999"/>
                                          </p:stCondLst>
                                        </p:cTn>
                                        <p:tgtEl>
                                          <p:spTgt spid="20"/>
                                        </p:tgtEl>
                                        <p:attrNameLst>
                                          <p:attrName>style.visibility</p:attrName>
                                        </p:attrNameLst>
                                      </p:cBhvr>
                                      <p:to>
                                        <p:strVal val="hidden"/>
                                      </p:to>
                                    </p:set>
                                  </p:childTnLst>
                                </p:cTn>
                              </p:par>
                              <p:par>
                                <p:cTn id="1054" presetID="8" presetClass="emph" presetSubtype="0" fill="hold" grpId="4" nodeType="withEffect">
                                  <p:stCondLst>
                                    <p:cond delay="0"/>
                                  </p:stCondLst>
                                  <p:childTnLst>
                                    <p:animRot by="-21600000">
                                      <p:cBhvr>
                                        <p:cTn id="1055" dur="5000" fill="hold"/>
                                        <p:tgtEl>
                                          <p:spTgt spid="20"/>
                                        </p:tgtEl>
                                        <p:attrNameLst>
                                          <p:attrName>r</p:attrName>
                                        </p:attrNameLst>
                                      </p:cBhvr>
                                    </p:animRot>
                                  </p:childTnLst>
                                </p:cTn>
                              </p:par>
                              <p:par>
                                <p:cTn id="1056" presetID="45" presetClass="exit" presetSubtype="0" fill="hold" grpId="5" nodeType="withEffect">
                                  <p:stCondLst>
                                    <p:cond delay="0"/>
                                  </p:stCondLst>
                                  <p:childTnLst>
                                    <p:animEffect transition="out" filter="fade">
                                      <p:cBhvr>
                                        <p:cTn id="1057" dur="5000"/>
                                        <p:tgtEl>
                                          <p:spTgt spid="20"/>
                                        </p:tgtEl>
                                      </p:cBhvr>
                                    </p:animEffect>
                                    <p:anim calcmode="lin" valueType="num">
                                      <p:cBhvr>
                                        <p:cTn id="1058"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9" dur="5000"/>
                                        <p:tgtEl>
                                          <p:spTgt spid="20"/>
                                        </p:tgtEl>
                                        <p:attrNameLst>
                                          <p:attrName>ppt_h</p:attrName>
                                        </p:attrNameLst>
                                      </p:cBhvr>
                                      <p:tavLst>
                                        <p:tav tm="0">
                                          <p:val>
                                            <p:strVal val="ppt_h"/>
                                          </p:val>
                                        </p:tav>
                                        <p:tav tm="100000">
                                          <p:val>
                                            <p:strVal val="ppt_h"/>
                                          </p:val>
                                        </p:tav>
                                      </p:tavLst>
                                    </p:anim>
                                    <p:set>
                                      <p:cBhvr>
                                        <p:cTn id="1060" dur="1" fill="hold">
                                          <p:stCondLst>
                                            <p:cond delay="4999"/>
                                          </p:stCondLst>
                                        </p:cTn>
                                        <p:tgtEl>
                                          <p:spTgt spid="20"/>
                                        </p:tgtEl>
                                        <p:attrNameLst>
                                          <p:attrName>style.visibility</p:attrName>
                                        </p:attrNameLst>
                                      </p:cBhvr>
                                      <p:to>
                                        <p:strVal val="hidden"/>
                                      </p:to>
                                    </p:set>
                                  </p:childTnLst>
                                </p:cTn>
                              </p:par>
                              <p:par>
                                <p:cTn id="1061" presetID="2" presetClass="entr" presetSubtype="4" fill="hold" grpId="0" nodeType="withEffect">
                                  <p:stCondLst>
                                    <p:cond delay="0"/>
                                  </p:stCondLst>
                                  <p:childTnLst>
                                    <p:set>
                                      <p:cBhvr>
                                        <p:cTn id="1062" dur="1" fill="hold">
                                          <p:stCondLst>
                                            <p:cond delay="0"/>
                                          </p:stCondLst>
                                        </p:cTn>
                                        <p:tgtEl>
                                          <p:spTgt spid="19"/>
                                        </p:tgtEl>
                                        <p:attrNameLst>
                                          <p:attrName>style.visibility</p:attrName>
                                        </p:attrNameLst>
                                      </p:cBhvr>
                                      <p:to>
                                        <p:strVal val="visible"/>
                                      </p:to>
                                    </p:set>
                                    <p:anim calcmode="lin" valueType="num">
                                      <p:cBhvr additive="base">
                                        <p:cTn id="1063" dur="4000" fill="hold"/>
                                        <p:tgtEl>
                                          <p:spTgt spid="19"/>
                                        </p:tgtEl>
                                        <p:attrNameLst>
                                          <p:attrName>ppt_x</p:attrName>
                                        </p:attrNameLst>
                                      </p:cBhvr>
                                      <p:tavLst>
                                        <p:tav tm="0">
                                          <p:val>
                                            <p:strVal val="#ppt_x"/>
                                          </p:val>
                                        </p:tav>
                                        <p:tav tm="100000">
                                          <p:val>
                                            <p:strVal val="#ppt_x"/>
                                          </p:val>
                                        </p:tav>
                                      </p:tavLst>
                                    </p:anim>
                                    <p:anim calcmode="lin" valueType="num">
                                      <p:cBhvr additive="base">
                                        <p:cTn id="1064" dur="4000" fill="hold"/>
                                        <p:tgtEl>
                                          <p:spTgt spid="19"/>
                                        </p:tgtEl>
                                        <p:attrNameLst>
                                          <p:attrName>ppt_y</p:attrName>
                                        </p:attrNameLst>
                                      </p:cBhvr>
                                      <p:tavLst>
                                        <p:tav tm="0">
                                          <p:val>
                                            <p:strVal val="1+#ppt_h/2"/>
                                          </p:val>
                                        </p:tav>
                                        <p:tav tm="100000">
                                          <p:val>
                                            <p:strVal val="#ppt_y"/>
                                          </p:val>
                                        </p:tav>
                                      </p:tavLst>
                                    </p:anim>
                                  </p:childTnLst>
                                </p:cTn>
                              </p:par>
                              <p:par>
                                <p:cTn id="1065" presetID="19" presetClass="entr" presetSubtype="10" fill="hold" grpId="1" nodeType="withEffect">
                                  <p:stCondLst>
                                    <p:cond delay="0"/>
                                  </p:stCondLst>
                                  <p:childTnLst>
                                    <p:set>
                                      <p:cBhvr>
                                        <p:cTn id="1066" dur="1" fill="hold">
                                          <p:stCondLst>
                                            <p:cond delay="0"/>
                                          </p:stCondLst>
                                        </p:cTn>
                                        <p:tgtEl>
                                          <p:spTgt spid="19"/>
                                        </p:tgtEl>
                                        <p:attrNameLst>
                                          <p:attrName>style.visibility</p:attrName>
                                        </p:attrNameLst>
                                      </p:cBhvr>
                                      <p:to>
                                        <p:strVal val="visible"/>
                                      </p:to>
                                    </p:set>
                                    <p:anim calcmode="lin" valueType="num">
                                      <p:cBhvr>
                                        <p:cTn id="1067" dur="4000" fill="hold"/>
                                        <p:tgtEl>
                                          <p:spTgt spid="19"/>
                                        </p:tgtEl>
                                        <p:attrNameLst>
                                          <p:attrName>ppt_w</p:attrName>
                                        </p:attrNameLst>
                                      </p:cBhvr>
                                      <p:tavLst>
                                        <p:tav tm="0" fmla="#ppt_w*sin(2.5*pi*$)">
                                          <p:val>
                                            <p:fltVal val="0"/>
                                          </p:val>
                                        </p:tav>
                                        <p:tav tm="100000">
                                          <p:val>
                                            <p:fltVal val="1"/>
                                          </p:val>
                                        </p:tav>
                                      </p:tavLst>
                                    </p:anim>
                                    <p:anim calcmode="lin" valueType="num">
                                      <p:cBhvr>
                                        <p:cTn id="1068" dur="4000" fill="hold"/>
                                        <p:tgtEl>
                                          <p:spTgt spid="19"/>
                                        </p:tgtEl>
                                        <p:attrNameLst>
                                          <p:attrName>ppt_h</p:attrName>
                                        </p:attrNameLst>
                                      </p:cBhvr>
                                      <p:tavLst>
                                        <p:tav tm="0">
                                          <p:val>
                                            <p:strVal val="#ppt_h"/>
                                          </p:val>
                                        </p:tav>
                                        <p:tav tm="100000">
                                          <p:val>
                                            <p:strVal val="#ppt_h"/>
                                          </p:val>
                                        </p:tav>
                                      </p:tavLst>
                                    </p:anim>
                                  </p:childTnLst>
                                </p:cTn>
                              </p:par>
                              <p:par>
                                <p:cTn id="1069" presetID="2" presetClass="exit" presetSubtype="1" fill="hold" grpId="2" nodeType="withEffect">
                                  <p:stCondLst>
                                    <p:cond delay="0"/>
                                  </p:stCondLst>
                                  <p:childTnLst>
                                    <p:anim calcmode="lin" valueType="num">
                                      <p:cBhvr additive="base">
                                        <p:cTn id="1070" dur="4500"/>
                                        <p:tgtEl>
                                          <p:spTgt spid="19"/>
                                        </p:tgtEl>
                                        <p:attrNameLst>
                                          <p:attrName>ppt_x</p:attrName>
                                        </p:attrNameLst>
                                      </p:cBhvr>
                                      <p:tavLst>
                                        <p:tav tm="0">
                                          <p:val>
                                            <p:strVal val="ppt_x"/>
                                          </p:val>
                                        </p:tav>
                                        <p:tav tm="100000">
                                          <p:val>
                                            <p:strVal val="ppt_x"/>
                                          </p:val>
                                        </p:tav>
                                      </p:tavLst>
                                    </p:anim>
                                    <p:anim calcmode="lin" valueType="num">
                                      <p:cBhvr additive="base">
                                        <p:cTn id="1071" dur="4500"/>
                                        <p:tgtEl>
                                          <p:spTgt spid="19"/>
                                        </p:tgtEl>
                                        <p:attrNameLst>
                                          <p:attrName>ppt_y</p:attrName>
                                        </p:attrNameLst>
                                      </p:cBhvr>
                                      <p:tavLst>
                                        <p:tav tm="0">
                                          <p:val>
                                            <p:strVal val="ppt_y"/>
                                          </p:val>
                                        </p:tav>
                                        <p:tav tm="100000">
                                          <p:val>
                                            <p:strVal val="0-ppt_h/2"/>
                                          </p:val>
                                        </p:tav>
                                      </p:tavLst>
                                    </p:anim>
                                    <p:set>
                                      <p:cBhvr>
                                        <p:cTn id="1072" dur="1" fill="hold">
                                          <p:stCondLst>
                                            <p:cond delay="4499"/>
                                          </p:stCondLst>
                                        </p:cTn>
                                        <p:tgtEl>
                                          <p:spTgt spid="19"/>
                                        </p:tgtEl>
                                        <p:attrNameLst>
                                          <p:attrName>style.visibility</p:attrName>
                                        </p:attrNameLst>
                                      </p:cBhvr>
                                      <p:to>
                                        <p:strVal val="hidden"/>
                                      </p:to>
                                    </p:set>
                                  </p:childTnLst>
                                </p:cTn>
                              </p:par>
                              <p:par>
                                <p:cTn id="1073" presetID="3" presetClass="exit" presetSubtype="10" fill="hold" grpId="3" nodeType="withEffect">
                                  <p:stCondLst>
                                    <p:cond delay="0"/>
                                  </p:stCondLst>
                                  <p:childTnLst>
                                    <p:animEffect transition="out" filter="blinds(horizontal)">
                                      <p:cBhvr>
                                        <p:cTn id="1074" dur="6000"/>
                                        <p:tgtEl>
                                          <p:spTgt spid="19"/>
                                        </p:tgtEl>
                                      </p:cBhvr>
                                    </p:animEffect>
                                    <p:set>
                                      <p:cBhvr>
                                        <p:cTn id="1075" dur="1" fill="hold">
                                          <p:stCondLst>
                                            <p:cond delay="5999"/>
                                          </p:stCondLst>
                                        </p:cTn>
                                        <p:tgtEl>
                                          <p:spTgt spid="19"/>
                                        </p:tgtEl>
                                        <p:attrNameLst>
                                          <p:attrName>style.visibility</p:attrName>
                                        </p:attrNameLst>
                                      </p:cBhvr>
                                      <p:to>
                                        <p:strVal val="hidden"/>
                                      </p:to>
                                    </p:set>
                                  </p:childTnLst>
                                </p:cTn>
                              </p:par>
                              <p:par>
                                <p:cTn id="1076" presetID="8" presetClass="emph" presetSubtype="0" fill="hold" grpId="4" nodeType="withEffect">
                                  <p:stCondLst>
                                    <p:cond delay="0"/>
                                  </p:stCondLst>
                                  <p:childTnLst>
                                    <p:animRot by="-21600000">
                                      <p:cBhvr>
                                        <p:cTn id="1077" dur="5000" fill="hold"/>
                                        <p:tgtEl>
                                          <p:spTgt spid="19"/>
                                        </p:tgtEl>
                                        <p:attrNameLst>
                                          <p:attrName>r</p:attrName>
                                        </p:attrNameLst>
                                      </p:cBhvr>
                                    </p:animRot>
                                  </p:childTnLst>
                                </p:cTn>
                              </p:par>
                              <p:par>
                                <p:cTn id="1078" presetID="45" presetClass="exit" presetSubtype="0" fill="hold" grpId="5" nodeType="withEffect">
                                  <p:stCondLst>
                                    <p:cond delay="0"/>
                                  </p:stCondLst>
                                  <p:childTnLst>
                                    <p:animEffect transition="out" filter="fade">
                                      <p:cBhvr>
                                        <p:cTn id="1079" dur="5000"/>
                                        <p:tgtEl>
                                          <p:spTgt spid="19"/>
                                        </p:tgtEl>
                                      </p:cBhvr>
                                    </p:animEffect>
                                    <p:anim calcmode="lin" valueType="num">
                                      <p:cBhvr>
                                        <p:cTn id="1080"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1" dur="5000"/>
                                        <p:tgtEl>
                                          <p:spTgt spid="19"/>
                                        </p:tgtEl>
                                        <p:attrNameLst>
                                          <p:attrName>ppt_h</p:attrName>
                                        </p:attrNameLst>
                                      </p:cBhvr>
                                      <p:tavLst>
                                        <p:tav tm="0">
                                          <p:val>
                                            <p:strVal val="ppt_h"/>
                                          </p:val>
                                        </p:tav>
                                        <p:tav tm="100000">
                                          <p:val>
                                            <p:strVal val="ppt_h"/>
                                          </p:val>
                                        </p:tav>
                                      </p:tavLst>
                                    </p:anim>
                                    <p:set>
                                      <p:cBhvr>
                                        <p:cTn id="1082" dur="1" fill="hold">
                                          <p:stCondLst>
                                            <p:cond delay="4999"/>
                                          </p:stCondLst>
                                        </p:cTn>
                                        <p:tgtEl>
                                          <p:spTgt spid="19"/>
                                        </p:tgtEl>
                                        <p:attrNameLst>
                                          <p:attrName>style.visibility</p:attrName>
                                        </p:attrNameLst>
                                      </p:cBhvr>
                                      <p:to>
                                        <p:strVal val="hidden"/>
                                      </p:to>
                                    </p:set>
                                  </p:childTnLst>
                                </p:cTn>
                              </p:par>
                              <p:par>
                                <p:cTn id="1083" presetID="2" presetClass="entr" presetSubtype="4" fill="hold" grpId="0" nodeType="withEffect">
                                  <p:stCondLst>
                                    <p:cond delay="0"/>
                                  </p:stCondLst>
                                  <p:childTnLst>
                                    <p:set>
                                      <p:cBhvr>
                                        <p:cTn id="1084" dur="1" fill="hold">
                                          <p:stCondLst>
                                            <p:cond delay="0"/>
                                          </p:stCondLst>
                                        </p:cTn>
                                        <p:tgtEl>
                                          <p:spTgt spid="10"/>
                                        </p:tgtEl>
                                        <p:attrNameLst>
                                          <p:attrName>style.visibility</p:attrName>
                                        </p:attrNameLst>
                                      </p:cBhvr>
                                      <p:to>
                                        <p:strVal val="visible"/>
                                      </p:to>
                                    </p:set>
                                    <p:anim calcmode="lin" valueType="num">
                                      <p:cBhvr additive="base">
                                        <p:cTn id="1085" dur="4000" fill="hold"/>
                                        <p:tgtEl>
                                          <p:spTgt spid="10"/>
                                        </p:tgtEl>
                                        <p:attrNameLst>
                                          <p:attrName>ppt_x</p:attrName>
                                        </p:attrNameLst>
                                      </p:cBhvr>
                                      <p:tavLst>
                                        <p:tav tm="0">
                                          <p:val>
                                            <p:strVal val="#ppt_x"/>
                                          </p:val>
                                        </p:tav>
                                        <p:tav tm="100000">
                                          <p:val>
                                            <p:strVal val="#ppt_x"/>
                                          </p:val>
                                        </p:tav>
                                      </p:tavLst>
                                    </p:anim>
                                    <p:anim calcmode="lin" valueType="num">
                                      <p:cBhvr additive="base">
                                        <p:cTn id="1086" dur="4000" fill="hold"/>
                                        <p:tgtEl>
                                          <p:spTgt spid="10"/>
                                        </p:tgtEl>
                                        <p:attrNameLst>
                                          <p:attrName>ppt_y</p:attrName>
                                        </p:attrNameLst>
                                      </p:cBhvr>
                                      <p:tavLst>
                                        <p:tav tm="0">
                                          <p:val>
                                            <p:strVal val="1+#ppt_h/2"/>
                                          </p:val>
                                        </p:tav>
                                        <p:tav tm="100000">
                                          <p:val>
                                            <p:strVal val="#ppt_y"/>
                                          </p:val>
                                        </p:tav>
                                      </p:tavLst>
                                    </p:anim>
                                  </p:childTnLst>
                                </p:cTn>
                              </p:par>
                              <p:par>
                                <p:cTn id="1087" presetID="19" presetClass="entr" presetSubtype="10" fill="hold" grpId="1" nodeType="withEffect">
                                  <p:stCondLst>
                                    <p:cond delay="0"/>
                                  </p:stCondLst>
                                  <p:childTnLst>
                                    <p:set>
                                      <p:cBhvr>
                                        <p:cTn id="1088" dur="1" fill="hold">
                                          <p:stCondLst>
                                            <p:cond delay="0"/>
                                          </p:stCondLst>
                                        </p:cTn>
                                        <p:tgtEl>
                                          <p:spTgt spid="10"/>
                                        </p:tgtEl>
                                        <p:attrNameLst>
                                          <p:attrName>style.visibility</p:attrName>
                                        </p:attrNameLst>
                                      </p:cBhvr>
                                      <p:to>
                                        <p:strVal val="visible"/>
                                      </p:to>
                                    </p:set>
                                    <p:anim calcmode="lin" valueType="num">
                                      <p:cBhvr>
                                        <p:cTn id="1089" dur="4000" fill="hold"/>
                                        <p:tgtEl>
                                          <p:spTgt spid="10"/>
                                        </p:tgtEl>
                                        <p:attrNameLst>
                                          <p:attrName>ppt_w</p:attrName>
                                        </p:attrNameLst>
                                      </p:cBhvr>
                                      <p:tavLst>
                                        <p:tav tm="0" fmla="#ppt_w*sin(2.5*pi*$)">
                                          <p:val>
                                            <p:fltVal val="0"/>
                                          </p:val>
                                        </p:tav>
                                        <p:tav tm="100000">
                                          <p:val>
                                            <p:fltVal val="1"/>
                                          </p:val>
                                        </p:tav>
                                      </p:tavLst>
                                    </p:anim>
                                    <p:anim calcmode="lin" valueType="num">
                                      <p:cBhvr>
                                        <p:cTn id="1090" dur="4000" fill="hold"/>
                                        <p:tgtEl>
                                          <p:spTgt spid="10"/>
                                        </p:tgtEl>
                                        <p:attrNameLst>
                                          <p:attrName>ppt_h</p:attrName>
                                        </p:attrNameLst>
                                      </p:cBhvr>
                                      <p:tavLst>
                                        <p:tav tm="0">
                                          <p:val>
                                            <p:strVal val="#ppt_h"/>
                                          </p:val>
                                        </p:tav>
                                        <p:tav tm="100000">
                                          <p:val>
                                            <p:strVal val="#ppt_h"/>
                                          </p:val>
                                        </p:tav>
                                      </p:tavLst>
                                    </p:anim>
                                  </p:childTnLst>
                                </p:cTn>
                              </p:par>
                              <p:par>
                                <p:cTn id="1091" presetID="2" presetClass="exit" presetSubtype="1" fill="hold" grpId="2" nodeType="withEffect">
                                  <p:stCondLst>
                                    <p:cond delay="0"/>
                                  </p:stCondLst>
                                  <p:childTnLst>
                                    <p:anim calcmode="lin" valueType="num">
                                      <p:cBhvr additive="base">
                                        <p:cTn id="1092" dur="4500"/>
                                        <p:tgtEl>
                                          <p:spTgt spid="10"/>
                                        </p:tgtEl>
                                        <p:attrNameLst>
                                          <p:attrName>ppt_x</p:attrName>
                                        </p:attrNameLst>
                                      </p:cBhvr>
                                      <p:tavLst>
                                        <p:tav tm="0">
                                          <p:val>
                                            <p:strVal val="ppt_x"/>
                                          </p:val>
                                        </p:tav>
                                        <p:tav tm="100000">
                                          <p:val>
                                            <p:strVal val="ppt_x"/>
                                          </p:val>
                                        </p:tav>
                                      </p:tavLst>
                                    </p:anim>
                                    <p:anim calcmode="lin" valueType="num">
                                      <p:cBhvr additive="base">
                                        <p:cTn id="1093" dur="4500"/>
                                        <p:tgtEl>
                                          <p:spTgt spid="10"/>
                                        </p:tgtEl>
                                        <p:attrNameLst>
                                          <p:attrName>ppt_y</p:attrName>
                                        </p:attrNameLst>
                                      </p:cBhvr>
                                      <p:tavLst>
                                        <p:tav tm="0">
                                          <p:val>
                                            <p:strVal val="ppt_y"/>
                                          </p:val>
                                        </p:tav>
                                        <p:tav tm="100000">
                                          <p:val>
                                            <p:strVal val="0-ppt_h/2"/>
                                          </p:val>
                                        </p:tav>
                                      </p:tavLst>
                                    </p:anim>
                                    <p:set>
                                      <p:cBhvr>
                                        <p:cTn id="1094" dur="1" fill="hold">
                                          <p:stCondLst>
                                            <p:cond delay="4499"/>
                                          </p:stCondLst>
                                        </p:cTn>
                                        <p:tgtEl>
                                          <p:spTgt spid="10"/>
                                        </p:tgtEl>
                                        <p:attrNameLst>
                                          <p:attrName>style.visibility</p:attrName>
                                        </p:attrNameLst>
                                      </p:cBhvr>
                                      <p:to>
                                        <p:strVal val="hidden"/>
                                      </p:to>
                                    </p:set>
                                  </p:childTnLst>
                                </p:cTn>
                              </p:par>
                              <p:par>
                                <p:cTn id="1095" presetID="3" presetClass="exit" presetSubtype="10" fill="hold" grpId="3" nodeType="withEffect">
                                  <p:stCondLst>
                                    <p:cond delay="0"/>
                                  </p:stCondLst>
                                  <p:childTnLst>
                                    <p:animEffect transition="out" filter="blinds(horizontal)">
                                      <p:cBhvr>
                                        <p:cTn id="1096" dur="6000"/>
                                        <p:tgtEl>
                                          <p:spTgt spid="10"/>
                                        </p:tgtEl>
                                      </p:cBhvr>
                                    </p:animEffect>
                                    <p:set>
                                      <p:cBhvr>
                                        <p:cTn id="1097" dur="1" fill="hold">
                                          <p:stCondLst>
                                            <p:cond delay="5999"/>
                                          </p:stCondLst>
                                        </p:cTn>
                                        <p:tgtEl>
                                          <p:spTgt spid="10"/>
                                        </p:tgtEl>
                                        <p:attrNameLst>
                                          <p:attrName>style.visibility</p:attrName>
                                        </p:attrNameLst>
                                      </p:cBhvr>
                                      <p:to>
                                        <p:strVal val="hidden"/>
                                      </p:to>
                                    </p:set>
                                  </p:childTnLst>
                                </p:cTn>
                              </p:par>
                              <p:par>
                                <p:cTn id="1098" presetID="8" presetClass="emph" presetSubtype="0" fill="hold" grpId="4" nodeType="withEffect">
                                  <p:stCondLst>
                                    <p:cond delay="0"/>
                                  </p:stCondLst>
                                  <p:childTnLst>
                                    <p:animRot by="-21600000">
                                      <p:cBhvr>
                                        <p:cTn id="1099" dur="5000" fill="hold"/>
                                        <p:tgtEl>
                                          <p:spTgt spid="10"/>
                                        </p:tgtEl>
                                        <p:attrNameLst>
                                          <p:attrName>r</p:attrName>
                                        </p:attrNameLst>
                                      </p:cBhvr>
                                    </p:animRot>
                                  </p:childTnLst>
                                </p:cTn>
                              </p:par>
                              <p:par>
                                <p:cTn id="1100" presetID="45" presetClass="exit" presetSubtype="0" fill="hold" grpId="5" nodeType="withEffect">
                                  <p:stCondLst>
                                    <p:cond delay="0"/>
                                  </p:stCondLst>
                                  <p:childTnLst>
                                    <p:animEffect transition="out" filter="fade">
                                      <p:cBhvr>
                                        <p:cTn id="1101" dur="5000"/>
                                        <p:tgtEl>
                                          <p:spTgt spid="10"/>
                                        </p:tgtEl>
                                      </p:cBhvr>
                                    </p:animEffect>
                                    <p:anim calcmode="lin" valueType="num">
                                      <p:cBhvr>
                                        <p:cTn id="1102"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3" dur="5000"/>
                                        <p:tgtEl>
                                          <p:spTgt spid="10"/>
                                        </p:tgtEl>
                                        <p:attrNameLst>
                                          <p:attrName>ppt_h</p:attrName>
                                        </p:attrNameLst>
                                      </p:cBhvr>
                                      <p:tavLst>
                                        <p:tav tm="0">
                                          <p:val>
                                            <p:strVal val="ppt_h"/>
                                          </p:val>
                                        </p:tav>
                                        <p:tav tm="100000">
                                          <p:val>
                                            <p:strVal val="ppt_h"/>
                                          </p:val>
                                        </p:tav>
                                      </p:tavLst>
                                    </p:anim>
                                    <p:set>
                                      <p:cBhvr>
                                        <p:cTn id="1104" dur="1" fill="hold">
                                          <p:stCondLst>
                                            <p:cond delay="4999"/>
                                          </p:stCondLst>
                                        </p:cTn>
                                        <p:tgtEl>
                                          <p:spTgt spid="10"/>
                                        </p:tgtEl>
                                        <p:attrNameLst>
                                          <p:attrName>style.visibility</p:attrName>
                                        </p:attrNameLst>
                                      </p:cBhvr>
                                      <p:to>
                                        <p:strVal val="hidden"/>
                                      </p:to>
                                    </p:set>
                                  </p:childTnLst>
                                </p:cTn>
                              </p:par>
                              <p:par>
                                <p:cTn id="1105" presetID="2" presetClass="entr" presetSubtype="4" fill="hold" grpId="0" nodeType="withEffect">
                                  <p:stCondLst>
                                    <p:cond delay="0"/>
                                  </p:stCondLst>
                                  <p:childTnLst>
                                    <p:set>
                                      <p:cBhvr>
                                        <p:cTn id="1106" dur="1" fill="hold">
                                          <p:stCondLst>
                                            <p:cond delay="0"/>
                                          </p:stCondLst>
                                        </p:cTn>
                                        <p:tgtEl>
                                          <p:spTgt spid="9"/>
                                        </p:tgtEl>
                                        <p:attrNameLst>
                                          <p:attrName>style.visibility</p:attrName>
                                        </p:attrNameLst>
                                      </p:cBhvr>
                                      <p:to>
                                        <p:strVal val="visible"/>
                                      </p:to>
                                    </p:set>
                                    <p:anim calcmode="lin" valueType="num">
                                      <p:cBhvr additive="base">
                                        <p:cTn id="1107" dur="4000" fill="hold"/>
                                        <p:tgtEl>
                                          <p:spTgt spid="9"/>
                                        </p:tgtEl>
                                        <p:attrNameLst>
                                          <p:attrName>ppt_x</p:attrName>
                                        </p:attrNameLst>
                                      </p:cBhvr>
                                      <p:tavLst>
                                        <p:tav tm="0">
                                          <p:val>
                                            <p:strVal val="#ppt_x"/>
                                          </p:val>
                                        </p:tav>
                                        <p:tav tm="100000">
                                          <p:val>
                                            <p:strVal val="#ppt_x"/>
                                          </p:val>
                                        </p:tav>
                                      </p:tavLst>
                                    </p:anim>
                                    <p:anim calcmode="lin" valueType="num">
                                      <p:cBhvr additive="base">
                                        <p:cTn id="1108" dur="4000" fill="hold"/>
                                        <p:tgtEl>
                                          <p:spTgt spid="9"/>
                                        </p:tgtEl>
                                        <p:attrNameLst>
                                          <p:attrName>ppt_y</p:attrName>
                                        </p:attrNameLst>
                                      </p:cBhvr>
                                      <p:tavLst>
                                        <p:tav tm="0">
                                          <p:val>
                                            <p:strVal val="1+#ppt_h/2"/>
                                          </p:val>
                                        </p:tav>
                                        <p:tav tm="100000">
                                          <p:val>
                                            <p:strVal val="#ppt_y"/>
                                          </p:val>
                                        </p:tav>
                                      </p:tavLst>
                                    </p:anim>
                                  </p:childTnLst>
                                </p:cTn>
                              </p:par>
                              <p:par>
                                <p:cTn id="1109" presetID="19" presetClass="entr" presetSubtype="10" fill="hold" grpId="1" nodeType="withEffect">
                                  <p:stCondLst>
                                    <p:cond delay="0"/>
                                  </p:stCondLst>
                                  <p:childTnLst>
                                    <p:set>
                                      <p:cBhvr>
                                        <p:cTn id="1110" dur="1" fill="hold">
                                          <p:stCondLst>
                                            <p:cond delay="0"/>
                                          </p:stCondLst>
                                        </p:cTn>
                                        <p:tgtEl>
                                          <p:spTgt spid="9"/>
                                        </p:tgtEl>
                                        <p:attrNameLst>
                                          <p:attrName>style.visibility</p:attrName>
                                        </p:attrNameLst>
                                      </p:cBhvr>
                                      <p:to>
                                        <p:strVal val="visible"/>
                                      </p:to>
                                    </p:set>
                                    <p:anim calcmode="lin" valueType="num">
                                      <p:cBhvr>
                                        <p:cTn id="1111" dur="4000" fill="hold"/>
                                        <p:tgtEl>
                                          <p:spTgt spid="9"/>
                                        </p:tgtEl>
                                        <p:attrNameLst>
                                          <p:attrName>ppt_w</p:attrName>
                                        </p:attrNameLst>
                                      </p:cBhvr>
                                      <p:tavLst>
                                        <p:tav tm="0" fmla="#ppt_w*sin(2.5*pi*$)">
                                          <p:val>
                                            <p:fltVal val="0"/>
                                          </p:val>
                                        </p:tav>
                                        <p:tav tm="100000">
                                          <p:val>
                                            <p:fltVal val="1"/>
                                          </p:val>
                                        </p:tav>
                                      </p:tavLst>
                                    </p:anim>
                                    <p:anim calcmode="lin" valueType="num">
                                      <p:cBhvr>
                                        <p:cTn id="1112" dur="4000" fill="hold"/>
                                        <p:tgtEl>
                                          <p:spTgt spid="9"/>
                                        </p:tgtEl>
                                        <p:attrNameLst>
                                          <p:attrName>ppt_h</p:attrName>
                                        </p:attrNameLst>
                                      </p:cBhvr>
                                      <p:tavLst>
                                        <p:tav tm="0">
                                          <p:val>
                                            <p:strVal val="#ppt_h"/>
                                          </p:val>
                                        </p:tav>
                                        <p:tav tm="100000">
                                          <p:val>
                                            <p:strVal val="#ppt_h"/>
                                          </p:val>
                                        </p:tav>
                                      </p:tavLst>
                                    </p:anim>
                                  </p:childTnLst>
                                </p:cTn>
                              </p:par>
                              <p:par>
                                <p:cTn id="1113" presetID="2" presetClass="exit" presetSubtype="1" fill="hold" grpId="2" nodeType="withEffect">
                                  <p:stCondLst>
                                    <p:cond delay="0"/>
                                  </p:stCondLst>
                                  <p:childTnLst>
                                    <p:anim calcmode="lin" valueType="num">
                                      <p:cBhvr additive="base">
                                        <p:cTn id="1114" dur="4500"/>
                                        <p:tgtEl>
                                          <p:spTgt spid="9"/>
                                        </p:tgtEl>
                                        <p:attrNameLst>
                                          <p:attrName>ppt_x</p:attrName>
                                        </p:attrNameLst>
                                      </p:cBhvr>
                                      <p:tavLst>
                                        <p:tav tm="0">
                                          <p:val>
                                            <p:strVal val="ppt_x"/>
                                          </p:val>
                                        </p:tav>
                                        <p:tav tm="100000">
                                          <p:val>
                                            <p:strVal val="ppt_x"/>
                                          </p:val>
                                        </p:tav>
                                      </p:tavLst>
                                    </p:anim>
                                    <p:anim calcmode="lin" valueType="num">
                                      <p:cBhvr additive="base">
                                        <p:cTn id="1115" dur="4500"/>
                                        <p:tgtEl>
                                          <p:spTgt spid="9"/>
                                        </p:tgtEl>
                                        <p:attrNameLst>
                                          <p:attrName>ppt_y</p:attrName>
                                        </p:attrNameLst>
                                      </p:cBhvr>
                                      <p:tavLst>
                                        <p:tav tm="0">
                                          <p:val>
                                            <p:strVal val="ppt_y"/>
                                          </p:val>
                                        </p:tav>
                                        <p:tav tm="100000">
                                          <p:val>
                                            <p:strVal val="0-ppt_h/2"/>
                                          </p:val>
                                        </p:tav>
                                      </p:tavLst>
                                    </p:anim>
                                    <p:set>
                                      <p:cBhvr>
                                        <p:cTn id="1116" dur="1" fill="hold">
                                          <p:stCondLst>
                                            <p:cond delay="4499"/>
                                          </p:stCondLst>
                                        </p:cTn>
                                        <p:tgtEl>
                                          <p:spTgt spid="9"/>
                                        </p:tgtEl>
                                        <p:attrNameLst>
                                          <p:attrName>style.visibility</p:attrName>
                                        </p:attrNameLst>
                                      </p:cBhvr>
                                      <p:to>
                                        <p:strVal val="hidden"/>
                                      </p:to>
                                    </p:set>
                                  </p:childTnLst>
                                </p:cTn>
                              </p:par>
                              <p:par>
                                <p:cTn id="1117" presetID="3" presetClass="exit" presetSubtype="10" fill="hold" grpId="3" nodeType="withEffect">
                                  <p:stCondLst>
                                    <p:cond delay="0"/>
                                  </p:stCondLst>
                                  <p:childTnLst>
                                    <p:animEffect transition="out" filter="blinds(horizontal)">
                                      <p:cBhvr>
                                        <p:cTn id="1118" dur="6000"/>
                                        <p:tgtEl>
                                          <p:spTgt spid="9"/>
                                        </p:tgtEl>
                                      </p:cBhvr>
                                    </p:animEffect>
                                    <p:set>
                                      <p:cBhvr>
                                        <p:cTn id="1119" dur="1" fill="hold">
                                          <p:stCondLst>
                                            <p:cond delay="5999"/>
                                          </p:stCondLst>
                                        </p:cTn>
                                        <p:tgtEl>
                                          <p:spTgt spid="9"/>
                                        </p:tgtEl>
                                        <p:attrNameLst>
                                          <p:attrName>style.visibility</p:attrName>
                                        </p:attrNameLst>
                                      </p:cBhvr>
                                      <p:to>
                                        <p:strVal val="hidden"/>
                                      </p:to>
                                    </p:set>
                                  </p:childTnLst>
                                </p:cTn>
                              </p:par>
                              <p:par>
                                <p:cTn id="1120" presetID="8" presetClass="emph" presetSubtype="0" fill="hold" grpId="4" nodeType="withEffect">
                                  <p:stCondLst>
                                    <p:cond delay="0"/>
                                  </p:stCondLst>
                                  <p:childTnLst>
                                    <p:animRot by="-21600000">
                                      <p:cBhvr>
                                        <p:cTn id="1121" dur="5000" fill="hold"/>
                                        <p:tgtEl>
                                          <p:spTgt spid="9"/>
                                        </p:tgtEl>
                                        <p:attrNameLst>
                                          <p:attrName>r</p:attrName>
                                        </p:attrNameLst>
                                      </p:cBhvr>
                                    </p:animRot>
                                  </p:childTnLst>
                                </p:cTn>
                              </p:par>
                              <p:par>
                                <p:cTn id="1122" presetID="45" presetClass="exit" presetSubtype="0" fill="hold" grpId="5" nodeType="withEffect">
                                  <p:stCondLst>
                                    <p:cond delay="0"/>
                                  </p:stCondLst>
                                  <p:childTnLst>
                                    <p:animEffect transition="out" filter="fade">
                                      <p:cBhvr>
                                        <p:cTn id="1123" dur="5000"/>
                                        <p:tgtEl>
                                          <p:spTgt spid="9"/>
                                        </p:tgtEl>
                                      </p:cBhvr>
                                    </p:animEffect>
                                    <p:anim calcmode="lin" valueType="num">
                                      <p:cBhvr>
                                        <p:cTn id="1124"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5" dur="5000"/>
                                        <p:tgtEl>
                                          <p:spTgt spid="9"/>
                                        </p:tgtEl>
                                        <p:attrNameLst>
                                          <p:attrName>ppt_h</p:attrName>
                                        </p:attrNameLst>
                                      </p:cBhvr>
                                      <p:tavLst>
                                        <p:tav tm="0">
                                          <p:val>
                                            <p:strVal val="ppt_h"/>
                                          </p:val>
                                        </p:tav>
                                        <p:tav tm="100000">
                                          <p:val>
                                            <p:strVal val="ppt_h"/>
                                          </p:val>
                                        </p:tav>
                                      </p:tavLst>
                                    </p:anim>
                                    <p:set>
                                      <p:cBhvr>
                                        <p:cTn id="1126" dur="1" fill="hold">
                                          <p:stCondLst>
                                            <p:cond delay="4999"/>
                                          </p:stCondLst>
                                        </p:cTn>
                                        <p:tgtEl>
                                          <p:spTgt spid="9"/>
                                        </p:tgtEl>
                                        <p:attrNameLst>
                                          <p:attrName>style.visibility</p:attrName>
                                        </p:attrNameLst>
                                      </p:cBhvr>
                                      <p:to>
                                        <p:strVal val="hidden"/>
                                      </p:to>
                                    </p:set>
                                  </p:childTnLst>
                                </p:cTn>
                              </p:par>
                              <p:par>
                                <p:cTn id="1127" presetID="2" presetClass="entr" presetSubtype="4" fill="hold" grpId="0" nodeType="withEffect">
                                  <p:stCondLst>
                                    <p:cond delay="0"/>
                                  </p:stCondLst>
                                  <p:childTnLst>
                                    <p:set>
                                      <p:cBhvr>
                                        <p:cTn id="1128" dur="1" fill="hold">
                                          <p:stCondLst>
                                            <p:cond delay="0"/>
                                          </p:stCondLst>
                                        </p:cTn>
                                        <p:tgtEl>
                                          <p:spTgt spid="8"/>
                                        </p:tgtEl>
                                        <p:attrNameLst>
                                          <p:attrName>style.visibility</p:attrName>
                                        </p:attrNameLst>
                                      </p:cBhvr>
                                      <p:to>
                                        <p:strVal val="visible"/>
                                      </p:to>
                                    </p:set>
                                    <p:anim calcmode="lin" valueType="num">
                                      <p:cBhvr additive="base">
                                        <p:cTn id="1129" dur="4000" fill="hold"/>
                                        <p:tgtEl>
                                          <p:spTgt spid="8"/>
                                        </p:tgtEl>
                                        <p:attrNameLst>
                                          <p:attrName>ppt_x</p:attrName>
                                        </p:attrNameLst>
                                      </p:cBhvr>
                                      <p:tavLst>
                                        <p:tav tm="0">
                                          <p:val>
                                            <p:strVal val="#ppt_x"/>
                                          </p:val>
                                        </p:tav>
                                        <p:tav tm="100000">
                                          <p:val>
                                            <p:strVal val="#ppt_x"/>
                                          </p:val>
                                        </p:tav>
                                      </p:tavLst>
                                    </p:anim>
                                    <p:anim calcmode="lin" valueType="num">
                                      <p:cBhvr additive="base">
                                        <p:cTn id="1130" dur="4000" fill="hold"/>
                                        <p:tgtEl>
                                          <p:spTgt spid="8"/>
                                        </p:tgtEl>
                                        <p:attrNameLst>
                                          <p:attrName>ppt_y</p:attrName>
                                        </p:attrNameLst>
                                      </p:cBhvr>
                                      <p:tavLst>
                                        <p:tav tm="0">
                                          <p:val>
                                            <p:strVal val="1+#ppt_h/2"/>
                                          </p:val>
                                        </p:tav>
                                        <p:tav tm="100000">
                                          <p:val>
                                            <p:strVal val="#ppt_y"/>
                                          </p:val>
                                        </p:tav>
                                      </p:tavLst>
                                    </p:anim>
                                  </p:childTnLst>
                                </p:cTn>
                              </p:par>
                              <p:par>
                                <p:cTn id="1131" presetID="19" presetClass="entr" presetSubtype="10" fill="hold" grpId="1" nodeType="withEffect">
                                  <p:stCondLst>
                                    <p:cond delay="0"/>
                                  </p:stCondLst>
                                  <p:childTnLst>
                                    <p:set>
                                      <p:cBhvr>
                                        <p:cTn id="1132" dur="1" fill="hold">
                                          <p:stCondLst>
                                            <p:cond delay="0"/>
                                          </p:stCondLst>
                                        </p:cTn>
                                        <p:tgtEl>
                                          <p:spTgt spid="8"/>
                                        </p:tgtEl>
                                        <p:attrNameLst>
                                          <p:attrName>style.visibility</p:attrName>
                                        </p:attrNameLst>
                                      </p:cBhvr>
                                      <p:to>
                                        <p:strVal val="visible"/>
                                      </p:to>
                                    </p:set>
                                    <p:anim calcmode="lin" valueType="num">
                                      <p:cBhvr>
                                        <p:cTn id="1133" dur="4000" fill="hold"/>
                                        <p:tgtEl>
                                          <p:spTgt spid="8"/>
                                        </p:tgtEl>
                                        <p:attrNameLst>
                                          <p:attrName>ppt_w</p:attrName>
                                        </p:attrNameLst>
                                      </p:cBhvr>
                                      <p:tavLst>
                                        <p:tav tm="0" fmla="#ppt_w*sin(2.5*pi*$)">
                                          <p:val>
                                            <p:fltVal val="0"/>
                                          </p:val>
                                        </p:tav>
                                        <p:tav tm="100000">
                                          <p:val>
                                            <p:fltVal val="1"/>
                                          </p:val>
                                        </p:tav>
                                      </p:tavLst>
                                    </p:anim>
                                    <p:anim calcmode="lin" valueType="num">
                                      <p:cBhvr>
                                        <p:cTn id="1134" dur="4000" fill="hold"/>
                                        <p:tgtEl>
                                          <p:spTgt spid="8"/>
                                        </p:tgtEl>
                                        <p:attrNameLst>
                                          <p:attrName>ppt_h</p:attrName>
                                        </p:attrNameLst>
                                      </p:cBhvr>
                                      <p:tavLst>
                                        <p:tav tm="0">
                                          <p:val>
                                            <p:strVal val="#ppt_h"/>
                                          </p:val>
                                        </p:tav>
                                        <p:tav tm="100000">
                                          <p:val>
                                            <p:strVal val="#ppt_h"/>
                                          </p:val>
                                        </p:tav>
                                      </p:tavLst>
                                    </p:anim>
                                  </p:childTnLst>
                                </p:cTn>
                              </p:par>
                              <p:par>
                                <p:cTn id="1135" presetID="2" presetClass="exit" presetSubtype="1" fill="hold" grpId="2" nodeType="withEffect">
                                  <p:stCondLst>
                                    <p:cond delay="0"/>
                                  </p:stCondLst>
                                  <p:childTnLst>
                                    <p:anim calcmode="lin" valueType="num">
                                      <p:cBhvr additive="base">
                                        <p:cTn id="1136" dur="4500"/>
                                        <p:tgtEl>
                                          <p:spTgt spid="8"/>
                                        </p:tgtEl>
                                        <p:attrNameLst>
                                          <p:attrName>ppt_x</p:attrName>
                                        </p:attrNameLst>
                                      </p:cBhvr>
                                      <p:tavLst>
                                        <p:tav tm="0">
                                          <p:val>
                                            <p:strVal val="ppt_x"/>
                                          </p:val>
                                        </p:tav>
                                        <p:tav tm="100000">
                                          <p:val>
                                            <p:strVal val="ppt_x"/>
                                          </p:val>
                                        </p:tav>
                                      </p:tavLst>
                                    </p:anim>
                                    <p:anim calcmode="lin" valueType="num">
                                      <p:cBhvr additive="base">
                                        <p:cTn id="1137" dur="4500"/>
                                        <p:tgtEl>
                                          <p:spTgt spid="8"/>
                                        </p:tgtEl>
                                        <p:attrNameLst>
                                          <p:attrName>ppt_y</p:attrName>
                                        </p:attrNameLst>
                                      </p:cBhvr>
                                      <p:tavLst>
                                        <p:tav tm="0">
                                          <p:val>
                                            <p:strVal val="ppt_y"/>
                                          </p:val>
                                        </p:tav>
                                        <p:tav tm="100000">
                                          <p:val>
                                            <p:strVal val="0-ppt_h/2"/>
                                          </p:val>
                                        </p:tav>
                                      </p:tavLst>
                                    </p:anim>
                                    <p:set>
                                      <p:cBhvr>
                                        <p:cTn id="1138" dur="1" fill="hold">
                                          <p:stCondLst>
                                            <p:cond delay="4499"/>
                                          </p:stCondLst>
                                        </p:cTn>
                                        <p:tgtEl>
                                          <p:spTgt spid="8"/>
                                        </p:tgtEl>
                                        <p:attrNameLst>
                                          <p:attrName>style.visibility</p:attrName>
                                        </p:attrNameLst>
                                      </p:cBhvr>
                                      <p:to>
                                        <p:strVal val="hidden"/>
                                      </p:to>
                                    </p:set>
                                  </p:childTnLst>
                                </p:cTn>
                              </p:par>
                              <p:par>
                                <p:cTn id="1139" presetID="3" presetClass="exit" presetSubtype="10" fill="hold" grpId="3" nodeType="withEffect">
                                  <p:stCondLst>
                                    <p:cond delay="0"/>
                                  </p:stCondLst>
                                  <p:childTnLst>
                                    <p:animEffect transition="out" filter="blinds(horizontal)">
                                      <p:cBhvr>
                                        <p:cTn id="1140" dur="6000"/>
                                        <p:tgtEl>
                                          <p:spTgt spid="8"/>
                                        </p:tgtEl>
                                      </p:cBhvr>
                                    </p:animEffect>
                                    <p:set>
                                      <p:cBhvr>
                                        <p:cTn id="1141" dur="1" fill="hold">
                                          <p:stCondLst>
                                            <p:cond delay="5999"/>
                                          </p:stCondLst>
                                        </p:cTn>
                                        <p:tgtEl>
                                          <p:spTgt spid="8"/>
                                        </p:tgtEl>
                                        <p:attrNameLst>
                                          <p:attrName>style.visibility</p:attrName>
                                        </p:attrNameLst>
                                      </p:cBhvr>
                                      <p:to>
                                        <p:strVal val="hidden"/>
                                      </p:to>
                                    </p:set>
                                  </p:childTnLst>
                                </p:cTn>
                              </p:par>
                              <p:par>
                                <p:cTn id="1142" presetID="8" presetClass="emph" presetSubtype="0" fill="hold" grpId="4" nodeType="withEffect">
                                  <p:stCondLst>
                                    <p:cond delay="0"/>
                                  </p:stCondLst>
                                  <p:childTnLst>
                                    <p:animRot by="-21600000">
                                      <p:cBhvr>
                                        <p:cTn id="1143" dur="5000" fill="hold"/>
                                        <p:tgtEl>
                                          <p:spTgt spid="8"/>
                                        </p:tgtEl>
                                        <p:attrNameLst>
                                          <p:attrName>r</p:attrName>
                                        </p:attrNameLst>
                                      </p:cBhvr>
                                    </p:animRot>
                                  </p:childTnLst>
                                </p:cTn>
                              </p:par>
                              <p:par>
                                <p:cTn id="1144" presetID="45" presetClass="exit" presetSubtype="0" fill="hold" grpId="5" nodeType="withEffect">
                                  <p:stCondLst>
                                    <p:cond delay="0"/>
                                  </p:stCondLst>
                                  <p:childTnLst>
                                    <p:animEffect transition="out" filter="fade">
                                      <p:cBhvr>
                                        <p:cTn id="1145" dur="5000"/>
                                        <p:tgtEl>
                                          <p:spTgt spid="8"/>
                                        </p:tgtEl>
                                      </p:cBhvr>
                                    </p:animEffect>
                                    <p:anim calcmode="lin" valueType="num">
                                      <p:cBhvr>
                                        <p:cTn id="1146"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7" dur="5000"/>
                                        <p:tgtEl>
                                          <p:spTgt spid="8"/>
                                        </p:tgtEl>
                                        <p:attrNameLst>
                                          <p:attrName>ppt_h</p:attrName>
                                        </p:attrNameLst>
                                      </p:cBhvr>
                                      <p:tavLst>
                                        <p:tav tm="0">
                                          <p:val>
                                            <p:strVal val="ppt_h"/>
                                          </p:val>
                                        </p:tav>
                                        <p:tav tm="100000">
                                          <p:val>
                                            <p:strVal val="ppt_h"/>
                                          </p:val>
                                        </p:tav>
                                      </p:tavLst>
                                    </p:anim>
                                    <p:set>
                                      <p:cBhvr>
                                        <p:cTn id="1148" dur="1" fill="hold">
                                          <p:stCondLst>
                                            <p:cond delay="4999"/>
                                          </p:stCondLst>
                                        </p:cTn>
                                        <p:tgtEl>
                                          <p:spTgt spid="8"/>
                                        </p:tgtEl>
                                        <p:attrNameLst>
                                          <p:attrName>style.visibility</p:attrName>
                                        </p:attrNameLst>
                                      </p:cBhvr>
                                      <p:to>
                                        <p:strVal val="hidden"/>
                                      </p:to>
                                    </p:set>
                                  </p:childTnLst>
                                </p:cTn>
                              </p:par>
                              <p:par>
                                <p:cTn id="1149" presetID="2" presetClass="entr" presetSubtype="4" fill="hold" grpId="0" nodeType="withEffect">
                                  <p:stCondLst>
                                    <p:cond delay="0"/>
                                  </p:stCondLst>
                                  <p:childTnLst>
                                    <p:set>
                                      <p:cBhvr>
                                        <p:cTn id="1150" dur="1" fill="hold">
                                          <p:stCondLst>
                                            <p:cond delay="0"/>
                                          </p:stCondLst>
                                        </p:cTn>
                                        <p:tgtEl>
                                          <p:spTgt spid="7"/>
                                        </p:tgtEl>
                                        <p:attrNameLst>
                                          <p:attrName>style.visibility</p:attrName>
                                        </p:attrNameLst>
                                      </p:cBhvr>
                                      <p:to>
                                        <p:strVal val="visible"/>
                                      </p:to>
                                    </p:set>
                                    <p:anim calcmode="lin" valueType="num">
                                      <p:cBhvr additive="base">
                                        <p:cTn id="1151" dur="4000" fill="hold"/>
                                        <p:tgtEl>
                                          <p:spTgt spid="7"/>
                                        </p:tgtEl>
                                        <p:attrNameLst>
                                          <p:attrName>ppt_x</p:attrName>
                                        </p:attrNameLst>
                                      </p:cBhvr>
                                      <p:tavLst>
                                        <p:tav tm="0">
                                          <p:val>
                                            <p:strVal val="#ppt_x"/>
                                          </p:val>
                                        </p:tav>
                                        <p:tav tm="100000">
                                          <p:val>
                                            <p:strVal val="#ppt_x"/>
                                          </p:val>
                                        </p:tav>
                                      </p:tavLst>
                                    </p:anim>
                                    <p:anim calcmode="lin" valueType="num">
                                      <p:cBhvr additive="base">
                                        <p:cTn id="1152" dur="4000" fill="hold"/>
                                        <p:tgtEl>
                                          <p:spTgt spid="7"/>
                                        </p:tgtEl>
                                        <p:attrNameLst>
                                          <p:attrName>ppt_y</p:attrName>
                                        </p:attrNameLst>
                                      </p:cBhvr>
                                      <p:tavLst>
                                        <p:tav tm="0">
                                          <p:val>
                                            <p:strVal val="1+#ppt_h/2"/>
                                          </p:val>
                                        </p:tav>
                                        <p:tav tm="100000">
                                          <p:val>
                                            <p:strVal val="#ppt_y"/>
                                          </p:val>
                                        </p:tav>
                                      </p:tavLst>
                                    </p:anim>
                                  </p:childTnLst>
                                </p:cTn>
                              </p:par>
                              <p:par>
                                <p:cTn id="1153" presetID="19" presetClass="entr" presetSubtype="10" fill="hold" grpId="1" nodeType="withEffect">
                                  <p:stCondLst>
                                    <p:cond delay="0"/>
                                  </p:stCondLst>
                                  <p:childTnLst>
                                    <p:set>
                                      <p:cBhvr>
                                        <p:cTn id="1154" dur="1" fill="hold">
                                          <p:stCondLst>
                                            <p:cond delay="0"/>
                                          </p:stCondLst>
                                        </p:cTn>
                                        <p:tgtEl>
                                          <p:spTgt spid="7"/>
                                        </p:tgtEl>
                                        <p:attrNameLst>
                                          <p:attrName>style.visibility</p:attrName>
                                        </p:attrNameLst>
                                      </p:cBhvr>
                                      <p:to>
                                        <p:strVal val="visible"/>
                                      </p:to>
                                    </p:set>
                                    <p:anim calcmode="lin" valueType="num">
                                      <p:cBhvr>
                                        <p:cTn id="1155" dur="4000" fill="hold"/>
                                        <p:tgtEl>
                                          <p:spTgt spid="7"/>
                                        </p:tgtEl>
                                        <p:attrNameLst>
                                          <p:attrName>ppt_w</p:attrName>
                                        </p:attrNameLst>
                                      </p:cBhvr>
                                      <p:tavLst>
                                        <p:tav tm="0" fmla="#ppt_w*sin(2.5*pi*$)">
                                          <p:val>
                                            <p:fltVal val="0"/>
                                          </p:val>
                                        </p:tav>
                                        <p:tav tm="100000">
                                          <p:val>
                                            <p:fltVal val="1"/>
                                          </p:val>
                                        </p:tav>
                                      </p:tavLst>
                                    </p:anim>
                                    <p:anim calcmode="lin" valueType="num">
                                      <p:cBhvr>
                                        <p:cTn id="1156" dur="4000" fill="hold"/>
                                        <p:tgtEl>
                                          <p:spTgt spid="7"/>
                                        </p:tgtEl>
                                        <p:attrNameLst>
                                          <p:attrName>ppt_h</p:attrName>
                                        </p:attrNameLst>
                                      </p:cBhvr>
                                      <p:tavLst>
                                        <p:tav tm="0">
                                          <p:val>
                                            <p:strVal val="#ppt_h"/>
                                          </p:val>
                                        </p:tav>
                                        <p:tav tm="100000">
                                          <p:val>
                                            <p:strVal val="#ppt_h"/>
                                          </p:val>
                                        </p:tav>
                                      </p:tavLst>
                                    </p:anim>
                                  </p:childTnLst>
                                </p:cTn>
                              </p:par>
                              <p:par>
                                <p:cTn id="1157" presetID="2" presetClass="exit" presetSubtype="1" fill="hold" grpId="2" nodeType="withEffect">
                                  <p:stCondLst>
                                    <p:cond delay="0"/>
                                  </p:stCondLst>
                                  <p:childTnLst>
                                    <p:anim calcmode="lin" valueType="num">
                                      <p:cBhvr additive="base">
                                        <p:cTn id="1158" dur="4500"/>
                                        <p:tgtEl>
                                          <p:spTgt spid="7"/>
                                        </p:tgtEl>
                                        <p:attrNameLst>
                                          <p:attrName>ppt_x</p:attrName>
                                        </p:attrNameLst>
                                      </p:cBhvr>
                                      <p:tavLst>
                                        <p:tav tm="0">
                                          <p:val>
                                            <p:strVal val="ppt_x"/>
                                          </p:val>
                                        </p:tav>
                                        <p:tav tm="100000">
                                          <p:val>
                                            <p:strVal val="ppt_x"/>
                                          </p:val>
                                        </p:tav>
                                      </p:tavLst>
                                    </p:anim>
                                    <p:anim calcmode="lin" valueType="num">
                                      <p:cBhvr additive="base">
                                        <p:cTn id="1159" dur="4500"/>
                                        <p:tgtEl>
                                          <p:spTgt spid="7"/>
                                        </p:tgtEl>
                                        <p:attrNameLst>
                                          <p:attrName>ppt_y</p:attrName>
                                        </p:attrNameLst>
                                      </p:cBhvr>
                                      <p:tavLst>
                                        <p:tav tm="0">
                                          <p:val>
                                            <p:strVal val="ppt_y"/>
                                          </p:val>
                                        </p:tav>
                                        <p:tav tm="100000">
                                          <p:val>
                                            <p:strVal val="0-ppt_h/2"/>
                                          </p:val>
                                        </p:tav>
                                      </p:tavLst>
                                    </p:anim>
                                    <p:set>
                                      <p:cBhvr>
                                        <p:cTn id="1160" dur="1" fill="hold">
                                          <p:stCondLst>
                                            <p:cond delay="4499"/>
                                          </p:stCondLst>
                                        </p:cTn>
                                        <p:tgtEl>
                                          <p:spTgt spid="7"/>
                                        </p:tgtEl>
                                        <p:attrNameLst>
                                          <p:attrName>style.visibility</p:attrName>
                                        </p:attrNameLst>
                                      </p:cBhvr>
                                      <p:to>
                                        <p:strVal val="hidden"/>
                                      </p:to>
                                    </p:set>
                                  </p:childTnLst>
                                </p:cTn>
                              </p:par>
                              <p:par>
                                <p:cTn id="1161" presetID="3" presetClass="exit" presetSubtype="10" fill="hold" grpId="3" nodeType="withEffect">
                                  <p:stCondLst>
                                    <p:cond delay="0"/>
                                  </p:stCondLst>
                                  <p:childTnLst>
                                    <p:animEffect transition="out" filter="blinds(horizontal)">
                                      <p:cBhvr>
                                        <p:cTn id="1162" dur="6000"/>
                                        <p:tgtEl>
                                          <p:spTgt spid="7"/>
                                        </p:tgtEl>
                                      </p:cBhvr>
                                    </p:animEffect>
                                    <p:set>
                                      <p:cBhvr>
                                        <p:cTn id="1163" dur="1" fill="hold">
                                          <p:stCondLst>
                                            <p:cond delay="5999"/>
                                          </p:stCondLst>
                                        </p:cTn>
                                        <p:tgtEl>
                                          <p:spTgt spid="7"/>
                                        </p:tgtEl>
                                        <p:attrNameLst>
                                          <p:attrName>style.visibility</p:attrName>
                                        </p:attrNameLst>
                                      </p:cBhvr>
                                      <p:to>
                                        <p:strVal val="hidden"/>
                                      </p:to>
                                    </p:set>
                                  </p:childTnLst>
                                </p:cTn>
                              </p:par>
                              <p:par>
                                <p:cTn id="1164" presetID="8" presetClass="emph" presetSubtype="0" fill="hold" grpId="4" nodeType="withEffect">
                                  <p:stCondLst>
                                    <p:cond delay="0"/>
                                  </p:stCondLst>
                                  <p:childTnLst>
                                    <p:animRot by="-21600000">
                                      <p:cBhvr>
                                        <p:cTn id="1165" dur="5000" fill="hold"/>
                                        <p:tgtEl>
                                          <p:spTgt spid="7"/>
                                        </p:tgtEl>
                                        <p:attrNameLst>
                                          <p:attrName>r</p:attrName>
                                        </p:attrNameLst>
                                      </p:cBhvr>
                                    </p:animRot>
                                  </p:childTnLst>
                                </p:cTn>
                              </p:par>
                              <p:par>
                                <p:cTn id="1166" presetID="45" presetClass="exit" presetSubtype="0" fill="hold" grpId="5" nodeType="withEffect">
                                  <p:stCondLst>
                                    <p:cond delay="0"/>
                                  </p:stCondLst>
                                  <p:childTnLst>
                                    <p:animEffect transition="out" filter="fade">
                                      <p:cBhvr>
                                        <p:cTn id="1167" dur="5000"/>
                                        <p:tgtEl>
                                          <p:spTgt spid="7"/>
                                        </p:tgtEl>
                                      </p:cBhvr>
                                    </p:animEffect>
                                    <p:anim calcmode="lin" valueType="num">
                                      <p:cBhvr>
                                        <p:cTn id="1168"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9" dur="5000"/>
                                        <p:tgtEl>
                                          <p:spTgt spid="7"/>
                                        </p:tgtEl>
                                        <p:attrNameLst>
                                          <p:attrName>ppt_h</p:attrName>
                                        </p:attrNameLst>
                                      </p:cBhvr>
                                      <p:tavLst>
                                        <p:tav tm="0">
                                          <p:val>
                                            <p:strVal val="ppt_h"/>
                                          </p:val>
                                        </p:tav>
                                        <p:tav tm="100000">
                                          <p:val>
                                            <p:strVal val="ppt_h"/>
                                          </p:val>
                                        </p:tav>
                                      </p:tavLst>
                                    </p:anim>
                                    <p:set>
                                      <p:cBhvr>
                                        <p:cTn id="1170" dur="1" fill="hold">
                                          <p:stCondLst>
                                            <p:cond delay="4999"/>
                                          </p:stCondLst>
                                        </p:cTn>
                                        <p:tgtEl>
                                          <p:spTgt spid="7"/>
                                        </p:tgtEl>
                                        <p:attrNameLst>
                                          <p:attrName>style.visibility</p:attrName>
                                        </p:attrNameLst>
                                      </p:cBhvr>
                                      <p:to>
                                        <p:strVal val="hidden"/>
                                      </p:to>
                                    </p:set>
                                  </p:childTnLst>
                                </p:cTn>
                              </p:par>
                              <p:par>
                                <p:cTn id="1171" presetID="2" presetClass="entr" presetSubtype="4" fill="hold" grpId="0" nodeType="withEffect">
                                  <p:stCondLst>
                                    <p:cond delay="0"/>
                                  </p:stCondLst>
                                  <p:childTnLst>
                                    <p:set>
                                      <p:cBhvr>
                                        <p:cTn id="1172" dur="1" fill="hold">
                                          <p:stCondLst>
                                            <p:cond delay="0"/>
                                          </p:stCondLst>
                                        </p:cTn>
                                        <p:tgtEl>
                                          <p:spTgt spid="4"/>
                                        </p:tgtEl>
                                        <p:attrNameLst>
                                          <p:attrName>style.visibility</p:attrName>
                                        </p:attrNameLst>
                                      </p:cBhvr>
                                      <p:to>
                                        <p:strVal val="visible"/>
                                      </p:to>
                                    </p:set>
                                    <p:anim calcmode="lin" valueType="num">
                                      <p:cBhvr additive="base">
                                        <p:cTn id="1173" dur="4000" fill="hold"/>
                                        <p:tgtEl>
                                          <p:spTgt spid="4"/>
                                        </p:tgtEl>
                                        <p:attrNameLst>
                                          <p:attrName>ppt_x</p:attrName>
                                        </p:attrNameLst>
                                      </p:cBhvr>
                                      <p:tavLst>
                                        <p:tav tm="0">
                                          <p:val>
                                            <p:strVal val="#ppt_x"/>
                                          </p:val>
                                        </p:tav>
                                        <p:tav tm="100000">
                                          <p:val>
                                            <p:strVal val="#ppt_x"/>
                                          </p:val>
                                        </p:tav>
                                      </p:tavLst>
                                    </p:anim>
                                    <p:anim calcmode="lin" valueType="num">
                                      <p:cBhvr additive="base">
                                        <p:cTn id="1174" dur="4000" fill="hold"/>
                                        <p:tgtEl>
                                          <p:spTgt spid="4"/>
                                        </p:tgtEl>
                                        <p:attrNameLst>
                                          <p:attrName>ppt_y</p:attrName>
                                        </p:attrNameLst>
                                      </p:cBhvr>
                                      <p:tavLst>
                                        <p:tav tm="0">
                                          <p:val>
                                            <p:strVal val="1+#ppt_h/2"/>
                                          </p:val>
                                        </p:tav>
                                        <p:tav tm="100000">
                                          <p:val>
                                            <p:strVal val="#ppt_y"/>
                                          </p:val>
                                        </p:tav>
                                      </p:tavLst>
                                    </p:anim>
                                  </p:childTnLst>
                                </p:cTn>
                              </p:par>
                              <p:par>
                                <p:cTn id="1175" presetID="19" presetClass="entr" presetSubtype="10" fill="hold" grpId="1" nodeType="withEffect">
                                  <p:stCondLst>
                                    <p:cond delay="0"/>
                                  </p:stCondLst>
                                  <p:childTnLst>
                                    <p:set>
                                      <p:cBhvr>
                                        <p:cTn id="1176" dur="1" fill="hold">
                                          <p:stCondLst>
                                            <p:cond delay="0"/>
                                          </p:stCondLst>
                                        </p:cTn>
                                        <p:tgtEl>
                                          <p:spTgt spid="4"/>
                                        </p:tgtEl>
                                        <p:attrNameLst>
                                          <p:attrName>style.visibility</p:attrName>
                                        </p:attrNameLst>
                                      </p:cBhvr>
                                      <p:to>
                                        <p:strVal val="visible"/>
                                      </p:to>
                                    </p:set>
                                    <p:anim calcmode="lin" valueType="num">
                                      <p:cBhvr>
                                        <p:cTn id="1177" dur="4000" fill="hold"/>
                                        <p:tgtEl>
                                          <p:spTgt spid="4"/>
                                        </p:tgtEl>
                                        <p:attrNameLst>
                                          <p:attrName>ppt_w</p:attrName>
                                        </p:attrNameLst>
                                      </p:cBhvr>
                                      <p:tavLst>
                                        <p:tav tm="0" fmla="#ppt_w*sin(2.5*pi*$)">
                                          <p:val>
                                            <p:fltVal val="0"/>
                                          </p:val>
                                        </p:tav>
                                        <p:tav tm="100000">
                                          <p:val>
                                            <p:fltVal val="1"/>
                                          </p:val>
                                        </p:tav>
                                      </p:tavLst>
                                    </p:anim>
                                    <p:anim calcmode="lin" valueType="num">
                                      <p:cBhvr>
                                        <p:cTn id="1178" dur="4000" fill="hold"/>
                                        <p:tgtEl>
                                          <p:spTgt spid="4"/>
                                        </p:tgtEl>
                                        <p:attrNameLst>
                                          <p:attrName>ppt_h</p:attrName>
                                        </p:attrNameLst>
                                      </p:cBhvr>
                                      <p:tavLst>
                                        <p:tav tm="0">
                                          <p:val>
                                            <p:strVal val="#ppt_h"/>
                                          </p:val>
                                        </p:tav>
                                        <p:tav tm="100000">
                                          <p:val>
                                            <p:strVal val="#ppt_h"/>
                                          </p:val>
                                        </p:tav>
                                      </p:tavLst>
                                    </p:anim>
                                  </p:childTnLst>
                                </p:cTn>
                              </p:par>
                              <p:par>
                                <p:cTn id="1179" presetID="2" presetClass="exit" presetSubtype="1" fill="hold" grpId="2" nodeType="withEffect">
                                  <p:stCondLst>
                                    <p:cond delay="0"/>
                                  </p:stCondLst>
                                  <p:childTnLst>
                                    <p:anim calcmode="lin" valueType="num">
                                      <p:cBhvr additive="base">
                                        <p:cTn id="1180" dur="4500"/>
                                        <p:tgtEl>
                                          <p:spTgt spid="4"/>
                                        </p:tgtEl>
                                        <p:attrNameLst>
                                          <p:attrName>ppt_x</p:attrName>
                                        </p:attrNameLst>
                                      </p:cBhvr>
                                      <p:tavLst>
                                        <p:tav tm="0">
                                          <p:val>
                                            <p:strVal val="ppt_x"/>
                                          </p:val>
                                        </p:tav>
                                        <p:tav tm="100000">
                                          <p:val>
                                            <p:strVal val="ppt_x"/>
                                          </p:val>
                                        </p:tav>
                                      </p:tavLst>
                                    </p:anim>
                                    <p:anim calcmode="lin" valueType="num">
                                      <p:cBhvr additive="base">
                                        <p:cTn id="1181" dur="4500"/>
                                        <p:tgtEl>
                                          <p:spTgt spid="4"/>
                                        </p:tgtEl>
                                        <p:attrNameLst>
                                          <p:attrName>ppt_y</p:attrName>
                                        </p:attrNameLst>
                                      </p:cBhvr>
                                      <p:tavLst>
                                        <p:tav tm="0">
                                          <p:val>
                                            <p:strVal val="ppt_y"/>
                                          </p:val>
                                        </p:tav>
                                        <p:tav tm="100000">
                                          <p:val>
                                            <p:strVal val="0-ppt_h/2"/>
                                          </p:val>
                                        </p:tav>
                                      </p:tavLst>
                                    </p:anim>
                                    <p:set>
                                      <p:cBhvr>
                                        <p:cTn id="1182" dur="1" fill="hold">
                                          <p:stCondLst>
                                            <p:cond delay="4499"/>
                                          </p:stCondLst>
                                        </p:cTn>
                                        <p:tgtEl>
                                          <p:spTgt spid="4"/>
                                        </p:tgtEl>
                                        <p:attrNameLst>
                                          <p:attrName>style.visibility</p:attrName>
                                        </p:attrNameLst>
                                      </p:cBhvr>
                                      <p:to>
                                        <p:strVal val="hidden"/>
                                      </p:to>
                                    </p:set>
                                  </p:childTnLst>
                                </p:cTn>
                              </p:par>
                              <p:par>
                                <p:cTn id="1183" presetID="3" presetClass="exit" presetSubtype="10" fill="hold" grpId="3" nodeType="withEffect">
                                  <p:stCondLst>
                                    <p:cond delay="0"/>
                                  </p:stCondLst>
                                  <p:childTnLst>
                                    <p:animEffect transition="out" filter="blinds(horizontal)">
                                      <p:cBhvr>
                                        <p:cTn id="1184" dur="6000"/>
                                        <p:tgtEl>
                                          <p:spTgt spid="4"/>
                                        </p:tgtEl>
                                      </p:cBhvr>
                                    </p:animEffect>
                                    <p:set>
                                      <p:cBhvr>
                                        <p:cTn id="1185" dur="1" fill="hold">
                                          <p:stCondLst>
                                            <p:cond delay="5999"/>
                                          </p:stCondLst>
                                        </p:cTn>
                                        <p:tgtEl>
                                          <p:spTgt spid="4"/>
                                        </p:tgtEl>
                                        <p:attrNameLst>
                                          <p:attrName>style.visibility</p:attrName>
                                        </p:attrNameLst>
                                      </p:cBhvr>
                                      <p:to>
                                        <p:strVal val="hidden"/>
                                      </p:to>
                                    </p:set>
                                  </p:childTnLst>
                                </p:cTn>
                              </p:par>
                              <p:par>
                                <p:cTn id="1186" presetID="8" presetClass="emph" presetSubtype="0" fill="hold" grpId="4" nodeType="withEffect">
                                  <p:stCondLst>
                                    <p:cond delay="0"/>
                                  </p:stCondLst>
                                  <p:childTnLst>
                                    <p:animRot by="-21600000">
                                      <p:cBhvr>
                                        <p:cTn id="1187" dur="5000" fill="hold"/>
                                        <p:tgtEl>
                                          <p:spTgt spid="4"/>
                                        </p:tgtEl>
                                        <p:attrNameLst>
                                          <p:attrName>r</p:attrName>
                                        </p:attrNameLst>
                                      </p:cBhvr>
                                    </p:animRot>
                                  </p:childTnLst>
                                </p:cTn>
                              </p:par>
                              <p:par>
                                <p:cTn id="1188" presetID="45" presetClass="exit" presetSubtype="0" fill="hold" grpId="5" nodeType="withEffect">
                                  <p:stCondLst>
                                    <p:cond delay="0"/>
                                  </p:stCondLst>
                                  <p:childTnLst>
                                    <p:animEffect transition="out" filter="fade">
                                      <p:cBhvr>
                                        <p:cTn id="1189" dur="5000"/>
                                        <p:tgtEl>
                                          <p:spTgt spid="4"/>
                                        </p:tgtEl>
                                      </p:cBhvr>
                                    </p:animEffect>
                                    <p:anim calcmode="lin" valueType="num">
                                      <p:cBhvr>
                                        <p:cTn id="1190"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1" dur="5000"/>
                                        <p:tgtEl>
                                          <p:spTgt spid="4"/>
                                        </p:tgtEl>
                                        <p:attrNameLst>
                                          <p:attrName>ppt_h</p:attrName>
                                        </p:attrNameLst>
                                      </p:cBhvr>
                                      <p:tavLst>
                                        <p:tav tm="0">
                                          <p:val>
                                            <p:strVal val="ppt_h"/>
                                          </p:val>
                                        </p:tav>
                                        <p:tav tm="100000">
                                          <p:val>
                                            <p:strVal val="ppt_h"/>
                                          </p:val>
                                        </p:tav>
                                      </p:tavLst>
                                    </p:anim>
                                    <p:set>
                                      <p:cBhvr>
                                        <p:cTn id="1192" dur="1" fill="hold">
                                          <p:stCondLst>
                                            <p:cond delay="4999"/>
                                          </p:stCondLst>
                                        </p:cTn>
                                        <p:tgtEl>
                                          <p:spTgt spid="4"/>
                                        </p:tgtEl>
                                        <p:attrNameLst>
                                          <p:attrName>style.visibility</p:attrName>
                                        </p:attrNameLst>
                                      </p:cBhvr>
                                      <p:to>
                                        <p:strVal val="hidden"/>
                                      </p:to>
                                    </p:set>
                                  </p:childTnLst>
                                </p:cTn>
                              </p:par>
                              <p:par>
                                <p:cTn id="1193" presetID="2" presetClass="entr" presetSubtype="4" fill="hold" grpId="0" nodeType="withEffect">
                                  <p:stCondLst>
                                    <p:cond delay="0"/>
                                  </p:stCondLst>
                                  <p:childTnLst>
                                    <p:set>
                                      <p:cBhvr>
                                        <p:cTn id="1194" dur="1" fill="hold">
                                          <p:stCondLst>
                                            <p:cond delay="0"/>
                                          </p:stCondLst>
                                        </p:cTn>
                                        <p:tgtEl>
                                          <p:spTgt spid="3"/>
                                        </p:tgtEl>
                                        <p:attrNameLst>
                                          <p:attrName>style.visibility</p:attrName>
                                        </p:attrNameLst>
                                      </p:cBhvr>
                                      <p:to>
                                        <p:strVal val="visible"/>
                                      </p:to>
                                    </p:set>
                                    <p:anim calcmode="lin" valueType="num">
                                      <p:cBhvr additive="base">
                                        <p:cTn id="1195" dur="4000" fill="hold"/>
                                        <p:tgtEl>
                                          <p:spTgt spid="3"/>
                                        </p:tgtEl>
                                        <p:attrNameLst>
                                          <p:attrName>ppt_x</p:attrName>
                                        </p:attrNameLst>
                                      </p:cBhvr>
                                      <p:tavLst>
                                        <p:tav tm="0">
                                          <p:val>
                                            <p:strVal val="#ppt_x"/>
                                          </p:val>
                                        </p:tav>
                                        <p:tav tm="100000">
                                          <p:val>
                                            <p:strVal val="#ppt_x"/>
                                          </p:val>
                                        </p:tav>
                                      </p:tavLst>
                                    </p:anim>
                                    <p:anim calcmode="lin" valueType="num">
                                      <p:cBhvr additive="base">
                                        <p:cTn id="1196" dur="4000" fill="hold"/>
                                        <p:tgtEl>
                                          <p:spTgt spid="3"/>
                                        </p:tgtEl>
                                        <p:attrNameLst>
                                          <p:attrName>ppt_y</p:attrName>
                                        </p:attrNameLst>
                                      </p:cBhvr>
                                      <p:tavLst>
                                        <p:tav tm="0">
                                          <p:val>
                                            <p:strVal val="1+#ppt_h/2"/>
                                          </p:val>
                                        </p:tav>
                                        <p:tav tm="100000">
                                          <p:val>
                                            <p:strVal val="#ppt_y"/>
                                          </p:val>
                                        </p:tav>
                                      </p:tavLst>
                                    </p:anim>
                                  </p:childTnLst>
                                </p:cTn>
                              </p:par>
                              <p:par>
                                <p:cTn id="1197" presetID="19" presetClass="entr" presetSubtype="10" fill="hold" grpId="1" nodeType="withEffect">
                                  <p:stCondLst>
                                    <p:cond delay="0"/>
                                  </p:stCondLst>
                                  <p:childTnLst>
                                    <p:set>
                                      <p:cBhvr>
                                        <p:cTn id="1198" dur="1" fill="hold">
                                          <p:stCondLst>
                                            <p:cond delay="0"/>
                                          </p:stCondLst>
                                        </p:cTn>
                                        <p:tgtEl>
                                          <p:spTgt spid="3"/>
                                        </p:tgtEl>
                                        <p:attrNameLst>
                                          <p:attrName>style.visibility</p:attrName>
                                        </p:attrNameLst>
                                      </p:cBhvr>
                                      <p:to>
                                        <p:strVal val="visible"/>
                                      </p:to>
                                    </p:set>
                                    <p:anim calcmode="lin" valueType="num">
                                      <p:cBhvr>
                                        <p:cTn id="1199" dur="4000" fill="hold"/>
                                        <p:tgtEl>
                                          <p:spTgt spid="3"/>
                                        </p:tgtEl>
                                        <p:attrNameLst>
                                          <p:attrName>ppt_w</p:attrName>
                                        </p:attrNameLst>
                                      </p:cBhvr>
                                      <p:tavLst>
                                        <p:tav tm="0" fmla="#ppt_w*sin(2.5*pi*$)">
                                          <p:val>
                                            <p:fltVal val="0"/>
                                          </p:val>
                                        </p:tav>
                                        <p:tav tm="100000">
                                          <p:val>
                                            <p:fltVal val="1"/>
                                          </p:val>
                                        </p:tav>
                                      </p:tavLst>
                                    </p:anim>
                                    <p:anim calcmode="lin" valueType="num">
                                      <p:cBhvr>
                                        <p:cTn id="1200" dur="4000" fill="hold"/>
                                        <p:tgtEl>
                                          <p:spTgt spid="3"/>
                                        </p:tgtEl>
                                        <p:attrNameLst>
                                          <p:attrName>ppt_h</p:attrName>
                                        </p:attrNameLst>
                                      </p:cBhvr>
                                      <p:tavLst>
                                        <p:tav tm="0">
                                          <p:val>
                                            <p:strVal val="#ppt_h"/>
                                          </p:val>
                                        </p:tav>
                                        <p:tav tm="100000">
                                          <p:val>
                                            <p:strVal val="#ppt_h"/>
                                          </p:val>
                                        </p:tav>
                                      </p:tavLst>
                                    </p:anim>
                                  </p:childTnLst>
                                </p:cTn>
                              </p:par>
                              <p:par>
                                <p:cTn id="1201" presetID="2" presetClass="exit" presetSubtype="1" fill="hold" grpId="2" nodeType="withEffect">
                                  <p:stCondLst>
                                    <p:cond delay="0"/>
                                  </p:stCondLst>
                                  <p:childTnLst>
                                    <p:anim calcmode="lin" valueType="num">
                                      <p:cBhvr additive="base">
                                        <p:cTn id="1202" dur="4500"/>
                                        <p:tgtEl>
                                          <p:spTgt spid="3"/>
                                        </p:tgtEl>
                                        <p:attrNameLst>
                                          <p:attrName>ppt_x</p:attrName>
                                        </p:attrNameLst>
                                      </p:cBhvr>
                                      <p:tavLst>
                                        <p:tav tm="0">
                                          <p:val>
                                            <p:strVal val="ppt_x"/>
                                          </p:val>
                                        </p:tav>
                                        <p:tav tm="100000">
                                          <p:val>
                                            <p:strVal val="ppt_x"/>
                                          </p:val>
                                        </p:tav>
                                      </p:tavLst>
                                    </p:anim>
                                    <p:anim calcmode="lin" valueType="num">
                                      <p:cBhvr additive="base">
                                        <p:cTn id="1203" dur="4500"/>
                                        <p:tgtEl>
                                          <p:spTgt spid="3"/>
                                        </p:tgtEl>
                                        <p:attrNameLst>
                                          <p:attrName>ppt_y</p:attrName>
                                        </p:attrNameLst>
                                      </p:cBhvr>
                                      <p:tavLst>
                                        <p:tav tm="0">
                                          <p:val>
                                            <p:strVal val="ppt_y"/>
                                          </p:val>
                                        </p:tav>
                                        <p:tav tm="100000">
                                          <p:val>
                                            <p:strVal val="0-ppt_h/2"/>
                                          </p:val>
                                        </p:tav>
                                      </p:tavLst>
                                    </p:anim>
                                    <p:set>
                                      <p:cBhvr>
                                        <p:cTn id="1204" dur="1" fill="hold">
                                          <p:stCondLst>
                                            <p:cond delay="4499"/>
                                          </p:stCondLst>
                                        </p:cTn>
                                        <p:tgtEl>
                                          <p:spTgt spid="3"/>
                                        </p:tgtEl>
                                        <p:attrNameLst>
                                          <p:attrName>style.visibility</p:attrName>
                                        </p:attrNameLst>
                                      </p:cBhvr>
                                      <p:to>
                                        <p:strVal val="hidden"/>
                                      </p:to>
                                    </p:set>
                                  </p:childTnLst>
                                </p:cTn>
                              </p:par>
                              <p:par>
                                <p:cTn id="1205" presetID="3" presetClass="exit" presetSubtype="10" fill="hold" grpId="3" nodeType="withEffect">
                                  <p:stCondLst>
                                    <p:cond delay="0"/>
                                  </p:stCondLst>
                                  <p:childTnLst>
                                    <p:animEffect transition="out" filter="blinds(horizontal)">
                                      <p:cBhvr>
                                        <p:cTn id="1206" dur="6000"/>
                                        <p:tgtEl>
                                          <p:spTgt spid="3"/>
                                        </p:tgtEl>
                                      </p:cBhvr>
                                    </p:animEffect>
                                    <p:set>
                                      <p:cBhvr>
                                        <p:cTn id="1207" dur="1" fill="hold">
                                          <p:stCondLst>
                                            <p:cond delay="5999"/>
                                          </p:stCondLst>
                                        </p:cTn>
                                        <p:tgtEl>
                                          <p:spTgt spid="3"/>
                                        </p:tgtEl>
                                        <p:attrNameLst>
                                          <p:attrName>style.visibility</p:attrName>
                                        </p:attrNameLst>
                                      </p:cBhvr>
                                      <p:to>
                                        <p:strVal val="hidden"/>
                                      </p:to>
                                    </p:set>
                                  </p:childTnLst>
                                </p:cTn>
                              </p:par>
                              <p:par>
                                <p:cTn id="1208" presetID="8" presetClass="emph" presetSubtype="0" fill="hold" grpId="4" nodeType="withEffect">
                                  <p:stCondLst>
                                    <p:cond delay="0"/>
                                  </p:stCondLst>
                                  <p:childTnLst>
                                    <p:animRot by="-21600000">
                                      <p:cBhvr>
                                        <p:cTn id="1209" dur="5000" fill="hold"/>
                                        <p:tgtEl>
                                          <p:spTgt spid="3"/>
                                        </p:tgtEl>
                                        <p:attrNameLst>
                                          <p:attrName>r</p:attrName>
                                        </p:attrNameLst>
                                      </p:cBhvr>
                                    </p:animRot>
                                  </p:childTnLst>
                                </p:cTn>
                              </p:par>
                              <p:par>
                                <p:cTn id="1210" presetID="45" presetClass="exit" presetSubtype="0" fill="hold" grpId="5" nodeType="withEffect">
                                  <p:stCondLst>
                                    <p:cond delay="0"/>
                                  </p:stCondLst>
                                  <p:childTnLst>
                                    <p:animEffect transition="out" filter="fade">
                                      <p:cBhvr>
                                        <p:cTn id="1211" dur="5000"/>
                                        <p:tgtEl>
                                          <p:spTgt spid="3"/>
                                        </p:tgtEl>
                                      </p:cBhvr>
                                    </p:animEffect>
                                    <p:anim calcmode="lin" valueType="num">
                                      <p:cBhvr>
                                        <p:cTn id="1212"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3" dur="5000"/>
                                        <p:tgtEl>
                                          <p:spTgt spid="3"/>
                                        </p:tgtEl>
                                        <p:attrNameLst>
                                          <p:attrName>ppt_h</p:attrName>
                                        </p:attrNameLst>
                                      </p:cBhvr>
                                      <p:tavLst>
                                        <p:tav tm="0">
                                          <p:val>
                                            <p:strVal val="ppt_h"/>
                                          </p:val>
                                        </p:tav>
                                        <p:tav tm="100000">
                                          <p:val>
                                            <p:strVal val="ppt_h"/>
                                          </p:val>
                                        </p:tav>
                                      </p:tavLst>
                                    </p:anim>
                                    <p:set>
                                      <p:cBhvr>
                                        <p:cTn id="1214" dur="1" fill="hold">
                                          <p:stCondLst>
                                            <p:cond delay="4999"/>
                                          </p:stCondLst>
                                        </p:cTn>
                                        <p:tgtEl>
                                          <p:spTgt spid="3"/>
                                        </p:tgtEl>
                                        <p:attrNameLst>
                                          <p:attrName>style.visibility</p:attrName>
                                        </p:attrNameLst>
                                      </p:cBhvr>
                                      <p:to>
                                        <p:strVal val="hidden"/>
                                      </p:to>
                                    </p:set>
                                  </p:childTnLst>
                                </p:cTn>
                              </p:par>
                              <p:par>
                                <p:cTn id="1215" presetID="2" presetClass="entr" presetSubtype="4" fill="hold" grpId="0" nodeType="withEffect">
                                  <p:stCondLst>
                                    <p:cond delay="0"/>
                                  </p:stCondLst>
                                  <p:childTnLst>
                                    <p:set>
                                      <p:cBhvr>
                                        <p:cTn id="1216" dur="1" fill="hold">
                                          <p:stCondLst>
                                            <p:cond delay="0"/>
                                          </p:stCondLst>
                                        </p:cTn>
                                        <p:tgtEl>
                                          <p:spTgt spid="2"/>
                                        </p:tgtEl>
                                        <p:attrNameLst>
                                          <p:attrName>style.visibility</p:attrName>
                                        </p:attrNameLst>
                                      </p:cBhvr>
                                      <p:to>
                                        <p:strVal val="visible"/>
                                      </p:to>
                                    </p:set>
                                    <p:anim calcmode="lin" valueType="num">
                                      <p:cBhvr additive="base">
                                        <p:cTn id="1217" dur="4000" fill="hold"/>
                                        <p:tgtEl>
                                          <p:spTgt spid="2"/>
                                        </p:tgtEl>
                                        <p:attrNameLst>
                                          <p:attrName>ppt_x</p:attrName>
                                        </p:attrNameLst>
                                      </p:cBhvr>
                                      <p:tavLst>
                                        <p:tav tm="0">
                                          <p:val>
                                            <p:strVal val="#ppt_x"/>
                                          </p:val>
                                        </p:tav>
                                        <p:tav tm="100000">
                                          <p:val>
                                            <p:strVal val="#ppt_x"/>
                                          </p:val>
                                        </p:tav>
                                      </p:tavLst>
                                    </p:anim>
                                    <p:anim calcmode="lin" valueType="num">
                                      <p:cBhvr additive="base">
                                        <p:cTn id="1218" dur="4000" fill="hold"/>
                                        <p:tgtEl>
                                          <p:spTgt spid="2"/>
                                        </p:tgtEl>
                                        <p:attrNameLst>
                                          <p:attrName>ppt_y</p:attrName>
                                        </p:attrNameLst>
                                      </p:cBhvr>
                                      <p:tavLst>
                                        <p:tav tm="0">
                                          <p:val>
                                            <p:strVal val="1+#ppt_h/2"/>
                                          </p:val>
                                        </p:tav>
                                        <p:tav tm="100000">
                                          <p:val>
                                            <p:strVal val="#ppt_y"/>
                                          </p:val>
                                        </p:tav>
                                      </p:tavLst>
                                    </p:anim>
                                  </p:childTnLst>
                                </p:cTn>
                              </p:par>
                              <p:par>
                                <p:cTn id="1219" presetID="19" presetClass="entr" presetSubtype="10" fill="hold" grpId="1" nodeType="withEffect">
                                  <p:stCondLst>
                                    <p:cond delay="0"/>
                                  </p:stCondLst>
                                  <p:childTnLst>
                                    <p:set>
                                      <p:cBhvr>
                                        <p:cTn id="1220" dur="1" fill="hold">
                                          <p:stCondLst>
                                            <p:cond delay="0"/>
                                          </p:stCondLst>
                                        </p:cTn>
                                        <p:tgtEl>
                                          <p:spTgt spid="2"/>
                                        </p:tgtEl>
                                        <p:attrNameLst>
                                          <p:attrName>style.visibility</p:attrName>
                                        </p:attrNameLst>
                                      </p:cBhvr>
                                      <p:to>
                                        <p:strVal val="visible"/>
                                      </p:to>
                                    </p:set>
                                    <p:anim calcmode="lin" valueType="num">
                                      <p:cBhvr>
                                        <p:cTn id="1221" dur="4000" fill="hold"/>
                                        <p:tgtEl>
                                          <p:spTgt spid="2"/>
                                        </p:tgtEl>
                                        <p:attrNameLst>
                                          <p:attrName>ppt_w</p:attrName>
                                        </p:attrNameLst>
                                      </p:cBhvr>
                                      <p:tavLst>
                                        <p:tav tm="0" fmla="#ppt_w*sin(2.5*pi*$)">
                                          <p:val>
                                            <p:fltVal val="0"/>
                                          </p:val>
                                        </p:tav>
                                        <p:tav tm="100000">
                                          <p:val>
                                            <p:fltVal val="1"/>
                                          </p:val>
                                        </p:tav>
                                      </p:tavLst>
                                    </p:anim>
                                    <p:anim calcmode="lin" valueType="num">
                                      <p:cBhvr>
                                        <p:cTn id="1222" dur="4000" fill="hold"/>
                                        <p:tgtEl>
                                          <p:spTgt spid="2"/>
                                        </p:tgtEl>
                                        <p:attrNameLst>
                                          <p:attrName>ppt_h</p:attrName>
                                        </p:attrNameLst>
                                      </p:cBhvr>
                                      <p:tavLst>
                                        <p:tav tm="0">
                                          <p:val>
                                            <p:strVal val="#ppt_h"/>
                                          </p:val>
                                        </p:tav>
                                        <p:tav tm="100000">
                                          <p:val>
                                            <p:strVal val="#ppt_h"/>
                                          </p:val>
                                        </p:tav>
                                      </p:tavLst>
                                    </p:anim>
                                  </p:childTnLst>
                                </p:cTn>
                              </p:par>
                              <p:par>
                                <p:cTn id="1223" presetID="2" presetClass="exit" presetSubtype="1" fill="hold" grpId="2" nodeType="withEffect">
                                  <p:stCondLst>
                                    <p:cond delay="0"/>
                                  </p:stCondLst>
                                  <p:childTnLst>
                                    <p:anim calcmode="lin" valueType="num">
                                      <p:cBhvr additive="base">
                                        <p:cTn id="1224" dur="4500"/>
                                        <p:tgtEl>
                                          <p:spTgt spid="2"/>
                                        </p:tgtEl>
                                        <p:attrNameLst>
                                          <p:attrName>ppt_x</p:attrName>
                                        </p:attrNameLst>
                                      </p:cBhvr>
                                      <p:tavLst>
                                        <p:tav tm="0">
                                          <p:val>
                                            <p:strVal val="ppt_x"/>
                                          </p:val>
                                        </p:tav>
                                        <p:tav tm="100000">
                                          <p:val>
                                            <p:strVal val="ppt_x"/>
                                          </p:val>
                                        </p:tav>
                                      </p:tavLst>
                                    </p:anim>
                                    <p:anim calcmode="lin" valueType="num">
                                      <p:cBhvr additive="base">
                                        <p:cTn id="1225" dur="4500"/>
                                        <p:tgtEl>
                                          <p:spTgt spid="2"/>
                                        </p:tgtEl>
                                        <p:attrNameLst>
                                          <p:attrName>ppt_y</p:attrName>
                                        </p:attrNameLst>
                                      </p:cBhvr>
                                      <p:tavLst>
                                        <p:tav tm="0">
                                          <p:val>
                                            <p:strVal val="ppt_y"/>
                                          </p:val>
                                        </p:tav>
                                        <p:tav tm="100000">
                                          <p:val>
                                            <p:strVal val="0-ppt_h/2"/>
                                          </p:val>
                                        </p:tav>
                                      </p:tavLst>
                                    </p:anim>
                                    <p:set>
                                      <p:cBhvr>
                                        <p:cTn id="1226" dur="1" fill="hold">
                                          <p:stCondLst>
                                            <p:cond delay="4499"/>
                                          </p:stCondLst>
                                        </p:cTn>
                                        <p:tgtEl>
                                          <p:spTgt spid="2"/>
                                        </p:tgtEl>
                                        <p:attrNameLst>
                                          <p:attrName>style.visibility</p:attrName>
                                        </p:attrNameLst>
                                      </p:cBhvr>
                                      <p:to>
                                        <p:strVal val="hidden"/>
                                      </p:to>
                                    </p:set>
                                  </p:childTnLst>
                                </p:cTn>
                              </p:par>
                              <p:par>
                                <p:cTn id="1227" presetID="3" presetClass="exit" presetSubtype="10" fill="hold" grpId="3" nodeType="withEffect">
                                  <p:stCondLst>
                                    <p:cond delay="0"/>
                                  </p:stCondLst>
                                  <p:childTnLst>
                                    <p:animEffect transition="out" filter="blinds(horizontal)">
                                      <p:cBhvr>
                                        <p:cTn id="1228" dur="6000"/>
                                        <p:tgtEl>
                                          <p:spTgt spid="2"/>
                                        </p:tgtEl>
                                      </p:cBhvr>
                                    </p:animEffect>
                                    <p:set>
                                      <p:cBhvr>
                                        <p:cTn id="1229" dur="1" fill="hold">
                                          <p:stCondLst>
                                            <p:cond delay="5999"/>
                                          </p:stCondLst>
                                        </p:cTn>
                                        <p:tgtEl>
                                          <p:spTgt spid="2"/>
                                        </p:tgtEl>
                                        <p:attrNameLst>
                                          <p:attrName>style.visibility</p:attrName>
                                        </p:attrNameLst>
                                      </p:cBhvr>
                                      <p:to>
                                        <p:strVal val="hidden"/>
                                      </p:to>
                                    </p:set>
                                  </p:childTnLst>
                                </p:cTn>
                              </p:par>
                              <p:par>
                                <p:cTn id="1230" presetID="8" presetClass="emph" presetSubtype="0" fill="hold" grpId="4" nodeType="withEffect">
                                  <p:stCondLst>
                                    <p:cond delay="0"/>
                                  </p:stCondLst>
                                  <p:childTnLst>
                                    <p:animRot by="-21600000">
                                      <p:cBhvr>
                                        <p:cTn id="1231" dur="5000" fill="hold"/>
                                        <p:tgtEl>
                                          <p:spTgt spid="2"/>
                                        </p:tgtEl>
                                        <p:attrNameLst>
                                          <p:attrName>r</p:attrName>
                                        </p:attrNameLst>
                                      </p:cBhvr>
                                    </p:animRot>
                                  </p:childTnLst>
                                </p:cTn>
                              </p:par>
                              <p:par>
                                <p:cTn id="1232" presetID="45" presetClass="exit" presetSubtype="0" fill="hold" grpId="5" nodeType="withEffect">
                                  <p:stCondLst>
                                    <p:cond delay="0"/>
                                  </p:stCondLst>
                                  <p:childTnLst>
                                    <p:animEffect transition="out" filter="fade">
                                      <p:cBhvr>
                                        <p:cTn id="1233" dur="5000"/>
                                        <p:tgtEl>
                                          <p:spTgt spid="2"/>
                                        </p:tgtEl>
                                      </p:cBhvr>
                                    </p:animEffect>
                                    <p:anim calcmode="lin" valueType="num">
                                      <p:cBhvr>
                                        <p:cTn id="1234" dur="5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5" dur="5000"/>
                                        <p:tgtEl>
                                          <p:spTgt spid="2"/>
                                        </p:tgtEl>
                                        <p:attrNameLst>
                                          <p:attrName>ppt_h</p:attrName>
                                        </p:attrNameLst>
                                      </p:cBhvr>
                                      <p:tavLst>
                                        <p:tav tm="0">
                                          <p:val>
                                            <p:strVal val="ppt_h"/>
                                          </p:val>
                                        </p:tav>
                                        <p:tav tm="100000">
                                          <p:val>
                                            <p:strVal val="ppt_h"/>
                                          </p:val>
                                        </p:tav>
                                      </p:tavLst>
                                    </p:anim>
                                    <p:set>
                                      <p:cBhvr>
                                        <p:cTn id="1236" dur="1" fill="hold">
                                          <p:stCondLst>
                                            <p:cond delay="4999"/>
                                          </p:stCondLst>
                                        </p:cTn>
                                        <p:tgtEl>
                                          <p:spTgt spid="2"/>
                                        </p:tgtEl>
                                        <p:attrNameLst>
                                          <p:attrName>style.visibility</p:attrName>
                                        </p:attrNameLst>
                                      </p:cBhvr>
                                      <p:to>
                                        <p:strVal val="hidden"/>
                                      </p:to>
                                    </p:set>
                                  </p:childTnLst>
                                </p:cTn>
                              </p:par>
                              <p:par>
                                <p:cTn id="1237" presetID="23" presetClass="entr" presetSubtype="288" fill="hold" nodeType="withEffect">
                                  <p:stCondLst>
                                    <p:cond delay="1000"/>
                                  </p:stCondLst>
                                  <p:childTnLst>
                                    <p:set>
                                      <p:cBhvr>
                                        <p:cTn id="1238" dur="1" fill="hold">
                                          <p:stCondLst>
                                            <p:cond delay="0"/>
                                          </p:stCondLst>
                                        </p:cTn>
                                        <p:tgtEl>
                                          <p:spTgt spid="65"/>
                                        </p:tgtEl>
                                        <p:attrNameLst>
                                          <p:attrName>style.visibility</p:attrName>
                                        </p:attrNameLst>
                                      </p:cBhvr>
                                      <p:to>
                                        <p:strVal val="visible"/>
                                      </p:to>
                                    </p:set>
                                    <p:anim calcmode="lin" valueType="num">
                                      <p:cBhvr>
                                        <p:cTn id="1239" dur="3750" fill="hold"/>
                                        <p:tgtEl>
                                          <p:spTgt spid="65"/>
                                        </p:tgtEl>
                                        <p:attrNameLst>
                                          <p:attrName>ppt_w</p:attrName>
                                        </p:attrNameLst>
                                      </p:cBhvr>
                                      <p:tavLst>
                                        <p:tav tm="0">
                                          <p:val>
                                            <p:strVal val="4/3*#ppt_w"/>
                                          </p:val>
                                        </p:tav>
                                        <p:tav tm="100000">
                                          <p:val>
                                            <p:strVal val="#ppt_w"/>
                                          </p:val>
                                        </p:tav>
                                      </p:tavLst>
                                    </p:anim>
                                    <p:anim calcmode="lin" valueType="num">
                                      <p:cBhvr>
                                        <p:cTn id="1240" dur="3750" fill="hold"/>
                                        <p:tgtEl>
                                          <p:spTgt spid="65"/>
                                        </p:tgtEl>
                                        <p:attrNameLst>
                                          <p:attrName>ppt_h</p:attrName>
                                        </p:attrNameLst>
                                      </p:cBhvr>
                                      <p:tavLst>
                                        <p:tav tm="0">
                                          <p:val>
                                            <p:strVal val="4/3*#ppt_h"/>
                                          </p:val>
                                        </p:tav>
                                        <p:tav tm="100000">
                                          <p:val>
                                            <p:strVal val="#ppt_h"/>
                                          </p:val>
                                        </p:tav>
                                      </p:tavLst>
                                    </p:anim>
                                  </p:childTnLst>
                                </p:cTn>
                              </p:par>
                              <p:par>
                                <p:cTn id="1241" presetID="16" presetClass="entr" presetSubtype="42" fill="hold" nodeType="withEffect">
                                  <p:stCondLst>
                                    <p:cond delay="1000"/>
                                  </p:stCondLst>
                                  <p:childTnLst>
                                    <p:set>
                                      <p:cBhvr>
                                        <p:cTn id="1242" dur="1" fill="hold">
                                          <p:stCondLst>
                                            <p:cond delay="0"/>
                                          </p:stCondLst>
                                        </p:cTn>
                                        <p:tgtEl>
                                          <p:spTgt spid="65"/>
                                        </p:tgtEl>
                                        <p:attrNameLst>
                                          <p:attrName>style.visibility</p:attrName>
                                        </p:attrNameLst>
                                      </p:cBhvr>
                                      <p:to>
                                        <p:strVal val="visible"/>
                                      </p:to>
                                    </p:set>
                                    <p:animEffect transition="in" filter="barn(outHorizontal)">
                                      <p:cBhvr>
                                        <p:cTn id="1243" dur="3750"/>
                                        <p:tgtEl>
                                          <p:spTgt spid="65"/>
                                        </p:tgtEl>
                                      </p:cBhvr>
                                    </p:animEffect>
                                  </p:childTnLst>
                                </p:cTn>
                              </p:par>
                              <p:par>
                                <p:cTn id="1244" presetID="9" presetClass="emph" presetSubtype="0" nodeType="withEffect">
                                  <p:stCondLst>
                                    <p:cond delay="0"/>
                                  </p:stCondLst>
                                  <p:childTnLst>
                                    <p:set>
                                      <p:cBhvr rctx="PPT">
                                        <p:cTn id="1245" dur="indefinite"/>
                                        <p:tgtEl>
                                          <p:spTgt spid="66"/>
                                        </p:tgtEl>
                                        <p:attrNameLst>
                                          <p:attrName>style.opacity</p:attrName>
                                        </p:attrNameLst>
                                      </p:cBhvr>
                                      <p:to>
                                        <p:strVal val="0"/>
                                      </p:to>
                                    </p:set>
                                    <p:animEffect filter="image" prLst="opacity: 0">
                                      <p:cBhvr rctx="IE">
                                        <p:cTn id="1246" dur="indefinite"/>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2"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5" grpId="0" animBg="1"/>
      <p:bldP spid="15" grpId="1" animBg="1"/>
      <p:bldP spid="15" grpId="2" animBg="1"/>
      <p:bldP spid="15" grpId="3" animBg="1"/>
      <p:bldP spid="15" grpId="4" animBg="1"/>
      <p:bldP spid="15"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37" grpId="0" animBg="1"/>
      <p:bldP spid="37" grpId="1" animBg="1"/>
      <p:bldP spid="37" grpId="2" animBg="1"/>
      <p:bldP spid="37" grpId="3" animBg="1"/>
      <p:bldP spid="37" grpId="4" animBg="1"/>
      <p:bldP spid="37"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28" grpId="0" animBg="1"/>
      <p:bldP spid="28" grpId="1" animBg="1"/>
      <p:bldP spid="28" grpId="2" animBg="1"/>
      <p:bldP spid="28" grpId="3" animBg="1"/>
      <p:bldP spid="28" grpId="4" animBg="1"/>
      <p:bldP spid="28" grpId="5" animBg="1"/>
      <p:bldP spid="62" grpId="0" animBg="1"/>
      <p:bldP spid="62" grpId="1" animBg="1"/>
      <p:bldP spid="62" grpId="2" animBg="1"/>
      <p:bldP spid="62" grpId="3" animBg="1"/>
      <p:bldP spid="62" grpId="4" animBg="1"/>
      <p:bldP spid="62"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58" grpId="0" animBg="1"/>
      <p:bldP spid="58" grpId="1" animBg="1"/>
      <p:bldP spid="58" grpId="2" animBg="1"/>
      <p:bldP spid="58" grpId="3" animBg="1"/>
      <p:bldP spid="58" grpId="4" animBg="1"/>
      <p:bldP spid="58"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5" grpId="0" animBg="1"/>
      <p:bldP spid="55" grpId="1" animBg="1"/>
      <p:bldP spid="55" grpId="2" animBg="1"/>
      <p:bldP spid="55" grpId="3" animBg="1"/>
      <p:bldP spid="55" grpId="4" animBg="1"/>
      <p:bldP spid="55"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49" grpId="0" animBg="1"/>
      <p:bldP spid="49" grpId="1" animBg="1"/>
      <p:bldP spid="49" grpId="2" animBg="1"/>
      <p:bldP spid="49" grpId="3" animBg="1"/>
      <p:bldP spid="49" grpId="4" animBg="1"/>
      <p:bldP spid="49" grpId="5" animBg="1"/>
      <p:bldP spid="83" grpId="0" animBg="1"/>
      <p:bldP spid="83" grpId="1" animBg="1"/>
      <p:bldP spid="83" grpId="2" animBg="1"/>
      <p:bldP spid="83" grpId="3" animBg="1"/>
      <p:bldP spid="83" grpId="4" animBg="1"/>
      <p:bldP spid="83" grpId="5" animBg="1"/>
      <p:bldP spid="84" grpId="0" animBg="1"/>
      <p:bldP spid="84" grpId="1" animBg="1"/>
      <p:bldP spid="84" grpId="2" animBg="1"/>
      <p:bldP spid="84" grpId="3" animBg="1"/>
      <p:bldP spid="84" grpId="4" animBg="1"/>
      <p:bldP spid="84" grpId="5" animBg="1"/>
      <p:bldP spid="85" grpId="0" animBg="1"/>
      <p:bldP spid="85" grpId="1" animBg="1"/>
      <p:bldP spid="85" grpId="2" animBg="1"/>
      <p:bldP spid="85" grpId="3" animBg="1"/>
      <p:bldP spid="85" grpId="4" animBg="1"/>
      <p:bldP spid="85" grpId="5" animBg="1"/>
      <p:bldP spid="80" grpId="0" animBg="1"/>
      <p:bldP spid="80" grpId="1" animBg="1"/>
      <p:bldP spid="80" grpId="2" animBg="1"/>
      <p:bldP spid="80" grpId="3" animBg="1"/>
      <p:bldP spid="80" grpId="4" animBg="1"/>
      <p:bldP spid="80" grpId="5" animBg="1"/>
      <p:bldP spid="81" grpId="0" animBg="1"/>
      <p:bldP spid="81" grpId="1" animBg="1"/>
      <p:bldP spid="81" grpId="2" animBg="1"/>
      <p:bldP spid="81" grpId="3" animBg="1"/>
      <p:bldP spid="81" grpId="4" animBg="1"/>
      <p:bldP spid="81" grpId="5" animBg="1"/>
      <p:bldP spid="82" grpId="0" animBg="1"/>
      <p:bldP spid="82" grpId="1" animBg="1"/>
      <p:bldP spid="82" grpId="2" animBg="1"/>
      <p:bldP spid="82" grpId="3" animBg="1"/>
      <p:bldP spid="82" grpId="4" animBg="1"/>
      <p:bldP spid="82" grpId="5" animBg="1"/>
      <p:bldP spid="79" grpId="0" animBg="1"/>
      <p:bldP spid="79" grpId="1" animBg="1"/>
      <p:bldP spid="79" grpId="2" animBg="1"/>
      <p:bldP spid="79" grpId="3" animBg="1"/>
      <p:bldP spid="79" grpId="4" animBg="1"/>
      <p:bldP spid="79" grpId="5" animBg="1"/>
      <p:bldP spid="74" grpId="0" animBg="1"/>
      <p:bldP spid="74" grpId="1" animBg="1"/>
      <p:bldP spid="74" grpId="2" animBg="1"/>
      <p:bldP spid="74" grpId="3" animBg="1"/>
      <p:bldP spid="74" grpId="4" animBg="1"/>
      <p:bldP spid="74" grpId="5" animBg="1"/>
      <p:bldP spid="75" grpId="0" animBg="1"/>
      <p:bldP spid="75" grpId="1" animBg="1"/>
      <p:bldP spid="75" grpId="2" animBg="1"/>
      <p:bldP spid="75" grpId="3" animBg="1"/>
      <p:bldP spid="75" grpId="4" animBg="1"/>
      <p:bldP spid="75" grpId="5" animBg="1"/>
      <p:bldP spid="76" grpId="0" animBg="1"/>
      <p:bldP spid="76" grpId="1" animBg="1"/>
      <p:bldP spid="76" grpId="2" animBg="1"/>
      <p:bldP spid="76" grpId="3" animBg="1"/>
      <p:bldP spid="76" grpId="4" animBg="1"/>
      <p:bldP spid="76"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P spid="73" grpId="0" animBg="1"/>
      <p:bldP spid="73" grpId="1" animBg="1"/>
      <p:bldP spid="73" grpId="2" animBg="1"/>
      <p:bldP spid="73" grpId="3" animBg="1"/>
      <p:bldP spid="73" grpId="4" animBg="1"/>
      <p:bldP spid="73" grpId="5" animBg="1"/>
      <p:bldP spid="70" grpId="0" animBg="1"/>
      <p:bldP spid="70" grpId="1" animBg="1"/>
      <p:bldP spid="70" grpId="2" animBg="1"/>
      <p:bldP spid="70" grpId="3" animBg="1"/>
      <p:bldP spid="70" grpId="4" animBg="1"/>
      <p:bldP spid="70" grpId="5"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 name="199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52" name="51 Grupo"/>
          <p:cNvGrpSpPr/>
          <p:nvPr/>
        </p:nvGrpSpPr>
        <p:grpSpPr>
          <a:xfrm>
            <a:off x="0" y="108000"/>
            <a:ext cx="5220072" cy="2348680"/>
            <a:chOff x="687287" y="334628"/>
            <a:chExt cx="3284370" cy="2348680"/>
          </a:xfrm>
          <a:gradFill>
            <a:gsLst>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11" name="10 Grupo"/>
            <p:cNvGrpSpPr/>
            <p:nvPr/>
          </p:nvGrpSpPr>
          <p:grpSpPr>
            <a:xfrm rot="19783762">
              <a:off x="687287" y="334628"/>
              <a:ext cx="1919657" cy="523308"/>
              <a:chOff x="2011447" y="-36000"/>
              <a:chExt cx="5136861" cy="1311747"/>
            </a:xfrm>
            <a:grpFill/>
          </p:grpSpPr>
          <p:sp>
            <p:nvSpPr>
              <p:cNvPr id="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9783762">
              <a:off x="972627" y="715653"/>
              <a:ext cx="1919657" cy="523308"/>
              <a:chOff x="2011447" y="-36000"/>
              <a:chExt cx="5136861" cy="1311747"/>
            </a:xfrm>
            <a:grpFill/>
          </p:grpSpPr>
          <p:sp>
            <p:nvSpPr>
              <p:cNvPr id="1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19783762">
              <a:off x="1224000" y="1075693"/>
              <a:ext cx="1919657" cy="523308"/>
              <a:chOff x="2011447" y="-36000"/>
              <a:chExt cx="5136861" cy="1311747"/>
            </a:xfrm>
            <a:grpFill/>
          </p:grpSpPr>
          <p:sp>
            <p:nvSpPr>
              <p:cNvPr id="2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rot="19783762">
              <a:off x="1476684" y="1435734"/>
              <a:ext cx="1919657" cy="523308"/>
              <a:chOff x="2011447" y="-36000"/>
              <a:chExt cx="5136861" cy="1311747"/>
            </a:xfrm>
            <a:grpFill/>
          </p:grpSpPr>
          <p:sp>
            <p:nvSpPr>
              <p:cNvPr id="2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 name="35 Grupo"/>
            <p:cNvGrpSpPr/>
            <p:nvPr/>
          </p:nvGrpSpPr>
          <p:grpSpPr>
            <a:xfrm rot="19783762">
              <a:off x="1764715" y="1795775"/>
              <a:ext cx="1919657" cy="523308"/>
              <a:chOff x="2011447" y="-36000"/>
              <a:chExt cx="5136861" cy="1311747"/>
            </a:xfrm>
            <a:grpFill/>
          </p:grpSpPr>
          <p:sp>
            <p:nvSpPr>
              <p:cNvPr id="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19783762">
              <a:off x="2052000" y="2160000"/>
              <a:ext cx="1919657" cy="523308"/>
              <a:chOff x="2011447" y="-36000"/>
              <a:chExt cx="5136861" cy="1311747"/>
            </a:xfrm>
            <a:grpFill/>
          </p:grpSpPr>
          <p:sp>
            <p:nvSpPr>
              <p:cNvPr id="4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3" name="52 Grupo"/>
          <p:cNvGrpSpPr/>
          <p:nvPr/>
        </p:nvGrpSpPr>
        <p:grpSpPr>
          <a:xfrm flipH="1">
            <a:off x="3923928" y="123478"/>
            <a:ext cx="5220072" cy="2348680"/>
            <a:chOff x="687287" y="334628"/>
            <a:chExt cx="3284370" cy="2348680"/>
          </a:xfrm>
          <a:gradFill>
            <a:gsLst>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54" name="53 Grupo"/>
            <p:cNvGrpSpPr/>
            <p:nvPr/>
          </p:nvGrpSpPr>
          <p:grpSpPr>
            <a:xfrm rot="19783762">
              <a:off x="687287" y="334628"/>
              <a:ext cx="1919657" cy="523308"/>
              <a:chOff x="2011447" y="-36000"/>
              <a:chExt cx="5136861" cy="1311747"/>
            </a:xfrm>
            <a:grpFill/>
          </p:grpSpPr>
          <p:sp>
            <p:nvSpPr>
              <p:cNvPr id="9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9783762">
              <a:off x="972627" y="715653"/>
              <a:ext cx="1919657" cy="523308"/>
              <a:chOff x="2011447" y="-36000"/>
              <a:chExt cx="5136861" cy="1311747"/>
            </a:xfrm>
            <a:grpFill/>
          </p:grpSpPr>
          <p:sp>
            <p:nvSpPr>
              <p:cNvPr id="8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9783762">
              <a:off x="1224000" y="1075693"/>
              <a:ext cx="1919657" cy="523308"/>
              <a:chOff x="2011447" y="-36000"/>
              <a:chExt cx="5136861" cy="1311747"/>
            </a:xfrm>
            <a:grpFill/>
          </p:grpSpPr>
          <p:sp>
            <p:nvSpPr>
              <p:cNvPr id="81"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rot="19783762">
              <a:off x="1476684" y="1435734"/>
              <a:ext cx="1919657" cy="523308"/>
              <a:chOff x="2011447" y="-36000"/>
              <a:chExt cx="5136861" cy="1311747"/>
            </a:xfrm>
            <a:grpFill/>
          </p:grpSpPr>
          <p:sp>
            <p:nvSpPr>
              <p:cNvPr id="7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19783762">
              <a:off x="1764715" y="1795775"/>
              <a:ext cx="1919657" cy="523308"/>
              <a:chOff x="2011447" y="-36000"/>
              <a:chExt cx="5136861" cy="1311747"/>
            </a:xfrm>
            <a:grpFill/>
          </p:grpSpPr>
          <p:sp>
            <p:nvSpPr>
              <p:cNvPr id="6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rot="19783762">
              <a:off x="2052000" y="2160000"/>
              <a:ext cx="1919657" cy="523308"/>
              <a:chOff x="2011447" y="-36000"/>
              <a:chExt cx="5136861" cy="1311747"/>
            </a:xfrm>
            <a:grpFill/>
          </p:grpSpPr>
          <p:sp>
            <p:nvSpPr>
              <p:cNvPr id="6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2" name="101 Grupo"/>
          <p:cNvGrpSpPr/>
          <p:nvPr/>
        </p:nvGrpSpPr>
        <p:grpSpPr>
          <a:xfrm rot="10800000">
            <a:off x="3887936" y="2664000"/>
            <a:ext cx="5220072" cy="2348680"/>
            <a:chOff x="687287" y="334628"/>
            <a:chExt cx="3284370" cy="2348680"/>
          </a:xfrm>
          <a:gradFill>
            <a:gsLst>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103" name="102 Grupo"/>
            <p:cNvGrpSpPr/>
            <p:nvPr/>
          </p:nvGrpSpPr>
          <p:grpSpPr>
            <a:xfrm rot="19783762">
              <a:off x="687287" y="334628"/>
              <a:ext cx="1919657" cy="523308"/>
              <a:chOff x="2011447" y="-36000"/>
              <a:chExt cx="5136861" cy="1311747"/>
            </a:xfrm>
            <a:grpFill/>
          </p:grpSpPr>
          <p:sp>
            <p:nvSpPr>
              <p:cNvPr id="144"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4" name="103 Grupo"/>
            <p:cNvGrpSpPr/>
            <p:nvPr/>
          </p:nvGrpSpPr>
          <p:grpSpPr>
            <a:xfrm rot="19783762">
              <a:off x="972627" y="715653"/>
              <a:ext cx="1919657" cy="523308"/>
              <a:chOff x="2011447" y="-36000"/>
              <a:chExt cx="5136861" cy="1311747"/>
            </a:xfrm>
            <a:grpFill/>
          </p:grpSpPr>
          <p:sp>
            <p:nvSpPr>
              <p:cNvPr id="137"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104 Grupo"/>
            <p:cNvGrpSpPr/>
            <p:nvPr/>
          </p:nvGrpSpPr>
          <p:grpSpPr>
            <a:xfrm rot="19783762">
              <a:off x="1224000" y="1075693"/>
              <a:ext cx="1919657" cy="523308"/>
              <a:chOff x="2011447" y="-36000"/>
              <a:chExt cx="5136861" cy="1311747"/>
            </a:xfrm>
            <a:grpFill/>
          </p:grpSpPr>
          <p:sp>
            <p:nvSpPr>
              <p:cNvPr id="130"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783762">
              <a:off x="1476684" y="1435734"/>
              <a:ext cx="1919657" cy="523308"/>
              <a:chOff x="2011447" y="-36000"/>
              <a:chExt cx="5136861" cy="1311747"/>
            </a:xfrm>
            <a:grpFill/>
          </p:grpSpPr>
          <p:sp>
            <p:nvSpPr>
              <p:cNvPr id="12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9783762">
              <a:off x="1764715" y="1795775"/>
              <a:ext cx="1919657" cy="523308"/>
              <a:chOff x="2011447" y="-36000"/>
              <a:chExt cx="5136861" cy="1311747"/>
            </a:xfrm>
            <a:grpFill/>
          </p:grpSpPr>
          <p:sp>
            <p:nvSpPr>
              <p:cNvPr id="11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8" name="107 Grupo"/>
            <p:cNvGrpSpPr/>
            <p:nvPr/>
          </p:nvGrpSpPr>
          <p:grpSpPr>
            <a:xfrm rot="19783762">
              <a:off x="2052000" y="2160000"/>
              <a:ext cx="1919657" cy="523308"/>
              <a:chOff x="2011447" y="-36000"/>
              <a:chExt cx="5136861" cy="1311747"/>
            </a:xfrm>
            <a:grpFill/>
          </p:grpSpPr>
          <p:sp>
            <p:nvSpPr>
              <p:cNvPr id="10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1" name="150 Grupo"/>
          <p:cNvGrpSpPr/>
          <p:nvPr/>
        </p:nvGrpSpPr>
        <p:grpSpPr>
          <a:xfrm rot="10800000" flipH="1">
            <a:off x="-376" y="2664000"/>
            <a:ext cx="5220072" cy="2348680"/>
            <a:chOff x="687287" y="334628"/>
            <a:chExt cx="3284370" cy="2348680"/>
          </a:xfrm>
          <a:gradFill>
            <a:gsLst>
              <a:gs pos="0">
                <a:srgbClr val="92D050"/>
              </a:gs>
              <a:gs pos="48000">
                <a:schemeClr val="accent3">
                  <a:lumMod val="50000"/>
                </a:schemeClr>
              </a:gs>
              <a:gs pos="100000">
                <a:srgbClr val="CCFF33"/>
              </a:gs>
            </a:gsLst>
            <a:lin ang="5400000" scaled="0"/>
          </a:gradFill>
          <a:scene3d>
            <a:camera prst="orthographicFront"/>
            <a:lightRig rig="brightRoom" dir="t"/>
          </a:scene3d>
        </p:grpSpPr>
        <p:grpSp>
          <p:nvGrpSpPr>
            <p:cNvPr id="152" name="151 Grupo"/>
            <p:cNvGrpSpPr/>
            <p:nvPr/>
          </p:nvGrpSpPr>
          <p:grpSpPr>
            <a:xfrm rot="19783762">
              <a:off x="687287" y="334628"/>
              <a:ext cx="1919657" cy="523308"/>
              <a:chOff x="2011447" y="-36000"/>
              <a:chExt cx="5136861" cy="1311747"/>
            </a:xfrm>
            <a:grpFill/>
          </p:grpSpPr>
          <p:sp>
            <p:nvSpPr>
              <p:cNvPr id="193"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3" name="152 Grupo"/>
            <p:cNvGrpSpPr/>
            <p:nvPr/>
          </p:nvGrpSpPr>
          <p:grpSpPr>
            <a:xfrm rot="19783762">
              <a:off x="972627" y="715653"/>
              <a:ext cx="1919657" cy="523308"/>
              <a:chOff x="2011447" y="-36000"/>
              <a:chExt cx="5136861" cy="1311747"/>
            </a:xfrm>
            <a:grpFill/>
          </p:grpSpPr>
          <p:sp>
            <p:nvSpPr>
              <p:cNvPr id="186"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783762">
              <a:off x="1224000" y="1075693"/>
              <a:ext cx="1919657" cy="523308"/>
              <a:chOff x="2011447" y="-36000"/>
              <a:chExt cx="5136861" cy="1311747"/>
            </a:xfrm>
            <a:grpFill/>
          </p:grpSpPr>
          <p:sp>
            <p:nvSpPr>
              <p:cNvPr id="179"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9783762">
              <a:off x="1476684" y="1435734"/>
              <a:ext cx="1919657" cy="523308"/>
              <a:chOff x="2011447" y="-36000"/>
              <a:chExt cx="5136861" cy="1311747"/>
            </a:xfrm>
            <a:grpFill/>
          </p:grpSpPr>
          <p:sp>
            <p:nvSpPr>
              <p:cNvPr id="172"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6" name="155 Grupo"/>
            <p:cNvGrpSpPr/>
            <p:nvPr/>
          </p:nvGrpSpPr>
          <p:grpSpPr>
            <a:xfrm rot="19783762">
              <a:off x="1764715" y="1795775"/>
              <a:ext cx="1919657" cy="523308"/>
              <a:chOff x="2011447" y="-36000"/>
              <a:chExt cx="5136861" cy="1311747"/>
            </a:xfrm>
            <a:grpFill/>
          </p:grpSpPr>
          <p:sp>
            <p:nvSpPr>
              <p:cNvPr id="165"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7" name="156 Grupo"/>
            <p:cNvGrpSpPr/>
            <p:nvPr/>
          </p:nvGrpSpPr>
          <p:grpSpPr>
            <a:xfrm rot="19783762">
              <a:off x="2052000" y="2160000"/>
              <a:ext cx="1919657" cy="523308"/>
              <a:chOff x="2011447" y="-36000"/>
              <a:chExt cx="5136861" cy="1311747"/>
            </a:xfrm>
            <a:grpFill/>
          </p:grpSpPr>
          <p:sp>
            <p:nvSpPr>
              <p:cNvPr id="158" name="1 Triángulo isósceles"/>
              <p:cNvSpPr/>
              <p:nvPr/>
            </p:nvSpPr>
            <p:spPr>
              <a:xfrm rot="10800000">
                <a:off x="4067944" y="-36000"/>
                <a:ext cx="1008112" cy="105958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Triángulo isósceles"/>
              <p:cNvSpPr/>
              <p:nvPr/>
            </p:nvSpPr>
            <p:spPr>
              <a:xfrm rot="10154647">
                <a:off x="3185284" y="9748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Triángulo isósceles"/>
              <p:cNvSpPr/>
              <p:nvPr/>
            </p:nvSpPr>
            <p:spPr>
              <a:xfrm rot="9105958">
                <a:off x="2466524" y="39618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Triángulo isósceles"/>
              <p:cNvSpPr/>
              <p:nvPr/>
            </p:nvSpPr>
            <p:spPr>
              <a:xfrm rot="8323645">
                <a:off x="2011447" y="78951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Triángulo isósceles"/>
              <p:cNvSpPr/>
              <p:nvPr/>
            </p:nvSpPr>
            <p:spPr>
              <a:xfrm rot="11445353" flipH="1">
                <a:off x="5076056" y="72000"/>
                <a:ext cx="898415" cy="886052"/>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Triángulo isósceles"/>
              <p:cNvSpPr/>
              <p:nvPr/>
            </p:nvSpPr>
            <p:spPr>
              <a:xfrm rot="12494042" flipH="1">
                <a:off x="5968537" y="370705"/>
                <a:ext cx="724694" cy="718213"/>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 Triángulo isósceles"/>
              <p:cNvSpPr/>
              <p:nvPr/>
            </p:nvSpPr>
            <p:spPr>
              <a:xfrm rot="13276355" flipH="1">
                <a:off x="6692404" y="764033"/>
                <a:ext cx="455904" cy="486234"/>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0 w 1060704"/>
                  <a:gd name="connsiteY0" fmla="*/ 914400 h 1093409"/>
                  <a:gd name="connsiteX1" fmla="*/ 530352 w 1060704"/>
                  <a:gd name="connsiteY1" fmla="*/ 0 h 1093409"/>
                  <a:gd name="connsiteX2" fmla="*/ 1060704 w 1060704"/>
                  <a:gd name="connsiteY2" fmla="*/ 914400 h 1093409"/>
                  <a:gd name="connsiteX3" fmla="*/ 0 w 1060704"/>
                  <a:gd name="connsiteY3" fmla="*/ 914400 h 1093409"/>
                  <a:gd name="connsiteX0" fmla="*/ 0 w 1060704"/>
                  <a:gd name="connsiteY0" fmla="*/ 914400 h 1145262"/>
                  <a:gd name="connsiteX1" fmla="*/ 530352 w 1060704"/>
                  <a:gd name="connsiteY1" fmla="*/ 0 h 1145262"/>
                  <a:gd name="connsiteX2" fmla="*/ 1060704 w 1060704"/>
                  <a:gd name="connsiteY2" fmla="*/ 914400 h 1145262"/>
                  <a:gd name="connsiteX3" fmla="*/ 0 w 1060704"/>
                  <a:gd name="connsiteY3" fmla="*/ 914400 h 1145262"/>
                  <a:gd name="connsiteX0" fmla="*/ 0 w 1060704"/>
                  <a:gd name="connsiteY0" fmla="*/ 914400 h 1166177"/>
                  <a:gd name="connsiteX1" fmla="*/ 530352 w 1060704"/>
                  <a:gd name="connsiteY1" fmla="*/ 0 h 1166177"/>
                  <a:gd name="connsiteX2" fmla="*/ 1060704 w 1060704"/>
                  <a:gd name="connsiteY2" fmla="*/ 914400 h 1166177"/>
                  <a:gd name="connsiteX3" fmla="*/ 0 w 1060704"/>
                  <a:gd name="connsiteY3" fmla="*/ 914400 h 1166177"/>
                  <a:gd name="connsiteX0" fmla="*/ 0 w 1060704"/>
                  <a:gd name="connsiteY0" fmla="*/ 914400 h 1135512"/>
                  <a:gd name="connsiteX1" fmla="*/ 530352 w 1060704"/>
                  <a:gd name="connsiteY1" fmla="*/ 0 h 1135512"/>
                  <a:gd name="connsiteX2" fmla="*/ 1060704 w 1060704"/>
                  <a:gd name="connsiteY2" fmla="*/ 914400 h 1135512"/>
                  <a:gd name="connsiteX3" fmla="*/ 0 w 1060704"/>
                  <a:gd name="connsiteY3" fmla="*/ 914400 h 1135512"/>
                  <a:gd name="connsiteX0" fmla="*/ 0 w 1060704"/>
                  <a:gd name="connsiteY0" fmla="*/ 914400 h 1126984"/>
                  <a:gd name="connsiteX1" fmla="*/ 530352 w 1060704"/>
                  <a:gd name="connsiteY1" fmla="*/ 0 h 1126984"/>
                  <a:gd name="connsiteX2" fmla="*/ 1060704 w 1060704"/>
                  <a:gd name="connsiteY2" fmla="*/ 914400 h 1126984"/>
                  <a:gd name="connsiteX3" fmla="*/ 0 w 1060704"/>
                  <a:gd name="connsiteY3" fmla="*/ 914400 h 1126984"/>
                </a:gdLst>
                <a:ahLst/>
                <a:cxnLst>
                  <a:cxn ang="0">
                    <a:pos x="connsiteX0" y="connsiteY0"/>
                  </a:cxn>
                  <a:cxn ang="0">
                    <a:pos x="connsiteX1" y="connsiteY1"/>
                  </a:cxn>
                  <a:cxn ang="0">
                    <a:pos x="connsiteX2" y="connsiteY2"/>
                  </a:cxn>
                  <a:cxn ang="0">
                    <a:pos x="connsiteX3" y="connsiteY3"/>
                  </a:cxn>
                </a:cxnLst>
                <a:rect l="l" t="t" r="r" b="b"/>
                <a:pathLst>
                  <a:path w="1060704" h="1126984">
                    <a:moveTo>
                      <a:pt x="0" y="914400"/>
                    </a:moveTo>
                    <a:lnTo>
                      <a:pt x="530352" y="0"/>
                    </a:lnTo>
                    <a:lnTo>
                      <a:pt x="1060704" y="914400"/>
                    </a:lnTo>
                    <a:cubicBezTo>
                      <a:pt x="641821" y="1175658"/>
                      <a:pt x="505968" y="1219200"/>
                      <a:pt x="0" y="914400"/>
                    </a:cubicBezTo>
                    <a:close/>
                  </a:path>
                </a:pathLst>
              </a:custGeom>
              <a:grpFill/>
              <a:ln>
                <a:gradFill>
                  <a:gsLst>
                    <a:gs pos="0">
                      <a:srgbClr val="92D050"/>
                    </a:gs>
                    <a:gs pos="48000">
                      <a:schemeClr val="accent3">
                        <a:lumMod val="50000"/>
                      </a:schemeClr>
                    </a:gs>
                    <a:gs pos="100000">
                      <a:srgbClr val="CCFF33"/>
                    </a:gs>
                  </a:gsLst>
                  <a:lin ang="5400000" scaled="0"/>
                </a:gradFill>
              </a:ln>
              <a:sp3d prstMaterial="metal">
                <a:bevelT w="431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201" name="200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2304" y="-452586"/>
            <a:ext cx="9144000" cy="6120680"/>
          </a:xfrm>
          <a:prstGeom prst="rect">
            <a:avLst/>
          </a:prstGeom>
          <a:noFill/>
          <a:ln>
            <a:noFill/>
          </a:ln>
        </p:spPr>
      </p:pic>
    </p:spTree>
    <p:extLst>
      <p:ext uri="{BB962C8B-B14F-4D97-AF65-F5344CB8AC3E}">
        <p14:creationId xmlns:p14="http://schemas.microsoft.com/office/powerpoint/2010/main" val="3455961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3000" fill="hold"/>
                                        <p:tgtEl>
                                          <p:spTgt spid="52"/>
                                        </p:tgtEl>
                                        <p:attrNameLst>
                                          <p:attrName>ppt_x</p:attrName>
                                        </p:attrNameLst>
                                      </p:cBhvr>
                                      <p:tavLst>
                                        <p:tav tm="0">
                                          <p:val>
                                            <p:strVal val="1+#ppt_w/2"/>
                                          </p:val>
                                        </p:tav>
                                        <p:tav tm="100000">
                                          <p:val>
                                            <p:strVal val="#ppt_x"/>
                                          </p:val>
                                        </p:tav>
                                      </p:tavLst>
                                    </p:anim>
                                    <p:anim calcmode="lin" valueType="num">
                                      <p:cBhvr additive="base">
                                        <p:cTn id="8" dur="3000" fill="hold"/>
                                        <p:tgtEl>
                                          <p:spTgt spid="52"/>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3000" fill="hold"/>
                                        <p:tgtEl>
                                          <p:spTgt spid="53"/>
                                        </p:tgtEl>
                                        <p:attrNameLst>
                                          <p:attrName>ppt_x</p:attrName>
                                        </p:attrNameLst>
                                      </p:cBhvr>
                                      <p:tavLst>
                                        <p:tav tm="0">
                                          <p:val>
                                            <p:strVal val="0-#ppt_w/2"/>
                                          </p:val>
                                        </p:tav>
                                        <p:tav tm="100000">
                                          <p:val>
                                            <p:strVal val="#ppt_x"/>
                                          </p:val>
                                        </p:tav>
                                      </p:tavLst>
                                    </p:anim>
                                    <p:anim calcmode="lin" valueType="num">
                                      <p:cBhvr additive="base">
                                        <p:cTn id="12" dur="3000" fill="hold"/>
                                        <p:tgtEl>
                                          <p:spTgt spid="53"/>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151"/>
                                        </p:tgtEl>
                                        <p:attrNameLst>
                                          <p:attrName>style.visibility</p:attrName>
                                        </p:attrNameLst>
                                      </p:cBhvr>
                                      <p:to>
                                        <p:strVal val="visible"/>
                                      </p:to>
                                    </p:set>
                                    <p:anim calcmode="lin" valueType="num">
                                      <p:cBhvr additive="base">
                                        <p:cTn id="15" dur="3000" fill="hold"/>
                                        <p:tgtEl>
                                          <p:spTgt spid="151"/>
                                        </p:tgtEl>
                                        <p:attrNameLst>
                                          <p:attrName>ppt_x</p:attrName>
                                        </p:attrNameLst>
                                      </p:cBhvr>
                                      <p:tavLst>
                                        <p:tav tm="0">
                                          <p:val>
                                            <p:strVal val="1+#ppt_w/2"/>
                                          </p:val>
                                        </p:tav>
                                        <p:tav tm="100000">
                                          <p:val>
                                            <p:strVal val="#ppt_x"/>
                                          </p:val>
                                        </p:tav>
                                      </p:tavLst>
                                    </p:anim>
                                    <p:anim calcmode="lin" valueType="num">
                                      <p:cBhvr additive="base">
                                        <p:cTn id="16" dur="3000" fill="hold"/>
                                        <p:tgtEl>
                                          <p:spTgt spid="151"/>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2"/>
                                        </p:tgtEl>
                                        <p:attrNameLst>
                                          <p:attrName>style.visibility</p:attrName>
                                        </p:attrNameLst>
                                      </p:cBhvr>
                                      <p:to>
                                        <p:strVal val="visible"/>
                                      </p:to>
                                    </p:set>
                                    <p:anim calcmode="lin" valueType="num">
                                      <p:cBhvr additive="base">
                                        <p:cTn id="19" dur="3000" fill="hold"/>
                                        <p:tgtEl>
                                          <p:spTgt spid="102"/>
                                        </p:tgtEl>
                                        <p:attrNameLst>
                                          <p:attrName>ppt_x</p:attrName>
                                        </p:attrNameLst>
                                      </p:cBhvr>
                                      <p:tavLst>
                                        <p:tav tm="0">
                                          <p:val>
                                            <p:strVal val="0-#ppt_w/2"/>
                                          </p:val>
                                        </p:tav>
                                        <p:tav tm="100000">
                                          <p:val>
                                            <p:strVal val="#ppt_x"/>
                                          </p:val>
                                        </p:tav>
                                      </p:tavLst>
                                    </p:anim>
                                    <p:anim calcmode="lin" valueType="num">
                                      <p:cBhvr additive="base">
                                        <p:cTn id="20" dur="3000" fill="hold"/>
                                        <p:tgtEl>
                                          <p:spTgt spid="102"/>
                                        </p:tgtEl>
                                        <p:attrNameLst>
                                          <p:attrName>ppt_y</p:attrName>
                                        </p:attrNameLst>
                                      </p:cBhvr>
                                      <p:tavLst>
                                        <p:tav tm="0">
                                          <p:val>
                                            <p:strVal val="0-#ppt_h/2"/>
                                          </p:val>
                                        </p:tav>
                                        <p:tav tm="100000">
                                          <p:val>
                                            <p:strVal val="#ppt_y"/>
                                          </p:val>
                                        </p:tav>
                                      </p:tavLst>
                                    </p:anim>
                                  </p:childTnLst>
                                </p:cTn>
                              </p:par>
                              <p:par>
                                <p:cTn id="21" presetID="2" presetClass="exit" presetSubtype="6" fill="hold" nodeType="withEffect">
                                  <p:stCondLst>
                                    <p:cond delay="0"/>
                                  </p:stCondLst>
                                  <p:childTnLst>
                                    <p:anim calcmode="lin" valueType="num">
                                      <p:cBhvr additive="base">
                                        <p:cTn id="22" dur="4500"/>
                                        <p:tgtEl>
                                          <p:spTgt spid="52"/>
                                        </p:tgtEl>
                                        <p:attrNameLst>
                                          <p:attrName>ppt_x</p:attrName>
                                        </p:attrNameLst>
                                      </p:cBhvr>
                                      <p:tavLst>
                                        <p:tav tm="0">
                                          <p:val>
                                            <p:strVal val="ppt_x"/>
                                          </p:val>
                                        </p:tav>
                                        <p:tav tm="100000">
                                          <p:val>
                                            <p:strVal val="1+ppt_w/2"/>
                                          </p:val>
                                        </p:tav>
                                      </p:tavLst>
                                    </p:anim>
                                    <p:anim calcmode="lin" valueType="num">
                                      <p:cBhvr additive="base">
                                        <p:cTn id="23" dur="4500"/>
                                        <p:tgtEl>
                                          <p:spTgt spid="52"/>
                                        </p:tgtEl>
                                        <p:attrNameLst>
                                          <p:attrName>ppt_y</p:attrName>
                                        </p:attrNameLst>
                                      </p:cBhvr>
                                      <p:tavLst>
                                        <p:tav tm="0">
                                          <p:val>
                                            <p:strVal val="ppt_y"/>
                                          </p:val>
                                        </p:tav>
                                        <p:tav tm="100000">
                                          <p:val>
                                            <p:strVal val="1+ppt_h/2"/>
                                          </p:val>
                                        </p:tav>
                                      </p:tavLst>
                                    </p:anim>
                                    <p:set>
                                      <p:cBhvr>
                                        <p:cTn id="24" dur="1" fill="hold">
                                          <p:stCondLst>
                                            <p:cond delay="4499"/>
                                          </p:stCondLst>
                                        </p:cTn>
                                        <p:tgtEl>
                                          <p:spTgt spid="52"/>
                                        </p:tgtEl>
                                        <p:attrNameLst>
                                          <p:attrName>style.visibility</p:attrName>
                                        </p:attrNameLst>
                                      </p:cBhvr>
                                      <p:to>
                                        <p:strVal val="hidden"/>
                                      </p:to>
                                    </p:set>
                                  </p:childTnLst>
                                </p:cTn>
                              </p:par>
                              <p:par>
                                <p:cTn id="25" presetID="2" presetClass="exit" presetSubtype="12" fill="hold" nodeType="withEffect">
                                  <p:stCondLst>
                                    <p:cond delay="0"/>
                                  </p:stCondLst>
                                  <p:childTnLst>
                                    <p:anim calcmode="lin" valueType="num">
                                      <p:cBhvr additive="base">
                                        <p:cTn id="26" dur="4500"/>
                                        <p:tgtEl>
                                          <p:spTgt spid="53"/>
                                        </p:tgtEl>
                                        <p:attrNameLst>
                                          <p:attrName>ppt_x</p:attrName>
                                        </p:attrNameLst>
                                      </p:cBhvr>
                                      <p:tavLst>
                                        <p:tav tm="0">
                                          <p:val>
                                            <p:strVal val="ppt_x"/>
                                          </p:val>
                                        </p:tav>
                                        <p:tav tm="100000">
                                          <p:val>
                                            <p:strVal val="0-ppt_w/2"/>
                                          </p:val>
                                        </p:tav>
                                      </p:tavLst>
                                    </p:anim>
                                    <p:anim calcmode="lin" valueType="num">
                                      <p:cBhvr additive="base">
                                        <p:cTn id="27" dur="4500"/>
                                        <p:tgtEl>
                                          <p:spTgt spid="53"/>
                                        </p:tgtEl>
                                        <p:attrNameLst>
                                          <p:attrName>ppt_y</p:attrName>
                                        </p:attrNameLst>
                                      </p:cBhvr>
                                      <p:tavLst>
                                        <p:tav tm="0">
                                          <p:val>
                                            <p:strVal val="ppt_y"/>
                                          </p:val>
                                        </p:tav>
                                        <p:tav tm="100000">
                                          <p:val>
                                            <p:strVal val="1+ppt_h/2"/>
                                          </p:val>
                                        </p:tav>
                                      </p:tavLst>
                                    </p:anim>
                                    <p:set>
                                      <p:cBhvr>
                                        <p:cTn id="28" dur="1" fill="hold">
                                          <p:stCondLst>
                                            <p:cond delay="4499"/>
                                          </p:stCondLst>
                                        </p:cTn>
                                        <p:tgtEl>
                                          <p:spTgt spid="53"/>
                                        </p:tgtEl>
                                        <p:attrNameLst>
                                          <p:attrName>style.visibility</p:attrName>
                                        </p:attrNameLst>
                                      </p:cBhvr>
                                      <p:to>
                                        <p:strVal val="hidden"/>
                                      </p:to>
                                    </p:set>
                                  </p:childTnLst>
                                </p:cTn>
                              </p:par>
                              <p:par>
                                <p:cTn id="29" presetID="2" presetClass="exit" presetSubtype="3" fill="hold" nodeType="withEffect">
                                  <p:stCondLst>
                                    <p:cond delay="0"/>
                                  </p:stCondLst>
                                  <p:childTnLst>
                                    <p:anim calcmode="lin" valueType="num">
                                      <p:cBhvr additive="base">
                                        <p:cTn id="30" dur="4500"/>
                                        <p:tgtEl>
                                          <p:spTgt spid="151"/>
                                        </p:tgtEl>
                                        <p:attrNameLst>
                                          <p:attrName>ppt_x</p:attrName>
                                        </p:attrNameLst>
                                      </p:cBhvr>
                                      <p:tavLst>
                                        <p:tav tm="0">
                                          <p:val>
                                            <p:strVal val="ppt_x"/>
                                          </p:val>
                                        </p:tav>
                                        <p:tav tm="100000">
                                          <p:val>
                                            <p:strVal val="1+ppt_w/2"/>
                                          </p:val>
                                        </p:tav>
                                      </p:tavLst>
                                    </p:anim>
                                    <p:anim calcmode="lin" valueType="num">
                                      <p:cBhvr additive="base">
                                        <p:cTn id="31" dur="4500"/>
                                        <p:tgtEl>
                                          <p:spTgt spid="151"/>
                                        </p:tgtEl>
                                        <p:attrNameLst>
                                          <p:attrName>ppt_y</p:attrName>
                                        </p:attrNameLst>
                                      </p:cBhvr>
                                      <p:tavLst>
                                        <p:tav tm="0">
                                          <p:val>
                                            <p:strVal val="ppt_y"/>
                                          </p:val>
                                        </p:tav>
                                        <p:tav tm="100000">
                                          <p:val>
                                            <p:strVal val="0-ppt_h/2"/>
                                          </p:val>
                                        </p:tav>
                                      </p:tavLst>
                                    </p:anim>
                                    <p:set>
                                      <p:cBhvr>
                                        <p:cTn id="32" dur="1" fill="hold">
                                          <p:stCondLst>
                                            <p:cond delay="4499"/>
                                          </p:stCondLst>
                                        </p:cTn>
                                        <p:tgtEl>
                                          <p:spTgt spid="15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4500"/>
                                        <p:tgtEl>
                                          <p:spTgt spid="102"/>
                                        </p:tgtEl>
                                        <p:attrNameLst>
                                          <p:attrName>ppt_x</p:attrName>
                                        </p:attrNameLst>
                                      </p:cBhvr>
                                      <p:tavLst>
                                        <p:tav tm="0">
                                          <p:val>
                                            <p:strVal val="ppt_x"/>
                                          </p:val>
                                        </p:tav>
                                        <p:tav tm="100000">
                                          <p:val>
                                            <p:strVal val="0-ppt_w/2"/>
                                          </p:val>
                                        </p:tav>
                                      </p:tavLst>
                                    </p:anim>
                                    <p:anim calcmode="lin" valueType="num">
                                      <p:cBhvr additive="base">
                                        <p:cTn id="35" dur="4500"/>
                                        <p:tgtEl>
                                          <p:spTgt spid="102"/>
                                        </p:tgtEl>
                                        <p:attrNameLst>
                                          <p:attrName>ppt_y</p:attrName>
                                        </p:attrNameLst>
                                      </p:cBhvr>
                                      <p:tavLst>
                                        <p:tav tm="0">
                                          <p:val>
                                            <p:strVal val="ppt_y"/>
                                          </p:val>
                                        </p:tav>
                                        <p:tav tm="100000">
                                          <p:val>
                                            <p:strVal val="0-ppt_h/2"/>
                                          </p:val>
                                        </p:tav>
                                      </p:tavLst>
                                    </p:anim>
                                    <p:set>
                                      <p:cBhvr>
                                        <p:cTn id="36" dur="1" fill="hold">
                                          <p:stCondLst>
                                            <p:cond delay="4499"/>
                                          </p:stCondLst>
                                        </p:cTn>
                                        <p:tgtEl>
                                          <p:spTgt spid="102"/>
                                        </p:tgtEl>
                                        <p:attrNameLst>
                                          <p:attrName>style.visibility</p:attrName>
                                        </p:attrNameLst>
                                      </p:cBhvr>
                                      <p:to>
                                        <p:strVal val="hidden"/>
                                      </p:to>
                                    </p:set>
                                  </p:childTnLst>
                                </p:cTn>
                              </p:par>
                              <p:par>
                                <p:cTn id="37" presetID="23" presetClass="entr" presetSubtype="288" fill="hold" nodeType="withEffect">
                                  <p:stCondLst>
                                    <p:cond delay="1000"/>
                                  </p:stCondLst>
                                  <p:childTnLst>
                                    <p:set>
                                      <p:cBhvr>
                                        <p:cTn id="38" dur="1" fill="hold">
                                          <p:stCondLst>
                                            <p:cond delay="0"/>
                                          </p:stCondLst>
                                        </p:cTn>
                                        <p:tgtEl>
                                          <p:spTgt spid="200"/>
                                        </p:tgtEl>
                                        <p:attrNameLst>
                                          <p:attrName>style.visibility</p:attrName>
                                        </p:attrNameLst>
                                      </p:cBhvr>
                                      <p:to>
                                        <p:strVal val="visible"/>
                                      </p:to>
                                    </p:set>
                                    <p:anim calcmode="lin" valueType="num">
                                      <p:cBhvr>
                                        <p:cTn id="39" dur="2750" fill="hold"/>
                                        <p:tgtEl>
                                          <p:spTgt spid="200"/>
                                        </p:tgtEl>
                                        <p:attrNameLst>
                                          <p:attrName>ppt_w</p:attrName>
                                        </p:attrNameLst>
                                      </p:cBhvr>
                                      <p:tavLst>
                                        <p:tav tm="0">
                                          <p:val>
                                            <p:strVal val="4/3*#ppt_w"/>
                                          </p:val>
                                        </p:tav>
                                        <p:tav tm="100000">
                                          <p:val>
                                            <p:strVal val="#ppt_w"/>
                                          </p:val>
                                        </p:tav>
                                      </p:tavLst>
                                    </p:anim>
                                    <p:anim calcmode="lin" valueType="num">
                                      <p:cBhvr>
                                        <p:cTn id="40" dur="2750" fill="hold"/>
                                        <p:tgtEl>
                                          <p:spTgt spid="200"/>
                                        </p:tgtEl>
                                        <p:attrNameLst>
                                          <p:attrName>ppt_h</p:attrName>
                                        </p:attrNameLst>
                                      </p:cBhvr>
                                      <p:tavLst>
                                        <p:tav tm="0">
                                          <p:val>
                                            <p:strVal val="4/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200"/>
                                        </p:tgtEl>
                                        <p:attrNameLst>
                                          <p:attrName>style.visibility</p:attrName>
                                        </p:attrNameLst>
                                      </p:cBhvr>
                                      <p:to>
                                        <p:strVal val="visible"/>
                                      </p:to>
                                    </p:set>
                                    <p:animEffect transition="in" filter="diamond(out)">
                                      <p:cBhvr>
                                        <p:cTn id="43" dur="2750"/>
                                        <p:tgtEl>
                                          <p:spTgt spid="200"/>
                                        </p:tgtEl>
                                      </p:cBhvr>
                                    </p:animEffect>
                                  </p:childTnLst>
                                </p:cTn>
                              </p:par>
                              <p:par>
                                <p:cTn id="44" presetID="9" presetClass="emph" presetSubtype="0" nodeType="withEffect">
                                  <p:stCondLst>
                                    <p:cond delay="0"/>
                                  </p:stCondLst>
                                  <p:childTnLst>
                                    <p:set>
                                      <p:cBhvr rctx="PPT">
                                        <p:cTn id="45" dur="indefinite"/>
                                        <p:tgtEl>
                                          <p:spTgt spid="201"/>
                                        </p:tgtEl>
                                        <p:attrNameLst>
                                          <p:attrName>style.opacity</p:attrName>
                                        </p:attrNameLst>
                                      </p:cBhvr>
                                      <p:to>
                                        <p:strVal val="0"/>
                                      </p:to>
                                    </p:set>
                                    <p:animEffect filter="image" prLst="opacity: 0">
                                      <p:cBhvr rctx="IE">
                                        <p:cTn id="46" dur="indefinite"/>
                                        <p:tgtEl>
                                          <p:spTgt spid="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28 Imagen" descr="Diapositiva3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2770"/>
            <a:ext cx="9144000" cy="5143500"/>
          </a:xfrm>
          <a:prstGeom prst="rect">
            <a:avLst/>
          </a:prstGeom>
          <a:noFill/>
          <a:ln>
            <a:noFill/>
          </a:ln>
        </p:spPr>
      </p:pic>
      <p:sp>
        <p:nvSpPr>
          <p:cNvPr id="2" name="1 Rectángulo"/>
          <p:cNvSpPr/>
          <p:nvPr/>
        </p:nvSpPr>
        <p:spPr>
          <a:xfrm rot="5400000">
            <a:off x="236094" y="-236096"/>
            <a:ext cx="915761" cy="1387954"/>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5400000">
            <a:off x="847654" y="211411"/>
            <a:ext cx="915765" cy="1387954"/>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1423718" y="643460"/>
            <a:ext cx="915765" cy="1387954"/>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1950070" y="1095912"/>
            <a:ext cx="915761" cy="1387954"/>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2521542" y="1563908"/>
            <a:ext cx="915761" cy="1387954"/>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8034644" y="4034142"/>
            <a:ext cx="987775" cy="1230942"/>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7423079" y="3586636"/>
            <a:ext cx="987777" cy="1230941"/>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6847016" y="3154588"/>
            <a:ext cx="987777" cy="1230943"/>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6320671" y="2702139"/>
            <a:ext cx="987774" cy="1230943"/>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6200000">
            <a:off x="5749200" y="2234140"/>
            <a:ext cx="987772" cy="1230943"/>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flipH="1">
            <a:off x="162939" y="3992781"/>
            <a:ext cx="987775" cy="1313657"/>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flipH="1">
            <a:off x="789161" y="3507342"/>
            <a:ext cx="987773" cy="1313657"/>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flipH="1">
            <a:off x="1350568" y="3113234"/>
            <a:ext cx="987773" cy="1313657"/>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flipH="1">
            <a:off x="1876918" y="2660784"/>
            <a:ext cx="987773" cy="1313657"/>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flipH="1">
            <a:off x="2448390" y="2192784"/>
            <a:ext cx="987773" cy="1313657"/>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6200000" flipH="1">
            <a:off x="8036755" y="-191480"/>
            <a:ext cx="915767" cy="1298725"/>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6200000" flipH="1">
            <a:off x="7425195" y="256023"/>
            <a:ext cx="915767" cy="1298725"/>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6200000" flipH="1">
            <a:off x="6849131" y="688070"/>
            <a:ext cx="915767" cy="1298725"/>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6200000" flipH="1">
            <a:off x="6322781" y="1140521"/>
            <a:ext cx="915767" cy="1298725"/>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6200000" flipH="1">
            <a:off x="5751309" y="1608521"/>
            <a:ext cx="915768" cy="1298725"/>
          </a:xfrm>
          <a:prstGeom prst="rect">
            <a:avLst/>
          </a:prstGeom>
          <a:gradFill flip="none" rotWithShape="1">
            <a:gsLst>
              <a:gs pos="11000">
                <a:schemeClr val="tx1"/>
              </a:gs>
              <a:gs pos="38000">
                <a:srgbClr val="7030A0">
                  <a:lumMod val="40000"/>
                  <a:alpha val="0"/>
                </a:srgbClr>
              </a:gs>
              <a:gs pos="33000">
                <a:srgbClr val="CCFF33"/>
              </a:gs>
              <a:gs pos="50000">
                <a:srgbClr val="CAF656">
                  <a:alpha val="0"/>
                </a:srgbClr>
              </a:gs>
              <a:gs pos="21000">
                <a:srgbClr val="FF0000"/>
              </a:gs>
              <a:gs pos="16000">
                <a:schemeClr val="accent1">
                  <a:tint val="44500"/>
                  <a:satMod val="160000"/>
                  <a:alpha val="0"/>
                </a:schemeClr>
              </a:gs>
              <a:gs pos="44000">
                <a:srgbClr val="FFC000"/>
              </a:gs>
              <a:gs pos="27000">
                <a:srgbClr val="CCFF33">
                  <a:alpha val="0"/>
                </a:srgbClr>
              </a:gs>
            </a:gsLst>
            <a:path path="circle">
              <a:fillToRect t="100000" r="100000"/>
            </a:path>
            <a:tileRect l="-100000" b="-100000"/>
          </a:gradFill>
          <a:ln w="12700">
            <a:noFill/>
            <a:prstDash val="sysDot"/>
          </a:ln>
          <a:effectLst/>
          <a:scene3d>
            <a:camera prst="orthographicFront"/>
            <a:lightRig rig="brightRoom"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510407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500" fill="hold"/>
                                        <p:tgtEl>
                                          <p:spTgt spid="2"/>
                                        </p:tgtEl>
                                        <p:attrNameLst>
                                          <p:attrName>ppt_x</p:attrName>
                                        </p:attrNameLst>
                                      </p:cBhvr>
                                      <p:tavLst>
                                        <p:tav tm="0">
                                          <p:val>
                                            <p:strVal val="1+#ppt_w/2"/>
                                          </p:val>
                                        </p:tav>
                                        <p:tav tm="100000">
                                          <p:val>
                                            <p:strVal val="#ppt_x"/>
                                          </p:val>
                                        </p:tav>
                                      </p:tavLst>
                                    </p:anim>
                                    <p:anim calcmode="lin" valueType="num">
                                      <p:cBhvr additive="base">
                                        <p:cTn id="8" dur="35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2" nodeType="withEffect">
                                  <p:stCondLst>
                                    <p:cond delay="0"/>
                                  </p:stCondLst>
                                  <p:childTnLst>
                                    <p:animRot by="21600000">
                                      <p:cBhvr>
                                        <p:cTn id="10" dur="3500" fill="hold"/>
                                        <p:tgtEl>
                                          <p:spTgt spid="2"/>
                                        </p:tgtEl>
                                        <p:attrNameLst>
                                          <p:attrName>r</p:attrName>
                                        </p:attrNameLst>
                                      </p:cBhvr>
                                    </p:animRot>
                                  </p:childTnLst>
                                </p:cTn>
                              </p:par>
                              <p:par>
                                <p:cTn id="11" presetID="2" presetClass="entr" presetSubtype="6"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500" fill="hold"/>
                                        <p:tgtEl>
                                          <p:spTgt spid="3"/>
                                        </p:tgtEl>
                                        <p:attrNameLst>
                                          <p:attrName>ppt_x</p:attrName>
                                        </p:attrNameLst>
                                      </p:cBhvr>
                                      <p:tavLst>
                                        <p:tav tm="0">
                                          <p:val>
                                            <p:strVal val="1+#ppt_w/2"/>
                                          </p:val>
                                        </p:tav>
                                        <p:tav tm="100000">
                                          <p:val>
                                            <p:strVal val="#ppt_x"/>
                                          </p:val>
                                        </p:tav>
                                      </p:tavLst>
                                    </p:anim>
                                    <p:anim calcmode="lin" valueType="num">
                                      <p:cBhvr additive="base">
                                        <p:cTn id="14" dur="3500" fill="hold"/>
                                        <p:tgtEl>
                                          <p:spTgt spid="3"/>
                                        </p:tgtEl>
                                        <p:attrNameLst>
                                          <p:attrName>ppt_y</p:attrName>
                                        </p:attrNameLst>
                                      </p:cBhvr>
                                      <p:tavLst>
                                        <p:tav tm="0">
                                          <p:val>
                                            <p:strVal val="1+#ppt_h/2"/>
                                          </p:val>
                                        </p:tav>
                                        <p:tav tm="100000">
                                          <p:val>
                                            <p:strVal val="#ppt_y"/>
                                          </p:val>
                                        </p:tav>
                                      </p:tavLst>
                                    </p:anim>
                                  </p:childTnLst>
                                </p:cTn>
                              </p:par>
                              <p:par>
                                <p:cTn id="15" presetID="8" presetClass="emph" presetSubtype="0" fill="hold" grpId="2" nodeType="withEffect">
                                  <p:stCondLst>
                                    <p:cond delay="0"/>
                                  </p:stCondLst>
                                  <p:childTnLst>
                                    <p:animRot by="21600000">
                                      <p:cBhvr>
                                        <p:cTn id="16" dur="3500" fill="hold"/>
                                        <p:tgtEl>
                                          <p:spTgt spid="3"/>
                                        </p:tgtEl>
                                        <p:attrNameLst>
                                          <p:attrName>r</p:attrName>
                                        </p:attrNameLst>
                                      </p:cBhvr>
                                    </p:animRot>
                                  </p:childTnLst>
                                </p:cTn>
                              </p:par>
                              <p:par>
                                <p:cTn id="17" presetID="2" presetClass="entr" presetSubtype="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500" fill="hold"/>
                                        <p:tgtEl>
                                          <p:spTgt spid="5"/>
                                        </p:tgtEl>
                                        <p:attrNameLst>
                                          <p:attrName>ppt_x</p:attrName>
                                        </p:attrNameLst>
                                      </p:cBhvr>
                                      <p:tavLst>
                                        <p:tav tm="0">
                                          <p:val>
                                            <p:strVal val="1+#ppt_w/2"/>
                                          </p:val>
                                        </p:tav>
                                        <p:tav tm="100000">
                                          <p:val>
                                            <p:strVal val="#ppt_x"/>
                                          </p:val>
                                        </p:tav>
                                      </p:tavLst>
                                    </p:anim>
                                    <p:anim calcmode="lin" valueType="num">
                                      <p:cBhvr additive="base">
                                        <p:cTn id="20" dur="3500" fill="hold"/>
                                        <p:tgtEl>
                                          <p:spTgt spid="5"/>
                                        </p:tgtEl>
                                        <p:attrNameLst>
                                          <p:attrName>ppt_y</p:attrName>
                                        </p:attrNameLst>
                                      </p:cBhvr>
                                      <p:tavLst>
                                        <p:tav tm="0">
                                          <p:val>
                                            <p:strVal val="1+#ppt_h/2"/>
                                          </p:val>
                                        </p:tav>
                                        <p:tav tm="100000">
                                          <p:val>
                                            <p:strVal val="#ppt_y"/>
                                          </p:val>
                                        </p:tav>
                                      </p:tavLst>
                                    </p:anim>
                                  </p:childTnLst>
                                </p:cTn>
                              </p:par>
                              <p:par>
                                <p:cTn id="21" presetID="8" presetClass="emph" presetSubtype="0" fill="hold" grpId="2" nodeType="withEffect">
                                  <p:stCondLst>
                                    <p:cond delay="0"/>
                                  </p:stCondLst>
                                  <p:childTnLst>
                                    <p:animRot by="21600000">
                                      <p:cBhvr>
                                        <p:cTn id="22" dur="3500" fill="hold"/>
                                        <p:tgtEl>
                                          <p:spTgt spid="5"/>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500" fill="hold"/>
                                        <p:tgtEl>
                                          <p:spTgt spid="6"/>
                                        </p:tgtEl>
                                        <p:attrNameLst>
                                          <p:attrName>ppt_x</p:attrName>
                                        </p:attrNameLst>
                                      </p:cBhvr>
                                      <p:tavLst>
                                        <p:tav tm="0">
                                          <p:val>
                                            <p:strVal val="1+#ppt_w/2"/>
                                          </p:val>
                                        </p:tav>
                                        <p:tav tm="100000">
                                          <p:val>
                                            <p:strVal val="#ppt_x"/>
                                          </p:val>
                                        </p:tav>
                                      </p:tavLst>
                                    </p:anim>
                                    <p:anim calcmode="lin" valueType="num">
                                      <p:cBhvr additive="base">
                                        <p:cTn id="26" dur="3500" fill="hold"/>
                                        <p:tgtEl>
                                          <p:spTgt spid="6"/>
                                        </p:tgtEl>
                                        <p:attrNameLst>
                                          <p:attrName>ppt_y</p:attrName>
                                        </p:attrNameLst>
                                      </p:cBhvr>
                                      <p:tavLst>
                                        <p:tav tm="0">
                                          <p:val>
                                            <p:strVal val="1+#ppt_h/2"/>
                                          </p:val>
                                        </p:tav>
                                        <p:tav tm="100000">
                                          <p:val>
                                            <p:strVal val="#ppt_y"/>
                                          </p:val>
                                        </p:tav>
                                      </p:tavLst>
                                    </p:anim>
                                  </p:childTnLst>
                                </p:cTn>
                              </p:par>
                              <p:par>
                                <p:cTn id="27" presetID="8" presetClass="emph" presetSubtype="0" fill="hold" grpId="2" nodeType="withEffect">
                                  <p:stCondLst>
                                    <p:cond delay="0"/>
                                  </p:stCondLst>
                                  <p:childTnLst>
                                    <p:animRot by="21600000">
                                      <p:cBhvr>
                                        <p:cTn id="28" dur="3500" fill="hold"/>
                                        <p:tgtEl>
                                          <p:spTgt spid="6"/>
                                        </p:tgtEl>
                                        <p:attrNameLst>
                                          <p:attrName>r</p:attrName>
                                        </p:attrNameLst>
                                      </p:cBhvr>
                                    </p:animRot>
                                  </p:childTnLst>
                                </p:cTn>
                              </p:par>
                              <p:par>
                                <p:cTn id="29" presetID="2" presetClass="entr" presetSubtype="1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500" fill="hold"/>
                                        <p:tgtEl>
                                          <p:spTgt spid="10"/>
                                        </p:tgtEl>
                                        <p:attrNameLst>
                                          <p:attrName>ppt_x</p:attrName>
                                        </p:attrNameLst>
                                      </p:cBhvr>
                                      <p:tavLst>
                                        <p:tav tm="0">
                                          <p:val>
                                            <p:strVal val="0-#ppt_w/2"/>
                                          </p:val>
                                        </p:tav>
                                        <p:tav tm="100000">
                                          <p:val>
                                            <p:strVal val="#ppt_x"/>
                                          </p:val>
                                        </p:tav>
                                      </p:tavLst>
                                    </p:anim>
                                    <p:anim calcmode="lin" valueType="num">
                                      <p:cBhvr additive="base">
                                        <p:cTn id="32" dur="3500" fill="hold"/>
                                        <p:tgtEl>
                                          <p:spTgt spid="10"/>
                                        </p:tgtEl>
                                        <p:attrNameLst>
                                          <p:attrName>ppt_y</p:attrName>
                                        </p:attrNameLst>
                                      </p:cBhvr>
                                      <p:tavLst>
                                        <p:tav tm="0">
                                          <p:val>
                                            <p:strVal val="1+#ppt_h/2"/>
                                          </p:val>
                                        </p:tav>
                                        <p:tav tm="100000">
                                          <p:val>
                                            <p:strVal val="#ppt_y"/>
                                          </p:val>
                                        </p:tav>
                                      </p:tavLst>
                                    </p:anim>
                                  </p:childTnLst>
                                </p:cTn>
                              </p:par>
                              <p:par>
                                <p:cTn id="33" presetID="8" presetClass="emph" presetSubtype="0" fill="hold" grpId="2" nodeType="withEffect">
                                  <p:stCondLst>
                                    <p:cond delay="0"/>
                                  </p:stCondLst>
                                  <p:childTnLst>
                                    <p:animRot by="-21600000">
                                      <p:cBhvr>
                                        <p:cTn id="34" dur="3500" fill="hold"/>
                                        <p:tgtEl>
                                          <p:spTgt spid="10"/>
                                        </p:tgtEl>
                                        <p:attrNameLst>
                                          <p:attrName>r</p:attrName>
                                        </p:attrNameLst>
                                      </p:cBhvr>
                                    </p:animRot>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500" fill="hold"/>
                                        <p:tgtEl>
                                          <p:spTgt spid="11"/>
                                        </p:tgtEl>
                                        <p:attrNameLst>
                                          <p:attrName>ppt_x</p:attrName>
                                        </p:attrNameLst>
                                      </p:cBhvr>
                                      <p:tavLst>
                                        <p:tav tm="0">
                                          <p:val>
                                            <p:strVal val="0-#ppt_w/2"/>
                                          </p:val>
                                        </p:tav>
                                        <p:tav tm="100000">
                                          <p:val>
                                            <p:strVal val="#ppt_x"/>
                                          </p:val>
                                        </p:tav>
                                      </p:tavLst>
                                    </p:anim>
                                    <p:anim calcmode="lin" valueType="num">
                                      <p:cBhvr additive="base">
                                        <p:cTn id="38" dur="35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2" nodeType="withEffect">
                                  <p:stCondLst>
                                    <p:cond delay="0"/>
                                  </p:stCondLst>
                                  <p:childTnLst>
                                    <p:animRot by="-21600000">
                                      <p:cBhvr>
                                        <p:cTn id="40" dur="3500" fill="hold"/>
                                        <p:tgtEl>
                                          <p:spTgt spid="11"/>
                                        </p:tgtEl>
                                        <p:attrNameLst>
                                          <p:attrName>r</p:attrName>
                                        </p:attrNameLst>
                                      </p:cBhvr>
                                    </p:animRot>
                                  </p:childTnLst>
                                </p:cTn>
                              </p:par>
                              <p:par>
                                <p:cTn id="41" presetID="2" presetClass="entr" presetSubtype="1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500" fill="hold"/>
                                        <p:tgtEl>
                                          <p:spTgt spid="12"/>
                                        </p:tgtEl>
                                        <p:attrNameLst>
                                          <p:attrName>ppt_x</p:attrName>
                                        </p:attrNameLst>
                                      </p:cBhvr>
                                      <p:tavLst>
                                        <p:tav tm="0">
                                          <p:val>
                                            <p:strVal val="0-#ppt_w/2"/>
                                          </p:val>
                                        </p:tav>
                                        <p:tav tm="100000">
                                          <p:val>
                                            <p:strVal val="#ppt_x"/>
                                          </p:val>
                                        </p:tav>
                                      </p:tavLst>
                                    </p:anim>
                                    <p:anim calcmode="lin" valueType="num">
                                      <p:cBhvr additive="base">
                                        <p:cTn id="44" dur="3500" fill="hold"/>
                                        <p:tgtEl>
                                          <p:spTgt spid="12"/>
                                        </p:tgtEl>
                                        <p:attrNameLst>
                                          <p:attrName>ppt_y</p:attrName>
                                        </p:attrNameLst>
                                      </p:cBhvr>
                                      <p:tavLst>
                                        <p:tav tm="0">
                                          <p:val>
                                            <p:strVal val="1+#ppt_h/2"/>
                                          </p:val>
                                        </p:tav>
                                        <p:tav tm="100000">
                                          <p:val>
                                            <p:strVal val="#ppt_y"/>
                                          </p:val>
                                        </p:tav>
                                      </p:tavLst>
                                    </p:anim>
                                  </p:childTnLst>
                                </p:cTn>
                              </p:par>
                              <p:par>
                                <p:cTn id="45" presetID="8" presetClass="emph" presetSubtype="0" fill="hold" grpId="2" nodeType="withEffect">
                                  <p:stCondLst>
                                    <p:cond delay="0"/>
                                  </p:stCondLst>
                                  <p:childTnLst>
                                    <p:animRot by="-21600000">
                                      <p:cBhvr>
                                        <p:cTn id="46" dur="3500" fill="hold"/>
                                        <p:tgtEl>
                                          <p:spTgt spid="12"/>
                                        </p:tgtEl>
                                        <p:attrNameLst>
                                          <p:attrName>r</p:attrName>
                                        </p:attrNameLst>
                                      </p:cBhvr>
                                    </p:animRot>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500" fill="hold"/>
                                        <p:tgtEl>
                                          <p:spTgt spid="13"/>
                                        </p:tgtEl>
                                        <p:attrNameLst>
                                          <p:attrName>ppt_x</p:attrName>
                                        </p:attrNameLst>
                                      </p:cBhvr>
                                      <p:tavLst>
                                        <p:tav tm="0">
                                          <p:val>
                                            <p:strVal val="0-#ppt_w/2"/>
                                          </p:val>
                                        </p:tav>
                                        <p:tav tm="100000">
                                          <p:val>
                                            <p:strVal val="#ppt_x"/>
                                          </p:val>
                                        </p:tav>
                                      </p:tavLst>
                                    </p:anim>
                                    <p:anim calcmode="lin" valueType="num">
                                      <p:cBhvr additive="base">
                                        <p:cTn id="50" dur="3500" fill="hold"/>
                                        <p:tgtEl>
                                          <p:spTgt spid="13"/>
                                        </p:tgtEl>
                                        <p:attrNameLst>
                                          <p:attrName>ppt_y</p:attrName>
                                        </p:attrNameLst>
                                      </p:cBhvr>
                                      <p:tavLst>
                                        <p:tav tm="0">
                                          <p:val>
                                            <p:strVal val="1+#ppt_h/2"/>
                                          </p:val>
                                        </p:tav>
                                        <p:tav tm="100000">
                                          <p:val>
                                            <p:strVal val="#ppt_y"/>
                                          </p:val>
                                        </p:tav>
                                      </p:tavLst>
                                    </p:anim>
                                  </p:childTnLst>
                                </p:cTn>
                              </p:par>
                              <p:par>
                                <p:cTn id="51" presetID="8" presetClass="emph" presetSubtype="0" fill="hold" grpId="2" nodeType="withEffect">
                                  <p:stCondLst>
                                    <p:cond delay="0"/>
                                  </p:stCondLst>
                                  <p:childTnLst>
                                    <p:animRot by="-21600000">
                                      <p:cBhvr>
                                        <p:cTn id="52" dur="3500" fill="hold"/>
                                        <p:tgtEl>
                                          <p:spTgt spid="13"/>
                                        </p:tgtEl>
                                        <p:attrNameLst>
                                          <p:attrName>r</p:attrName>
                                        </p:attrNameLst>
                                      </p:cBhvr>
                                    </p:animRot>
                                  </p:childTnLst>
                                </p:cTn>
                              </p:par>
                              <p:par>
                                <p:cTn id="53" presetID="2" presetClass="entr" presetSubtype="1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500" fill="hold"/>
                                        <p:tgtEl>
                                          <p:spTgt spid="14"/>
                                        </p:tgtEl>
                                        <p:attrNameLst>
                                          <p:attrName>ppt_x</p:attrName>
                                        </p:attrNameLst>
                                      </p:cBhvr>
                                      <p:tavLst>
                                        <p:tav tm="0">
                                          <p:val>
                                            <p:strVal val="0-#ppt_w/2"/>
                                          </p:val>
                                        </p:tav>
                                        <p:tav tm="100000">
                                          <p:val>
                                            <p:strVal val="#ppt_x"/>
                                          </p:val>
                                        </p:tav>
                                      </p:tavLst>
                                    </p:anim>
                                    <p:anim calcmode="lin" valueType="num">
                                      <p:cBhvr additive="base">
                                        <p:cTn id="56" dur="3500" fill="hold"/>
                                        <p:tgtEl>
                                          <p:spTgt spid="14"/>
                                        </p:tgtEl>
                                        <p:attrNameLst>
                                          <p:attrName>ppt_y</p:attrName>
                                        </p:attrNameLst>
                                      </p:cBhvr>
                                      <p:tavLst>
                                        <p:tav tm="0">
                                          <p:val>
                                            <p:strVal val="1+#ppt_h/2"/>
                                          </p:val>
                                        </p:tav>
                                        <p:tav tm="100000">
                                          <p:val>
                                            <p:strVal val="#ppt_y"/>
                                          </p:val>
                                        </p:tav>
                                      </p:tavLst>
                                    </p:anim>
                                  </p:childTnLst>
                                </p:cTn>
                              </p:par>
                              <p:par>
                                <p:cTn id="57" presetID="8" presetClass="emph" presetSubtype="0" fill="hold" grpId="2" nodeType="withEffect">
                                  <p:stCondLst>
                                    <p:cond delay="0"/>
                                  </p:stCondLst>
                                  <p:childTnLst>
                                    <p:animRot by="-21600000">
                                      <p:cBhvr>
                                        <p:cTn id="58" dur="3500" fill="hold"/>
                                        <p:tgtEl>
                                          <p:spTgt spid="14"/>
                                        </p:tgtEl>
                                        <p:attrNameLst>
                                          <p:attrName>r</p:attrName>
                                        </p:attrNameLst>
                                      </p:cBhvr>
                                    </p:animRot>
                                  </p:childTnLst>
                                </p:cTn>
                              </p:par>
                              <p:par>
                                <p:cTn id="59" presetID="2" presetClass="entr" presetSubtype="3"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500" fill="hold"/>
                                        <p:tgtEl>
                                          <p:spTgt spid="24"/>
                                        </p:tgtEl>
                                        <p:attrNameLst>
                                          <p:attrName>ppt_x</p:attrName>
                                        </p:attrNameLst>
                                      </p:cBhvr>
                                      <p:tavLst>
                                        <p:tav tm="0">
                                          <p:val>
                                            <p:strVal val="1+#ppt_w/2"/>
                                          </p:val>
                                        </p:tav>
                                        <p:tav tm="100000">
                                          <p:val>
                                            <p:strVal val="#ppt_x"/>
                                          </p:val>
                                        </p:tav>
                                      </p:tavLst>
                                    </p:anim>
                                    <p:anim calcmode="lin" valueType="num">
                                      <p:cBhvr additive="base">
                                        <p:cTn id="62" dur="3500" fill="hold"/>
                                        <p:tgtEl>
                                          <p:spTgt spid="24"/>
                                        </p:tgtEl>
                                        <p:attrNameLst>
                                          <p:attrName>ppt_y</p:attrName>
                                        </p:attrNameLst>
                                      </p:cBhvr>
                                      <p:tavLst>
                                        <p:tav tm="0">
                                          <p:val>
                                            <p:strVal val="0-#ppt_h/2"/>
                                          </p:val>
                                        </p:tav>
                                        <p:tav tm="100000">
                                          <p:val>
                                            <p:strVal val="#ppt_y"/>
                                          </p:val>
                                        </p:tav>
                                      </p:tavLst>
                                    </p:anim>
                                  </p:childTnLst>
                                </p:cTn>
                              </p:par>
                              <p:par>
                                <p:cTn id="63" presetID="8" presetClass="emph" presetSubtype="0" fill="hold" grpId="2" nodeType="withEffect">
                                  <p:stCondLst>
                                    <p:cond delay="0"/>
                                  </p:stCondLst>
                                  <p:childTnLst>
                                    <p:animRot by="-21600000">
                                      <p:cBhvr>
                                        <p:cTn id="64" dur="3500" fill="hold"/>
                                        <p:tgtEl>
                                          <p:spTgt spid="24"/>
                                        </p:tgtEl>
                                        <p:attrNameLst>
                                          <p:attrName>r</p:attrName>
                                        </p:attrNameLst>
                                      </p:cBhvr>
                                    </p:animRot>
                                  </p:childTnLst>
                                </p:cTn>
                              </p:par>
                              <p:par>
                                <p:cTn id="65" presetID="2" presetClass="entr" presetSubtype="3"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3500" fill="hold"/>
                                        <p:tgtEl>
                                          <p:spTgt spid="25"/>
                                        </p:tgtEl>
                                        <p:attrNameLst>
                                          <p:attrName>ppt_x</p:attrName>
                                        </p:attrNameLst>
                                      </p:cBhvr>
                                      <p:tavLst>
                                        <p:tav tm="0">
                                          <p:val>
                                            <p:strVal val="1+#ppt_w/2"/>
                                          </p:val>
                                        </p:tav>
                                        <p:tav tm="100000">
                                          <p:val>
                                            <p:strVal val="#ppt_x"/>
                                          </p:val>
                                        </p:tav>
                                      </p:tavLst>
                                    </p:anim>
                                    <p:anim calcmode="lin" valueType="num">
                                      <p:cBhvr additive="base">
                                        <p:cTn id="68" dur="3500" fill="hold"/>
                                        <p:tgtEl>
                                          <p:spTgt spid="25"/>
                                        </p:tgtEl>
                                        <p:attrNameLst>
                                          <p:attrName>ppt_y</p:attrName>
                                        </p:attrNameLst>
                                      </p:cBhvr>
                                      <p:tavLst>
                                        <p:tav tm="0">
                                          <p:val>
                                            <p:strVal val="0-#ppt_h/2"/>
                                          </p:val>
                                        </p:tav>
                                        <p:tav tm="100000">
                                          <p:val>
                                            <p:strVal val="#ppt_y"/>
                                          </p:val>
                                        </p:tav>
                                      </p:tavLst>
                                    </p:anim>
                                  </p:childTnLst>
                                </p:cTn>
                              </p:par>
                              <p:par>
                                <p:cTn id="69" presetID="8" presetClass="emph" presetSubtype="0" fill="hold" grpId="2" nodeType="withEffect">
                                  <p:stCondLst>
                                    <p:cond delay="0"/>
                                  </p:stCondLst>
                                  <p:childTnLst>
                                    <p:animRot by="-21600000">
                                      <p:cBhvr>
                                        <p:cTn id="70" dur="3500" fill="hold"/>
                                        <p:tgtEl>
                                          <p:spTgt spid="25"/>
                                        </p:tgtEl>
                                        <p:attrNameLst>
                                          <p:attrName>r</p:attrName>
                                        </p:attrNameLst>
                                      </p:cBhvr>
                                    </p:animRot>
                                  </p:childTnLst>
                                </p:cTn>
                              </p:par>
                              <p:par>
                                <p:cTn id="71" presetID="2" presetClass="entr" presetSubtype="3"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3500" fill="hold"/>
                                        <p:tgtEl>
                                          <p:spTgt spid="26"/>
                                        </p:tgtEl>
                                        <p:attrNameLst>
                                          <p:attrName>ppt_x</p:attrName>
                                        </p:attrNameLst>
                                      </p:cBhvr>
                                      <p:tavLst>
                                        <p:tav tm="0">
                                          <p:val>
                                            <p:strVal val="1+#ppt_w/2"/>
                                          </p:val>
                                        </p:tav>
                                        <p:tav tm="100000">
                                          <p:val>
                                            <p:strVal val="#ppt_x"/>
                                          </p:val>
                                        </p:tav>
                                      </p:tavLst>
                                    </p:anim>
                                    <p:anim calcmode="lin" valueType="num">
                                      <p:cBhvr additive="base">
                                        <p:cTn id="74" dur="3500" fill="hold"/>
                                        <p:tgtEl>
                                          <p:spTgt spid="26"/>
                                        </p:tgtEl>
                                        <p:attrNameLst>
                                          <p:attrName>ppt_y</p:attrName>
                                        </p:attrNameLst>
                                      </p:cBhvr>
                                      <p:tavLst>
                                        <p:tav tm="0">
                                          <p:val>
                                            <p:strVal val="0-#ppt_h/2"/>
                                          </p:val>
                                        </p:tav>
                                        <p:tav tm="100000">
                                          <p:val>
                                            <p:strVal val="#ppt_y"/>
                                          </p:val>
                                        </p:tav>
                                      </p:tavLst>
                                    </p:anim>
                                  </p:childTnLst>
                                </p:cTn>
                              </p:par>
                              <p:par>
                                <p:cTn id="75" presetID="8" presetClass="emph" presetSubtype="0" fill="hold" grpId="2" nodeType="withEffect">
                                  <p:stCondLst>
                                    <p:cond delay="0"/>
                                  </p:stCondLst>
                                  <p:childTnLst>
                                    <p:animRot by="-21600000">
                                      <p:cBhvr>
                                        <p:cTn id="76" dur="3500" fill="hold"/>
                                        <p:tgtEl>
                                          <p:spTgt spid="26"/>
                                        </p:tgtEl>
                                        <p:attrNameLst>
                                          <p:attrName>r</p:attrName>
                                        </p:attrNameLst>
                                      </p:cBhvr>
                                    </p:animRot>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3500" fill="hold"/>
                                        <p:tgtEl>
                                          <p:spTgt spid="27"/>
                                        </p:tgtEl>
                                        <p:attrNameLst>
                                          <p:attrName>ppt_x</p:attrName>
                                        </p:attrNameLst>
                                      </p:cBhvr>
                                      <p:tavLst>
                                        <p:tav tm="0">
                                          <p:val>
                                            <p:strVal val="1+#ppt_w/2"/>
                                          </p:val>
                                        </p:tav>
                                        <p:tav tm="100000">
                                          <p:val>
                                            <p:strVal val="#ppt_x"/>
                                          </p:val>
                                        </p:tav>
                                      </p:tavLst>
                                    </p:anim>
                                    <p:anim calcmode="lin" valueType="num">
                                      <p:cBhvr additive="base">
                                        <p:cTn id="80" dur="3500" fill="hold"/>
                                        <p:tgtEl>
                                          <p:spTgt spid="27"/>
                                        </p:tgtEl>
                                        <p:attrNameLst>
                                          <p:attrName>ppt_y</p:attrName>
                                        </p:attrNameLst>
                                      </p:cBhvr>
                                      <p:tavLst>
                                        <p:tav tm="0">
                                          <p:val>
                                            <p:strVal val="0-#ppt_h/2"/>
                                          </p:val>
                                        </p:tav>
                                        <p:tav tm="100000">
                                          <p:val>
                                            <p:strVal val="#ppt_y"/>
                                          </p:val>
                                        </p:tav>
                                      </p:tavLst>
                                    </p:anim>
                                  </p:childTnLst>
                                </p:cTn>
                              </p:par>
                              <p:par>
                                <p:cTn id="81" presetID="8" presetClass="emph" presetSubtype="0" fill="hold" grpId="2" nodeType="withEffect">
                                  <p:stCondLst>
                                    <p:cond delay="0"/>
                                  </p:stCondLst>
                                  <p:childTnLst>
                                    <p:animRot by="-21600000">
                                      <p:cBhvr>
                                        <p:cTn id="82" dur="3500" fill="hold"/>
                                        <p:tgtEl>
                                          <p:spTgt spid="27"/>
                                        </p:tgtEl>
                                        <p:attrNameLst>
                                          <p:attrName>r</p:attrName>
                                        </p:attrNameLst>
                                      </p:cBhvr>
                                    </p:animRot>
                                  </p:childTnLst>
                                </p:cTn>
                              </p:par>
                              <p:par>
                                <p:cTn id="83" presetID="2" presetClass="entr" presetSubtype="3" fill="hold" grpId="0"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500" fill="hold"/>
                                        <p:tgtEl>
                                          <p:spTgt spid="28"/>
                                        </p:tgtEl>
                                        <p:attrNameLst>
                                          <p:attrName>ppt_x</p:attrName>
                                        </p:attrNameLst>
                                      </p:cBhvr>
                                      <p:tavLst>
                                        <p:tav tm="0">
                                          <p:val>
                                            <p:strVal val="1+#ppt_w/2"/>
                                          </p:val>
                                        </p:tav>
                                        <p:tav tm="100000">
                                          <p:val>
                                            <p:strVal val="#ppt_x"/>
                                          </p:val>
                                        </p:tav>
                                      </p:tavLst>
                                    </p:anim>
                                    <p:anim calcmode="lin" valueType="num">
                                      <p:cBhvr additive="base">
                                        <p:cTn id="86" dur="3500" fill="hold"/>
                                        <p:tgtEl>
                                          <p:spTgt spid="28"/>
                                        </p:tgtEl>
                                        <p:attrNameLst>
                                          <p:attrName>ppt_y</p:attrName>
                                        </p:attrNameLst>
                                      </p:cBhvr>
                                      <p:tavLst>
                                        <p:tav tm="0">
                                          <p:val>
                                            <p:strVal val="0-#ppt_h/2"/>
                                          </p:val>
                                        </p:tav>
                                        <p:tav tm="100000">
                                          <p:val>
                                            <p:strVal val="#ppt_y"/>
                                          </p:val>
                                        </p:tav>
                                      </p:tavLst>
                                    </p:anim>
                                  </p:childTnLst>
                                </p:cTn>
                              </p:par>
                              <p:par>
                                <p:cTn id="87" presetID="8" presetClass="emph" presetSubtype="0" fill="hold" grpId="2" nodeType="withEffect">
                                  <p:stCondLst>
                                    <p:cond delay="0"/>
                                  </p:stCondLst>
                                  <p:childTnLst>
                                    <p:animRot by="-21600000">
                                      <p:cBhvr>
                                        <p:cTn id="88" dur="3500" fill="hold"/>
                                        <p:tgtEl>
                                          <p:spTgt spid="28"/>
                                        </p:tgtEl>
                                        <p:attrNameLst>
                                          <p:attrName>r</p:attrName>
                                        </p:attrNameLst>
                                      </p:cBhvr>
                                    </p:animRot>
                                  </p:childTnLst>
                                </p:cTn>
                              </p:par>
                              <p:par>
                                <p:cTn id="89" presetID="2" presetClass="entr" presetSubtype="9"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500" fill="hold"/>
                                        <p:tgtEl>
                                          <p:spTgt spid="17"/>
                                        </p:tgtEl>
                                        <p:attrNameLst>
                                          <p:attrName>ppt_x</p:attrName>
                                        </p:attrNameLst>
                                      </p:cBhvr>
                                      <p:tavLst>
                                        <p:tav tm="0">
                                          <p:val>
                                            <p:strVal val="0-#ppt_w/2"/>
                                          </p:val>
                                        </p:tav>
                                        <p:tav tm="100000">
                                          <p:val>
                                            <p:strVal val="#ppt_x"/>
                                          </p:val>
                                        </p:tav>
                                      </p:tavLst>
                                    </p:anim>
                                    <p:anim calcmode="lin" valueType="num">
                                      <p:cBhvr additive="base">
                                        <p:cTn id="92" dur="3500" fill="hold"/>
                                        <p:tgtEl>
                                          <p:spTgt spid="17"/>
                                        </p:tgtEl>
                                        <p:attrNameLst>
                                          <p:attrName>ppt_y</p:attrName>
                                        </p:attrNameLst>
                                      </p:cBhvr>
                                      <p:tavLst>
                                        <p:tav tm="0">
                                          <p:val>
                                            <p:strVal val="0-#ppt_h/2"/>
                                          </p:val>
                                        </p:tav>
                                        <p:tav tm="100000">
                                          <p:val>
                                            <p:strVal val="#ppt_y"/>
                                          </p:val>
                                        </p:tav>
                                      </p:tavLst>
                                    </p:anim>
                                  </p:childTnLst>
                                </p:cTn>
                              </p:par>
                              <p:par>
                                <p:cTn id="93" presetID="8" presetClass="emph" presetSubtype="0" fill="hold" grpId="2" nodeType="withEffect">
                                  <p:stCondLst>
                                    <p:cond delay="0"/>
                                  </p:stCondLst>
                                  <p:childTnLst>
                                    <p:animRot by="21600000">
                                      <p:cBhvr>
                                        <p:cTn id="94" dur="3500" fill="hold"/>
                                        <p:tgtEl>
                                          <p:spTgt spid="17"/>
                                        </p:tgtEl>
                                        <p:attrNameLst>
                                          <p:attrName>r</p:attrName>
                                        </p:attrNameLst>
                                      </p:cBhvr>
                                    </p:animRot>
                                  </p:childTnLst>
                                </p:cTn>
                              </p:par>
                              <p:par>
                                <p:cTn id="95" presetID="2" presetClass="entr" presetSubtype="9"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3500" fill="hold"/>
                                        <p:tgtEl>
                                          <p:spTgt spid="18"/>
                                        </p:tgtEl>
                                        <p:attrNameLst>
                                          <p:attrName>ppt_x</p:attrName>
                                        </p:attrNameLst>
                                      </p:cBhvr>
                                      <p:tavLst>
                                        <p:tav tm="0">
                                          <p:val>
                                            <p:strVal val="0-#ppt_w/2"/>
                                          </p:val>
                                        </p:tav>
                                        <p:tav tm="100000">
                                          <p:val>
                                            <p:strVal val="#ppt_x"/>
                                          </p:val>
                                        </p:tav>
                                      </p:tavLst>
                                    </p:anim>
                                    <p:anim calcmode="lin" valueType="num">
                                      <p:cBhvr additive="base">
                                        <p:cTn id="98" dur="3500" fill="hold"/>
                                        <p:tgtEl>
                                          <p:spTgt spid="18"/>
                                        </p:tgtEl>
                                        <p:attrNameLst>
                                          <p:attrName>ppt_y</p:attrName>
                                        </p:attrNameLst>
                                      </p:cBhvr>
                                      <p:tavLst>
                                        <p:tav tm="0">
                                          <p:val>
                                            <p:strVal val="0-#ppt_h/2"/>
                                          </p:val>
                                        </p:tav>
                                        <p:tav tm="100000">
                                          <p:val>
                                            <p:strVal val="#ppt_y"/>
                                          </p:val>
                                        </p:tav>
                                      </p:tavLst>
                                    </p:anim>
                                  </p:childTnLst>
                                </p:cTn>
                              </p:par>
                              <p:par>
                                <p:cTn id="99" presetID="8" presetClass="emph" presetSubtype="0" fill="hold" grpId="2" nodeType="withEffect">
                                  <p:stCondLst>
                                    <p:cond delay="0"/>
                                  </p:stCondLst>
                                  <p:childTnLst>
                                    <p:animRot by="21600000">
                                      <p:cBhvr>
                                        <p:cTn id="100" dur="3500" fill="hold"/>
                                        <p:tgtEl>
                                          <p:spTgt spid="18"/>
                                        </p:tgtEl>
                                        <p:attrNameLst>
                                          <p:attrName>r</p:attrName>
                                        </p:attrNameLst>
                                      </p:cBhvr>
                                    </p:animRot>
                                  </p:childTnLst>
                                </p:cTn>
                              </p:par>
                              <p:par>
                                <p:cTn id="101" presetID="2" presetClass="entr" presetSubtype="9"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additive="base">
                                        <p:cTn id="103" dur="3500" fill="hold"/>
                                        <p:tgtEl>
                                          <p:spTgt spid="19"/>
                                        </p:tgtEl>
                                        <p:attrNameLst>
                                          <p:attrName>ppt_x</p:attrName>
                                        </p:attrNameLst>
                                      </p:cBhvr>
                                      <p:tavLst>
                                        <p:tav tm="0">
                                          <p:val>
                                            <p:strVal val="0-#ppt_w/2"/>
                                          </p:val>
                                        </p:tav>
                                        <p:tav tm="100000">
                                          <p:val>
                                            <p:strVal val="#ppt_x"/>
                                          </p:val>
                                        </p:tav>
                                      </p:tavLst>
                                    </p:anim>
                                    <p:anim calcmode="lin" valueType="num">
                                      <p:cBhvr additive="base">
                                        <p:cTn id="104" dur="3500" fill="hold"/>
                                        <p:tgtEl>
                                          <p:spTgt spid="19"/>
                                        </p:tgtEl>
                                        <p:attrNameLst>
                                          <p:attrName>ppt_y</p:attrName>
                                        </p:attrNameLst>
                                      </p:cBhvr>
                                      <p:tavLst>
                                        <p:tav tm="0">
                                          <p:val>
                                            <p:strVal val="0-#ppt_h/2"/>
                                          </p:val>
                                        </p:tav>
                                        <p:tav tm="100000">
                                          <p:val>
                                            <p:strVal val="#ppt_y"/>
                                          </p:val>
                                        </p:tav>
                                      </p:tavLst>
                                    </p:anim>
                                  </p:childTnLst>
                                </p:cTn>
                              </p:par>
                              <p:par>
                                <p:cTn id="105" presetID="8" presetClass="emph" presetSubtype="0" fill="hold" grpId="2" nodeType="withEffect">
                                  <p:stCondLst>
                                    <p:cond delay="0"/>
                                  </p:stCondLst>
                                  <p:childTnLst>
                                    <p:animRot by="21600000">
                                      <p:cBhvr>
                                        <p:cTn id="106" dur="3500" fill="hold"/>
                                        <p:tgtEl>
                                          <p:spTgt spid="19"/>
                                        </p:tgtEl>
                                        <p:attrNameLst>
                                          <p:attrName>r</p:attrName>
                                        </p:attrNameLst>
                                      </p:cBhvr>
                                    </p:animRot>
                                  </p:childTnLst>
                                </p:cTn>
                              </p:par>
                              <p:par>
                                <p:cTn id="107" presetID="2" presetClass="entr" presetSubtype="9"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3500" fill="hold"/>
                                        <p:tgtEl>
                                          <p:spTgt spid="20"/>
                                        </p:tgtEl>
                                        <p:attrNameLst>
                                          <p:attrName>ppt_x</p:attrName>
                                        </p:attrNameLst>
                                      </p:cBhvr>
                                      <p:tavLst>
                                        <p:tav tm="0">
                                          <p:val>
                                            <p:strVal val="0-#ppt_w/2"/>
                                          </p:val>
                                        </p:tav>
                                        <p:tav tm="100000">
                                          <p:val>
                                            <p:strVal val="#ppt_x"/>
                                          </p:val>
                                        </p:tav>
                                      </p:tavLst>
                                    </p:anim>
                                    <p:anim calcmode="lin" valueType="num">
                                      <p:cBhvr additive="base">
                                        <p:cTn id="110" dur="3500" fill="hold"/>
                                        <p:tgtEl>
                                          <p:spTgt spid="20"/>
                                        </p:tgtEl>
                                        <p:attrNameLst>
                                          <p:attrName>ppt_y</p:attrName>
                                        </p:attrNameLst>
                                      </p:cBhvr>
                                      <p:tavLst>
                                        <p:tav tm="0">
                                          <p:val>
                                            <p:strVal val="0-#ppt_h/2"/>
                                          </p:val>
                                        </p:tav>
                                        <p:tav tm="100000">
                                          <p:val>
                                            <p:strVal val="#ppt_y"/>
                                          </p:val>
                                        </p:tav>
                                      </p:tavLst>
                                    </p:anim>
                                  </p:childTnLst>
                                </p:cTn>
                              </p:par>
                              <p:par>
                                <p:cTn id="111" presetID="8" presetClass="emph" presetSubtype="0" fill="hold" grpId="2" nodeType="withEffect">
                                  <p:stCondLst>
                                    <p:cond delay="0"/>
                                  </p:stCondLst>
                                  <p:childTnLst>
                                    <p:animRot by="21600000">
                                      <p:cBhvr>
                                        <p:cTn id="112" dur="3500" fill="hold"/>
                                        <p:tgtEl>
                                          <p:spTgt spid="20"/>
                                        </p:tgtEl>
                                        <p:attrNameLst>
                                          <p:attrName>r</p:attrName>
                                        </p:attrNameLst>
                                      </p:cBhvr>
                                    </p:animRot>
                                  </p:childTnLst>
                                </p:cTn>
                              </p:par>
                              <p:par>
                                <p:cTn id="113" presetID="2" presetClass="entr" presetSubtype="9"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3500" fill="hold"/>
                                        <p:tgtEl>
                                          <p:spTgt spid="21"/>
                                        </p:tgtEl>
                                        <p:attrNameLst>
                                          <p:attrName>ppt_x</p:attrName>
                                        </p:attrNameLst>
                                      </p:cBhvr>
                                      <p:tavLst>
                                        <p:tav tm="0">
                                          <p:val>
                                            <p:strVal val="0-#ppt_w/2"/>
                                          </p:val>
                                        </p:tav>
                                        <p:tav tm="100000">
                                          <p:val>
                                            <p:strVal val="#ppt_x"/>
                                          </p:val>
                                        </p:tav>
                                      </p:tavLst>
                                    </p:anim>
                                    <p:anim calcmode="lin" valueType="num">
                                      <p:cBhvr additive="base">
                                        <p:cTn id="116" dur="3500" fill="hold"/>
                                        <p:tgtEl>
                                          <p:spTgt spid="21"/>
                                        </p:tgtEl>
                                        <p:attrNameLst>
                                          <p:attrName>ppt_y</p:attrName>
                                        </p:attrNameLst>
                                      </p:cBhvr>
                                      <p:tavLst>
                                        <p:tav tm="0">
                                          <p:val>
                                            <p:strVal val="0-#ppt_h/2"/>
                                          </p:val>
                                        </p:tav>
                                        <p:tav tm="100000">
                                          <p:val>
                                            <p:strVal val="#ppt_y"/>
                                          </p:val>
                                        </p:tav>
                                      </p:tavLst>
                                    </p:anim>
                                  </p:childTnLst>
                                </p:cTn>
                              </p:par>
                              <p:par>
                                <p:cTn id="117" presetID="8" presetClass="emph" presetSubtype="0" fill="hold" grpId="2" nodeType="withEffect">
                                  <p:stCondLst>
                                    <p:cond delay="0"/>
                                  </p:stCondLst>
                                  <p:childTnLst>
                                    <p:animRot by="21600000">
                                      <p:cBhvr>
                                        <p:cTn id="118" dur="3500" fill="hold"/>
                                        <p:tgtEl>
                                          <p:spTgt spid="21"/>
                                        </p:tgtEl>
                                        <p:attrNameLst>
                                          <p:attrName>r</p:attrName>
                                        </p:attrNameLst>
                                      </p:cBhvr>
                                    </p:animRot>
                                  </p:childTnLst>
                                </p:cTn>
                              </p:par>
                              <p:par>
                                <p:cTn id="119" presetID="2" presetClass="entr" presetSubtype="6" fill="hold" grpId="0"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additive="base">
                                        <p:cTn id="121" dur="3500" fill="hold"/>
                                        <p:tgtEl>
                                          <p:spTgt spid="4"/>
                                        </p:tgtEl>
                                        <p:attrNameLst>
                                          <p:attrName>ppt_x</p:attrName>
                                        </p:attrNameLst>
                                      </p:cBhvr>
                                      <p:tavLst>
                                        <p:tav tm="0">
                                          <p:val>
                                            <p:strVal val="1+#ppt_w/2"/>
                                          </p:val>
                                        </p:tav>
                                        <p:tav tm="100000">
                                          <p:val>
                                            <p:strVal val="#ppt_x"/>
                                          </p:val>
                                        </p:tav>
                                      </p:tavLst>
                                    </p:anim>
                                    <p:anim calcmode="lin" valueType="num">
                                      <p:cBhvr additive="base">
                                        <p:cTn id="122" dur="3500" fill="hold"/>
                                        <p:tgtEl>
                                          <p:spTgt spid="4"/>
                                        </p:tgtEl>
                                        <p:attrNameLst>
                                          <p:attrName>ppt_y</p:attrName>
                                        </p:attrNameLst>
                                      </p:cBhvr>
                                      <p:tavLst>
                                        <p:tav tm="0">
                                          <p:val>
                                            <p:strVal val="1+#ppt_h/2"/>
                                          </p:val>
                                        </p:tav>
                                        <p:tav tm="100000">
                                          <p:val>
                                            <p:strVal val="#ppt_y"/>
                                          </p:val>
                                        </p:tav>
                                      </p:tavLst>
                                    </p:anim>
                                  </p:childTnLst>
                                </p:cTn>
                              </p:par>
                              <p:par>
                                <p:cTn id="123" presetID="8" presetClass="emph" presetSubtype="0" fill="hold" grpId="2" nodeType="withEffect">
                                  <p:stCondLst>
                                    <p:cond delay="0"/>
                                  </p:stCondLst>
                                  <p:childTnLst>
                                    <p:animRot by="21600000">
                                      <p:cBhvr>
                                        <p:cTn id="124" dur="3500" fill="hold"/>
                                        <p:tgtEl>
                                          <p:spTgt spid="4"/>
                                        </p:tgtEl>
                                        <p:attrNameLst>
                                          <p:attrName>r</p:attrName>
                                        </p:attrNameLst>
                                      </p:cBhvr>
                                    </p:animRot>
                                  </p:childTnLst>
                                </p:cTn>
                              </p:par>
                              <p:par>
                                <p:cTn id="125" presetID="2" presetClass="exit" presetSubtype="6" fill="hold" grpId="3" nodeType="withEffect">
                                  <p:stCondLst>
                                    <p:cond delay="0"/>
                                  </p:stCondLst>
                                  <p:childTnLst>
                                    <p:anim calcmode="lin" valueType="num">
                                      <p:cBhvr additive="base">
                                        <p:cTn id="126" dur="3500"/>
                                        <p:tgtEl>
                                          <p:spTgt spid="4"/>
                                        </p:tgtEl>
                                        <p:attrNameLst>
                                          <p:attrName>ppt_x</p:attrName>
                                        </p:attrNameLst>
                                      </p:cBhvr>
                                      <p:tavLst>
                                        <p:tav tm="0">
                                          <p:val>
                                            <p:strVal val="ppt_x"/>
                                          </p:val>
                                        </p:tav>
                                        <p:tav tm="100000">
                                          <p:val>
                                            <p:strVal val="1+ppt_w/2"/>
                                          </p:val>
                                        </p:tav>
                                      </p:tavLst>
                                    </p:anim>
                                    <p:anim calcmode="lin" valueType="num">
                                      <p:cBhvr additive="base">
                                        <p:cTn id="127" dur="3500"/>
                                        <p:tgtEl>
                                          <p:spTgt spid="4"/>
                                        </p:tgtEl>
                                        <p:attrNameLst>
                                          <p:attrName>ppt_y</p:attrName>
                                        </p:attrNameLst>
                                      </p:cBhvr>
                                      <p:tavLst>
                                        <p:tav tm="0">
                                          <p:val>
                                            <p:strVal val="ppt_y"/>
                                          </p:val>
                                        </p:tav>
                                        <p:tav tm="100000">
                                          <p:val>
                                            <p:strVal val="1+ppt_h/2"/>
                                          </p:val>
                                        </p:tav>
                                      </p:tavLst>
                                    </p:anim>
                                    <p:set>
                                      <p:cBhvr>
                                        <p:cTn id="128" dur="1" fill="hold">
                                          <p:stCondLst>
                                            <p:cond delay="3499"/>
                                          </p:stCondLst>
                                        </p:cTn>
                                        <p:tgtEl>
                                          <p:spTgt spid="4"/>
                                        </p:tgtEl>
                                        <p:attrNameLst>
                                          <p:attrName>style.visibility</p:attrName>
                                        </p:attrNameLst>
                                      </p:cBhvr>
                                      <p:to>
                                        <p:strVal val="hidden"/>
                                      </p:to>
                                    </p:set>
                                  </p:childTnLst>
                                </p:cTn>
                              </p:par>
                              <p:par>
                                <p:cTn id="129" presetID="2" presetClass="exit" presetSubtype="9" fill="hold" grpId="3" nodeType="withEffect">
                                  <p:stCondLst>
                                    <p:cond delay="0"/>
                                  </p:stCondLst>
                                  <p:childTnLst>
                                    <p:anim calcmode="lin" valueType="num">
                                      <p:cBhvr additive="base">
                                        <p:cTn id="130" dur="3500"/>
                                        <p:tgtEl>
                                          <p:spTgt spid="21"/>
                                        </p:tgtEl>
                                        <p:attrNameLst>
                                          <p:attrName>ppt_x</p:attrName>
                                        </p:attrNameLst>
                                      </p:cBhvr>
                                      <p:tavLst>
                                        <p:tav tm="0">
                                          <p:val>
                                            <p:strVal val="ppt_x"/>
                                          </p:val>
                                        </p:tav>
                                        <p:tav tm="100000">
                                          <p:val>
                                            <p:strVal val="0-ppt_w/2"/>
                                          </p:val>
                                        </p:tav>
                                      </p:tavLst>
                                    </p:anim>
                                    <p:anim calcmode="lin" valueType="num">
                                      <p:cBhvr additive="base">
                                        <p:cTn id="131" dur="3500"/>
                                        <p:tgtEl>
                                          <p:spTgt spid="21"/>
                                        </p:tgtEl>
                                        <p:attrNameLst>
                                          <p:attrName>ppt_y</p:attrName>
                                        </p:attrNameLst>
                                      </p:cBhvr>
                                      <p:tavLst>
                                        <p:tav tm="0">
                                          <p:val>
                                            <p:strVal val="ppt_y"/>
                                          </p:val>
                                        </p:tav>
                                        <p:tav tm="100000">
                                          <p:val>
                                            <p:strVal val="0-ppt_h/2"/>
                                          </p:val>
                                        </p:tav>
                                      </p:tavLst>
                                    </p:anim>
                                    <p:set>
                                      <p:cBhvr>
                                        <p:cTn id="132" dur="1" fill="hold">
                                          <p:stCondLst>
                                            <p:cond delay="3499"/>
                                          </p:stCondLst>
                                        </p:cTn>
                                        <p:tgtEl>
                                          <p:spTgt spid="21"/>
                                        </p:tgtEl>
                                        <p:attrNameLst>
                                          <p:attrName>style.visibility</p:attrName>
                                        </p:attrNameLst>
                                      </p:cBhvr>
                                      <p:to>
                                        <p:strVal val="hidden"/>
                                      </p:to>
                                    </p:set>
                                  </p:childTnLst>
                                </p:cTn>
                              </p:par>
                              <p:par>
                                <p:cTn id="133" presetID="2" presetClass="exit" presetSubtype="9" fill="hold" grpId="3" nodeType="withEffect">
                                  <p:stCondLst>
                                    <p:cond delay="0"/>
                                  </p:stCondLst>
                                  <p:childTnLst>
                                    <p:anim calcmode="lin" valueType="num">
                                      <p:cBhvr additive="base">
                                        <p:cTn id="134" dur="3500"/>
                                        <p:tgtEl>
                                          <p:spTgt spid="20"/>
                                        </p:tgtEl>
                                        <p:attrNameLst>
                                          <p:attrName>ppt_x</p:attrName>
                                        </p:attrNameLst>
                                      </p:cBhvr>
                                      <p:tavLst>
                                        <p:tav tm="0">
                                          <p:val>
                                            <p:strVal val="ppt_x"/>
                                          </p:val>
                                        </p:tav>
                                        <p:tav tm="100000">
                                          <p:val>
                                            <p:strVal val="0-ppt_w/2"/>
                                          </p:val>
                                        </p:tav>
                                      </p:tavLst>
                                    </p:anim>
                                    <p:anim calcmode="lin" valueType="num">
                                      <p:cBhvr additive="base">
                                        <p:cTn id="135" dur="3500"/>
                                        <p:tgtEl>
                                          <p:spTgt spid="20"/>
                                        </p:tgtEl>
                                        <p:attrNameLst>
                                          <p:attrName>ppt_y</p:attrName>
                                        </p:attrNameLst>
                                      </p:cBhvr>
                                      <p:tavLst>
                                        <p:tav tm="0">
                                          <p:val>
                                            <p:strVal val="ppt_y"/>
                                          </p:val>
                                        </p:tav>
                                        <p:tav tm="100000">
                                          <p:val>
                                            <p:strVal val="0-ppt_h/2"/>
                                          </p:val>
                                        </p:tav>
                                      </p:tavLst>
                                    </p:anim>
                                    <p:set>
                                      <p:cBhvr>
                                        <p:cTn id="136" dur="1" fill="hold">
                                          <p:stCondLst>
                                            <p:cond delay="3499"/>
                                          </p:stCondLst>
                                        </p:cTn>
                                        <p:tgtEl>
                                          <p:spTgt spid="20"/>
                                        </p:tgtEl>
                                        <p:attrNameLst>
                                          <p:attrName>style.visibility</p:attrName>
                                        </p:attrNameLst>
                                      </p:cBhvr>
                                      <p:to>
                                        <p:strVal val="hidden"/>
                                      </p:to>
                                    </p:set>
                                  </p:childTnLst>
                                </p:cTn>
                              </p:par>
                              <p:par>
                                <p:cTn id="137" presetID="2" presetClass="exit" presetSubtype="9" fill="hold" grpId="3" nodeType="withEffect">
                                  <p:stCondLst>
                                    <p:cond delay="0"/>
                                  </p:stCondLst>
                                  <p:childTnLst>
                                    <p:anim calcmode="lin" valueType="num">
                                      <p:cBhvr additive="base">
                                        <p:cTn id="138" dur="3500"/>
                                        <p:tgtEl>
                                          <p:spTgt spid="19"/>
                                        </p:tgtEl>
                                        <p:attrNameLst>
                                          <p:attrName>ppt_x</p:attrName>
                                        </p:attrNameLst>
                                      </p:cBhvr>
                                      <p:tavLst>
                                        <p:tav tm="0">
                                          <p:val>
                                            <p:strVal val="ppt_x"/>
                                          </p:val>
                                        </p:tav>
                                        <p:tav tm="100000">
                                          <p:val>
                                            <p:strVal val="0-ppt_w/2"/>
                                          </p:val>
                                        </p:tav>
                                      </p:tavLst>
                                    </p:anim>
                                    <p:anim calcmode="lin" valueType="num">
                                      <p:cBhvr additive="base">
                                        <p:cTn id="139" dur="3500"/>
                                        <p:tgtEl>
                                          <p:spTgt spid="19"/>
                                        </p:tgtEl>
                                        <p:attrNameLst>
                                          <p:attrName>ppt_y</p:attrName>
                                        </p:attrNameLst>
                                      </p:cBhvr>
                                      <p:tavLst>
                                        <p:tav tm="0">
                                          <p:val>
                                            <p:strVal val="ppt_y"/>
                                          </p:val>
                                        </p:tav>
                                        <p:tav tm="100000">
                                          <p:val>
                                            <p:strVal val="0-ppt_h/2"/>
                                          </p:val>
                                        </p:tav>
                                      </p:tavLst>
                                    </p:anim>
                                    <p:set>
                                      <p:cBhvr>
                                        <p:cTn id="140" dur="1" fill="hold">
                                          <p:stCondLst>
                                            <p:cond delay="3499"/>
                                          </p:stCondLst>
                                        </p:cTn>
                                        <p:tgtEl>
                                          <p:spTgt spid="19"/>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500"/>
                                        <p:tgtEl>
                                          <p:spTgt spid="18"/>
                                        </p:tgtEl>
                                        <p:attrNameLst>
                                          <p:attrName>ppt_x</p:attrName>
                                        </p:attrNameLst>
                                      </p:cBhvr>
                                      <p:tavLst>
                                        <p:tav tm="0">
                                          <p:val>
                                            <p:strVal val="ppt_x"/>
                                          </p:val>
                                        </p:tav>
                                        <p:tav tm="100000">
                                          <p:val>
                                            <p:strVal val="0-ppt_w/2"/>
                                          </p:val>
                                        </p:tav>
                                      </p:tavLst>
                                    </p:anim>
                                    <p:anim calcmode="lin" valueType="num">
                                      <p:cBhvr additive="base">
                                        <p:cTn id="143" dur="3500"/>
                                        <p:tgtEl>
                                          <p:spTgt spid="18"/>
                                        </p:tgtEl>
                                        <p:attrNameLst>
                                          <p:attrName>ppt_y</p:attrName>
                                        </p:attrNameLst>
                                      </p:cBhvr>
                                      <p:tavLst>
                                        <p:tav tm="0">
                                          <p:val>
                                            <p:strVal val="ppt_y"/>
                                          </p:val>
                                        </p:tav>
                                        <p:tav tm="100000">
                                          <p:val>
                                            <p:strVal val="0-ppt_h/2"/>
                                          </p:val>
                                        </p:tav>
                                      </p:tavLst>
                                    </p:anim>
                                    <p:set>
                                      <p:cBhvr>
                                        <p:cTn id="144" dur="1" fill="hold">
                                          <p:stCondLst>
                                            <p:cond delay="3499"/>
                                          </p:stCondLst>
                                        </p:cTn>
                                        <p:tgtEl>
                                          <p:spTgt spid="18"/>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500"/>
                                        <p:tgtEl>
                                          <p:spTgt spid="17"/>
                                        </p:tgtEl>
                                        <p:attrNameLst>
                                          <p:attrName>ppt_x</p:attrName>
                                        </p:attrNameLst>
                                      </p:cBhvr>
                                      <p:tavLst>
                                        <p:tav tm="0">
                                          <p:val>
                                            <p:strVal val="ppt_x"/>
                                          </p:val>
                                        </p:tav>
                                        <p:tav tm="100000">
                                          <p:val>
                                            <p:strVal val="0-ppt_w/2"/>
                                          </p:val>
                                        </p:tav>
                                      </p:tavLst>
                                    </p:anim>
                                    <p:anim calcmode="lin" valueType="num">
                                      <p:cBhvr additive="base">
                                        <p:cTn id="147" dur="3500"/>
                                        <p:tgtEl>
                                          <p:spTgt spid="17"/>
                                        </p:tgtEl>
                                        <p:attrNameLst>
                                          <p:attrName>ppt_y</p:attrName>
                                        </p:attrNameLst>
                                      </p:cBhvr>
                                      <p:tavLst>
                                        <p:tav tm="0">
                                          <p:val>
                                            <p:strVal val="ppt_y"/>
                                          </p:val>
                                        </p:tav>
                                        <p:tav tm="100000">
                                          <p:val>
                                            <p:strVal val="0-ppt_h/2"/>
                                          </p:val>
                                        </p:tav>
                                      </p:tavLst>
                                    </p:anim>
                                    <p:set>
                                      <p:cBhvr>
                                        <p:cTn id="148" dur="1" fill="hold">
                                          <p:stCondLst>
                                            <p:cond delay="3499"/>
                                          </p:stCondLst>
                                        </p:cTn>
                                        <p:tgtEl>
                                          <p:spTgt spid="17"/>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3500"/>
                                        <p:tgtEl>
                                          <p:spTgt spid="28"/>
                                        </p:tgtEl>
                                        <p:attrNameLst>
                                          <p:attrName>ppt_x</p:attrName>
                                        </p:attrNameLst>
                                      </p:cBhvr>
                                      <p:tavLst>
                                        <p:tav tm="0">
                                          <p:val>
                                            <p:strVal val="ppt_x"/>
                                          </p:val>
                                        </p:tav>
                                        <p:tav tm="100000">
                                          <p:val>
                                            <p:strVal val="1+ppt_w/2"/>
                                          </p:val>
                                        </p:tav>
                                      </p:tavLst>
                                    </p:anim>
                                    <p:anim calcmode="lin" valueType="num">
                                      <p:cBhvr additive="base">
                                        <p:cTn id="151" dur="3500"/>
                                        <p:tgtEl>
                                          <p:spTgt spid="28"/>
                                        </p:tgtEl>
                                        <p:attrNameLst>
                                          <p:attrName>ppt_y</p:attrName>
                                        </p:attrNameLst>
                                      </p:cBhvr>
                                      <p:tavLst>
                                        <p:tav tm="0">
                                          <p:val>
                                            <p:strVal val="ppt_y"/>
                                          </p:val>
                                        </p:tav>
                                        <p:tav tm="100000">
                                          <p:val>
                                            <p:strVal val="0-ppt_h/2"/>
                                          </p:val>
                                        </p:tav>
                                      </p:tavLst>
                                    </p:anim>
                                    <p:set>
                                      <p:cBhvr>
                                        <p:cTn id="152" dur="1" fill="hold">
                                          <p:stCondLst>
                                            <p:cond delay="3499"/>
                                          </p:stCondLst>
                                        </p:cTn>
                                        <p:tgtEl>
                                          <p:spTgt spid="28"/>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3500"/>
                                        <p:tgtEl>
                                          <p:spTgt spid="27"/>
                                        </p:tgtEl>
                                        <p:attrNameLst>
                                          <p:attrName>ppt_x</p:attrName>
                                        </p:attrNameLst>
                                      </p:cBhvr>
                                      <p:tavLst>
                                        <p:tav tm="0">
                                          <p:val>
                                            <p:strVal val="ppt_x"/>
                                          </p:val>
                                        </p:tav>
                                        <p:tav tm="100000">
                                          <p:val>
                                            <p:strVal val="1+ppt_w/2"/>
                                          </p:val>
                                        </p:tav>
                                      </p:tavLst>
                                    </p:anim>
                                    <p:anim calcmode="lin" valueType="num">
                                      <p:cBhvr additive="base">
                                        <p:cTn id="155" dur="3500"/>
                                        <p:tgtEl>
                                          <p:spTgt spid="27"/>
                                        </p:tgtEl>
                                        <p:attrNameLst>
                                          <p:attrName>ppt_y</p:attrName>
                                        </p:attrNameLst>
                                      </p:cBhvr>
                                      <p:tavLst>
                                        <p:tav tm="0">
                                          <p:val>
                                            <p:strVal val="ppt_y"/>
                                          </p:val>
                                        </p:tav>
                                        <p:tav tm="100000">
                                          <p:val>
                                            <p:strVal val="0-ppt_h/2"/>
                                          </p:val>
                                        </p:tav>
                                      </p:tavLst>
                                    </p:anim>
                                    <p:set>
                                      <p:cBhvr>
                                        <p:cTn id="156" dur="1" fill="hold">
                                          <p:stCondLst>
                                            <p:cond delay="3499"/>
                                          </p:stCondLst>
                                        </p:cTn>
                                        <p:tgtEl>
                                          <p:spTgt spid="27"/>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3500"/>
                                        <p:tgtEl>
                                          <p:spTgt spid="26"/>
                                        </p:tgtEl>
                                        <p:attrNameLst>
                                          <p:attrName>ppt_x</p:attrName>
                                        </p:attrNameLst>
                                      </p:cBhvr>
                                      <p:tavLst>
                                        <p:tav tm="0">
                                          <p:val>
                                            <p:strVal val="ppt_x"/>
                                          </p:val>
                                        </p:tav>
                                        <p:tav tm="100000">
                                          <p:val>
                                            <p:strVal val="1+ppt_w/2"/>
                                          </p:val>
                                        </p:tav>
                                      </p:tavLst>
                                    </p:anim>
                                    <p:anim calcmode="lin" valueType="num">
                                      <p:cBhvr additive="base">
                                        <p:cTn id="159" dur="3500"/>
                                        <p:tgtEl>
                                          <p:spTgt spid="26"/>
                                        </p:tgtEl>
                                        <p:attrNameLst>
                                          <p:attrName>ppt_y</p:attrName>
                                        </p:attrNameLst>
                                      </p:cBhvr>
                                      <p:tavLst>
                                        <p:tav tm="0">
                                          <p:val>
                                            <p:strVal val="ppt_y"/>
                                          </p:val>
                                        </p:tav>
                                        <p:tav tm="100000">
                                          <p:val>
                                            <p:strVal val="0-ppt_h/2"/>
                                          </p:val>
                                        </p:tav>
                                      </p:tavLst>
                                    </p:anim>
                                    <p:set>
                                      <p:cBhvr>
                                        <p:cTn id="160" dur="1" fill="hold">
                                          <p:stCondLst>
                                            <p:cond delay="3499"/>
                                          </p:stCondLst>
                                        </p:cTn>
                                        <p:tgtEl>
                                          <p:spTgt spid="26"/>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3500"/>
                                        <p:tgtEl>
                                          <p:spTgt spid="25"/>
                                        </p:tgtEl>
                                        <p:attrNameLst>
                                          <p:attrName>ppt_x</p:attrName>
                                        </p:attrNameLst>
                                      </p:cBhvr>
                                      <p:tavLst>
                                        <p:tav tm="0">
                                          <p:val>
                                            <p:strVal val="ppt_x"/>
                                          </p:val>
                                        </p:tav>
                                        <p:tav tm="100000">
                                          <p:val>
                                            <p:strVal val="1+ppt_w/2"/>
                                          </p:val>
                                        </p:tav>
                                      </p:tavLst>
                                    </p:anim>
                                    <p:anim calcmode="lin" valueType="num">
                                      <p:cBhvr additive="base">
                                        <p:cTn id="163" dur="3500"/>
                                        <p:tgtEl>
                                          <p:spTgt spid="25"/>
                                        </p:tgtEl>
                                        <p:attrNameLst>
                                          <p:attrName>ppt_y</p:attrName>
                                        </p:attrNameLst>
                                      </p:cBhvr>
                                      <p:tavLst>
                                        <p:tav tm="0">
                                          <p:val>
                                            <p:strVal val="ppt_y"/>
                                          </p:val>
                                        </p:tav>
                                        <p:tav tm="100000">
                                          <p:val>
                                            <p:strVal val="0-ppt_h/2"/>
                                          </p:val>
                                        </p:tav>
                                      </p:tavLst>
                                    </p:anim>
                                    <p:set>
                                      <p:cBhvr>
                                        <p:cTn id="164" dur="1" fill="hold">
                                          <p:stCondLst>
                                            <p:cond delay="3499"/>
                                          </p:stCondLst>
                                        </p:cTn>
                                        <p:tgtEl>
                                          <p:spTgt spid="25"/>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500"/>
                                        <p:tgtEl>
                                          <p:spTgt spid="24"/>
                                        </p:tgtEl>
                                        <p:attrNameLst>
                                          <p:attrName>ppt_x</p:attrName>
                                        </p:attrNameLst>
                                      </p:cBhvr>
                                      <p:tavLst>
                                        <p:tav tm="0">
                                          <p:val>
                                            <p:strVal val="ppt_x"/>
                                          </p:val>
                                        </p:tav>
                                        <p:tav tm="100000">
                                          <p:val>
                                            <p:strVal val="1+ppt_w/2"/>
                                          </p:val>
                                        </p:tav>
                                      </p:tavLst>
                                    </p:anim>
                                    <p:anim calcmode="lin" valueType="num">
                                      <p:cBhvr additive="base">
                                        <p:cTn id="167" dur="3500"/>
                                        <p:tgtEl>
                                          <p:spTgt spid="24"/>
                                        </p:tgtEl>
                                        <p:attrNameLst>
                                          <p:attrName>ppt_y</p:attrName>
                                        </p:attrNameLst>
                                      </p:cBhvr>
                                      <p:tavLst>
                                        <p:tav tm="0">
                                          <p:val>
                                            <p:strVal val="ppt_y"/>
                                          </p:val>
                                        </p:tav>
                                        <p:tav tm="100000">
                                          <p:val>
                                            <p:strVal val="0-ppt_h/2"/>
                                          </p:val>
                                        </p:tav>
                                      </p:tavLst>
                                    </p:anim>
                                    <p:set>
                                      <p:cBhvr>
                                        <p:cTn id="168" dur="1" fill="hold">
                                          <p:stCondLst>
                                            <p:cond delay="3499"/>
                                          </p:stCondLst>
                                        </p:cTn>
                                        <p:tgtEl>
                                          <p:spTgt spid="24"/>
                                        </p:tgtEl>
                                        <p:attrNameLst>
                                          <p:attrName>style.visibility</p:attrName>
                                        </p:attrNameLst>
                                      </p:cBhvr>
                                      <p:to>
                                        <p:strVal val="hidden"/>
                                      </p:to>
                                    </p:set>
                                  </p:childTnLst>
                                </p:cTn>
                              </p:par>
                              <p:par>
                                <p:cTn id="169" presetID="2" presetClass="exit" presetSubtype="12" fill="hold" grpId="3" nodeType="withEffect">
                                  <p:stCondLst>
                                    <p:cond delay="0"/>
                                  </p:stCondLst>
                                  <p:childTnLst>
                                    <p:anim calcmode="lin" valueType="num">
                                      <p:cBhvr additive="base">
                                        <p:cTn id="170" dur="3500"/>
                                        <p:tgtEl>
                                          <p:spTgt spid="14"/>
                                        </p:tgtEl>
                                        <p:attrNameLst>
                                          <p:attrName>ppt_x</p:attrName>
                                        </p:attrNameLst>
                                      </p:cBhvr>
                                      <p:tavLst>
                                        <p:tav tm="0">
                                          <p:val>
                                            <p:strVal val="ppt_x"/>
                                          </p:val>
                                        </p:tav>
                                        <p:tav tm="100000">
                                          <p:val>
                                            <p:strVal val="0-ppt_w/2"/>
                                          </p:val>
                                        </p:tav>
                                      </p:tavLst>
                                    </p:anim>
                                    <p:anim calcmode="lin" valueType="num">
                                      <p:cBhvr additive="base">
                                        <p:cTn id="171" dur="3500"/>
                                        <p:tgtEl>
                                          <p:spTgt spid="14"/>
                                        </p:tgtEl>
                                        <p:attrNameLst>
                                          <p:attrName>ppt_y</p:attrName>
                                        </p:attrNameLst>
                                      </p:cBhvr>
                                      <p:tavLst>
                                        <p:tav tm="0">
                                          <p:val>
                                            <p:strVal val="ppt_y"/>
                                          </p:val>
                                        </p:tav>
                                        <p:tav tm="100000">
                                          <p:val>
                                            <p:strVal val="1+ppt_h/2"/>
                                          </p:val>
                                        </p:tav>
                                      </p:tavLst>
                                    </p:anim>
                                    <p:set>
                                      <p:cBhvr>
                                        <p:cTn id="172" dur="1" fill="hold">
                                          <p:stCondLst>
                                            <p:cond delay="3499"/>
                                          </p:stCondLst>
                                        </p:cTn>
                                        <p:tgtEl>
                                          <p:spTgt spid="14"/>
                                        </p:tgtEl>
                                        <p:attrNameLst>
                                          <p:attrName>style.visibility</p:attrName>
                                        </p:attrNameLst>
                                      </p:cBhvr>
                                      <p:to>
                                        <p:strVal val="hidden"/>
                                      </p:to>
                                    </p:set>
                                  </p:childTnLst>
                                </p:cTn>
                              </p:par>
                              <p:par>
                                <p:cTn id="173" presetID="2" presetClass="exit" presetSubtype="12" fill="hold" grpId="3" nodeType="withEffect">
                                  <p:stCondLst>
                                    <p:cond delay="0"/>
                                  </p:stCondLst>
                                  <p:childTnLst>
                                    <p:anim calcmode="lin" valueType="num">
                                      <p:cBhvr additive="base">
                                        <p:cTn id="174" dur="3500"/>
                                        <p:tgtEl>
                                          <p:spTgt spid="13"/>
                                        </p:tgtEl>
                                        <p:attrNameLst>
                                          <p:attrName>ppt_x</p:attrName>
                                        </p:attrNameLst>
                                      </p:cBhvr>
                                      <p:tavLst>
                                        <p:tav tm="0">
                                          <p:val>
                                            <p:strVal val="ppt_x"/>
                                          </p:val>
                                        </p:tav>
                                        <p:tav tm="100000">
                                          <p:val>
                                            <p:strVal val="0-ppt_w/2"/>
                                          </p:val>
                                        </p:tav>
                                      </p:tavLst>
                                    </p:anim>
                                    <p:anim calcmode="lin" valueType="num">
                                      <p:cBhvr additive="base">
                                        <p:cTn id="175" dur="3500"/>
                                        <p:tgtEl>
                                          <p:spTgt spid="13"/>
                                        </p:tgtEl>
                                        <p:attrNameLst>
                                          <p:attrName>ppt_y</p:attrName>
                                        </p:attrNameLst>
                                      </p:cBhvr>
                                      <p:tavLst>
                                        <p:tav tm="0">
                                          <p:val>
                                            <p:strVal val="ppt_y"/>
                                          </p:val>
                                        </p:tav>
                                        <p:tav tm="100000">
                                          <p:val>
                                            <p:strVal val="1+ppt_h/2"/>
                                          </p:val>
                                        </p:tav>
                                      </p:tavLst>
                                    </p:anim>
                                    <p:set>
                                      <p:cBhvr>
                                        <p:cTn id="176" dur="1" fill="hold">
                                          <p:stCondLst>
                                            <p:cond delay="3499"/>
                                          </p:stCondLst>
                                        </p:cTn>
                                        <p:tgtEl>
                                          <p:spTgt spid="13"/>
                                        </p:tgtEl>
                                        <p:attrNameLst>
                                          <p:attrName>style.visibility</p:attrName>
                                        </p:attrNameLst>
                                      </p:cBhvr>
                                      <p:to>
                                        <p:strVal val="hidden"/>
                                      </p:to>
                                    </p:set>
                                  </p:childTnLst>
                                </p:cTn>
                              </p:par>
                              <p:par>
                                <p:cTn id="177" presetID="2" presetClass="exit" presetSubtype="12" fill="hold" grpId="3" nodeType="withEffect">
                                  <p:stCondLst>
                                    <p:cond delay="0"/>
                                  </p:stCondLst>
                                  <p:childTnLst>
                                    <p:anim calcmode="lin" valueType="num">
                                      <p:cBhvr additive="base">
                                        <p:cTn id="178" dur="3500"/>
                                        <p:tgtEl>
                                          <p:spTgt spid="12"/>
                                        </p:tgtEl>
                                        <p:attrNameLst>
                                          <p:attrName>ppt_x</p:attrName>
                                        </p:attrNameLst>
                                      </p:cBhvr>
                                      <p:tavLst>
                                        <p:tav tm="0">
                                          <p:val>
                                            <p:strVal val="ppt_x"/>
                                          </p:val>
                                        </p:tav>
                                        <p:tav tm="100000">
                                          <p:val>
                                            <p:strVal val="0-ppt_w/2"/>
                                          </p:val>
                                        </p:tav>
                                      </p:tavLst>
                                    </p:anim>
                                    <p:anim calcmode="lin" valueType="num">
                                      <p:cBhvr additive="base">
                                        <p:cTn id="179" dur="3500"/>
                                        <p:tgtEl>
                                          <p:spTgt spid="12"/>
                                        </p:tgtEl>
                                        <p:attrNameLst>
                                          <p:attrName>ppt_y</p:attrName>
                                        </p:attrNameLst>
                                      </p:cBhvr>
                                      <p:tavLst>
                                        <p:tav tm="0">
                                          <p:val>
                                            <p:strVal val="ppt_y"/>
                                          </p:val>
                                        </p:tav>
                                        <p:tav tm="100000">
                                          <p:val>
                                            <p:strVal val="1+ppt_h/2"/>
                                          </p:val>
                                        </p:tav>
                                      </p:tavLst>
                                    </p:anim>
                                    <p:set>
                                      <p:cBhvr>
                                        <p:cTn id="180" dur="1" fill="hold">
                                          <p:stCondLst>
                                            <p:cond delay="3499"/>
                                          </p:stCondLst>
                                        </p:cTn>
                                        <p:tgtEl>
                                          <p:spTgt spid="12"/>
                                        </p:tgtEl>
                                        <p:attrNameLst>
                                          <p:attrName>style.visibility</p:attrName>
                                        </p:attrNameLst>
                                      </p:cBhvr>
                                      <p:to>
                                        <p:strVal val="hidden"/>
                                      </p:to>
                                    </p:set>
                                  </p:childTnLst>
                                </p:cTn>
                              </p:par>
                              <p:par>
                                <p:cTn id="181" presetID="2" presetClass="exit" presetSubtype="12" fill="hold" grpId="3" nodeType="withEffect">
                                  <p:stCondLst>
                                    <p:cond delay="0"/>
                                  </p:stCondLst>
                                  <p:childTnLst>
                                    <p:anim calcmode="lin" valueType="num">
                                      <p:cBhvr additive="base">
                                        <p:cTn id="182" dur="3500"/>
                                        <p:tgtEl>
                                          <p:spTgt spid="11"/>
                                        </p:tgtEl>
                                        <p:attrNameLst>
                                          <p:attrName>ppt_x</p:attrName>
                                        </p:attrNameLst>
                                      </p:cBhvr>
                                      <p:tavLst>
                                        <p:tav tm="0">
                                          <p:val>
                                            <p:strVal val="ppt_x"/>
                                          </p:val>
                                        </p:tav>
                                        <p:tav tm="100000">
                                          <p:val>
                                            <p:strVal val="0-ppt_w/2"/>
                                          </p:val>
                                        </p:tav>
                                      </p:tavLst>
                                    </p:anim>
                                    <p:anim calcmode="lin" valueType="num">
                                      <p:cBhvr additive="base">
                                        <p:cTn id="183" dur="3500"/>
                                        <p:tgtEl>
                                          <p:spTgt spid="11"/>
                                        </p:tgtEl>
                                        <p:attrNameLst>
                                          <p:attrName>ppt_y</p:attrName>
                                        </p:attrNameLst>
                                      </p:cBhvr>
                                      <p:tavLst>
                                        <p:tav tm="0">
                                          <p:val>
                                            <p:strVal val="ppt_y"/>
                                          </p:val>
                                        </p:tav>
                                        <p:tav tm="100000">
                                          <p:val>
                                            <p:strVal val="1+ppt_h/2"/>
                                          </p:val>
                                        </p:tav>
                                      </p:tavLst>
                                    </p:anim>
                                    <p:set>
                                      <p:cBhvr>
                                        <p:cTn id="184" dur="1" fill="hold">
                                          <p:stCondLst>
                                            <p:cond delay="3499"/>
                                          </p:stCondLst>
                                        </p:cTn>
                                        <p:tgtEl>
                                          <p:spTgt spid="11"/>
                                        </p:tgtEl>
                                        <p:attrNameLst>
                                          <p:attrName>style.visibility</p:attrName>
                                        </p:attrNameLst>
                                      </p:cBhvr>
                                      <p:to>
                                        <p:strVal val="hidden"/>
                                      </p:to>
                                    </p:set>
                                  </p:childTnLst>
                                </p:cTn>
                              </p:par>
                              <p:par>
                                <p:cTn id="185" presetID="2" presetClass="exit" presetSubtype="12" fill="hold" grpId="3" nodeType="withEffect">
                                  <p:stCondLst>
                                    <p:cond delay="0"/>
                                  </p:stCondLst>
                                  <p:childTnLst>
                                    <p:anim calcmode="lin" valueType="num">
                                      <p:cBhvr additive="base">
                                        <p:cTn id="186" dur="3500"/>
                                        <p:tgtEl>
                                          <p:spTgt spid="10"/>
                                        </p:tgtEl>
                                        <p:attrNameLst>
                                          <p:attrName>ppt_x</p:attrName>
                                        </p:attrNameLst>
                                      </p:cBhvr>
                                      <p:tavLst>
                                        <p:tav tm="0">
                                          <p:val>
                                            <p:strVal val="ppt_x"/>
                                          </p:val>
                                        </p:tav>
                                        <p:tav tm="100000">
                                          <p:val>
                                            <p:strVal val="0-ppt_w/2"/>
                                          </p:val>
                                        </p:tav>
                                      </p:tavLst>
                                    </p:anim>
                                    <p:anim calcmode="lin" valueType="num">
                                      <p:cBhvr additive="base">
                                        <p:cTn id="187" dur="3500"/>
                                        <p:tgtEl>
                                          <p:spTgt spid="10"/>
                                        </p:tgtEl>
                                        <p:attrNameLst>
                                          <p:attrName>ppt_y</p:attrName>
                                        </p:attrNameLst>
                                      </p:cBhvr>
                                      <p:tavLst>
                                        <p:tav tm="0">
                                          <p:val>
                                            <p:strVal val="ppt_y"/>
                                          </p:val>
                                        </p:tav>
                                        <p:tav tm="100000">
                                          <p:val>
                                            <p:strVal val="1+ppt_h/2"/>
                                          </p:val>
                                        </p:tav>
                                      </p:tavLst>
                                    </p:anim>
                                    <p:set>
                                      <p:cBhvr>
                                        <p:cTn id="188" dur="1" fill="hold">
                                          <p:stCondLst>
                                            <p:cond delay="3499"/>
                                          </p:stCondLst>
                                        </p:cTn>
                                        <p:tgtEl>
                                          <p:spTgt spid="10"/>
                                        </p:tgtEl>
                                        <p:attrNameLst>
                                          <p:attrName>style.visibility</p:attrName>
                                        </p:attrNameLst>
                                      </p:cBhvr>
                                      <p:to>
                                        <p:strVal val="hidden"/>
                                      </p:to>
                                    </p:set>
                                  </p:childTnLst>
                                </p:cTn>
                              </p:par>
                              <p:par>
                                <p:cTn id="189" presetID="2" presetClass="exit" presetSubtype="6" fill="hold" grpId="3" nodeType="withEffect">
                                  <p:stCondLst>
                                    <p:cond delay="0"/>
                                  </p:stCondLst>
                                  <p:childTnLst>
                                    <p:anim calcmode="lin" valueType="num">
                                      <p:cBhvr additive="base">
                                        <p:cTn id="190" dur="3500"/>
                                        <p:tgtEl>
                                          <p:spTgt spid="6"/>
                                        </p:tgtEl>
                                        <p:attrNameLst>
                                          <p:attrName>ppt_x</p:attrName>
                                        </p:attrNameLst>
                                      </p:cBhvr>
                                      <p:tavLst>
                                        <p:tav tm="0">
                                          <p:val>
                                            <p:strVal val="ppt_x"/>
                                          </p:val>
                                        </p:tav>
                                        <p:tav tm="100000">
                                          <p:val>
                                            <p:strVal val="1+ppt_w/2"/>
                                          </p:val>
                                        </p:tav>
                                      </p:tavLst>
                                    </p:anim>
                                    <p:anim calcmode="lin" valueType="num">
                                      <p:cBhvr additive="base">
                                        <p:cTn id="191" dur="3500"/>
                                        <p:tgtEl>
                                          <p:spTgt spid="6"/>
                                        </p:tgtEl>
                                        <p:attrNameLst>
                                          <p:attrName>ppt_y</p:attrName>
                                        </p:attrNameLst>
                                      </p:cBhvr>
                                      <p:tavLst>
                                        <p:tav tm="0">
                                          <p:val>
                                            <p:strVal val="ppt_y"/>
                                          </p:val>
                                        </p:tav>
                                        <p:tav tm="100000">
                                          <p:val>
                                            <p:strVal val="1+ppt_h/2"/>
                                          </p:val>
                                        </p:tav>
                                      </p:tavLst>
                                    </p:anim>
                                    <p:set>
                                      <p:cBhvr>
                                        <p:cTn id="192" dur="1" fill="hold">
                                          <p:stCondLst>
                                            <p:cond delay="3499"/>
                                          </p:stCondLst>
                                        </p:cTn>
                                        <p:tgtEl>
                                          <p:spTgt spid="6"/>
                                        </p:tgtEl>
                                        <p:attrNameLst>
                                          <p:attrName>style.visibility</p:attrName>
                                        </p:attrNameLst>
                                      </p:cBhvr>
                                      <p:to>
                                        <p:strVal val="hidden"/>
                                      </p:to>
                                    </p:set>
                                  </p:childTnLst>
                                </p:cTn>
                              </p:par>
                              <p:par>
                                <p:cTn id="193" presetID="2" presetClass="exit" presetSubtype="6" fill="hold" grpId="3" nodeType="withEffect">
                                  <p:stCondLst>
                                    <p:cond delay="0"/>
                                  </p:stCondLst>
                                  <p:childTnLst>
                                    <p:anim calcmode="lin" valueType="num">
                                      <p:cBhvr additive="base">
                                        <p:cTn id="194" dur="3500"/>
                                        <p:tgtEl>
                                          <p:spTgt spid="5"/>
                                        </p:tgtEl>
                                        <p:attrNameLst>
                                          <p:attrName>ppt_x</p:attrName>
                                        </p:attrNameLst>
                                      </p:cBhvr>
                                      <p:tavLst>
                                        <p:tav tm="0">
                                          <p:val>
                                            <p:strVal val="ppt_x"/>
                                          </p:val>
                                        </p:tav>
                                        <p:tav tm="100000">
                                          <p:val>
                                            <p:strVal val="1+ppt_w/2"/>
                                          </p:val>
                                        </p:tav>
                                      </p:tavLst>
                                    </p:anim>
                                    <p:anim calcmode="lin" valueType="num">
                                      <p:cBhvr additive="base">
                                        <p:cTn id="195" dur="3500"/>
                                        <p:tgtEl>
                                          <p:spTgt spid="5"/>
                                        </p:tgtEl>
                                        <p:attrNameLst>
                                          <p:attrName>ppt_y</p:attrName>
                                        </p:attrNameLst>
                                      </p:cBhvr>
                                      <p:tavLst>
                                        <p:tav tm="0">
                                          <p:val>
                                            <p:strVal val="ppt_y"/>
                                          </p:val>
                                        </p:tav>
                                        <p:tav tm="100000">
                                          <p:val>
                                            <p:strVal val="1+ppt_h/2"/>
                                          </p:val>
                                        </p:tav>
                                      </p:tavLst>
                                    </p:anim>
                                    <p:set>
                                      <p:cBhvr>
                                        <p:cTn id="196" dur="1" fill="hold">
                                          <p:stCondLst>
                                            <p:cond delay="3499"/>
                                          </p:stCondLst>
                                        </p:cTn>
                                        <p:tgtEl>
                                          <p:spTgt spid="5"/>
                                        </p:tgtEl>
                                        <p:attrNameLst>
                                          <p:attrName>style.visibility</p:attrName>
                                        </p:attrNameLst>
                                      </p:cBhvr>
                                      <p:to>
                                        <p:strVal val="hidden"/>
                                      </p:to>
                                    </p:set>
                                  </p:childTnLst>
                                </p:cTn>
                              </p:par>
                              <p:par>
                                <p:cTn id="197" presetID="2" presetClass="exit" presetSubtype="6" fill="hold" grpId="3" nodeType="withEffect">
                                  <p:stCondLst>
                                    <p:cond delay="0"/>
                                  </p:stCondLst>
                                  <p:childTnLst>
                                    <p:anim calcmode="lin" valueType="num">
                                      <p:cBhvr additive="base">
                                        <p:cTn id="198" dur="3500"/>
                                        <p:tgtEl>
                                          <p:spTgt spid="3"/>
                                        </p:tgtEl>
                                        <p:attrNameLst>
                                          <p:attrName>ppt_x</p:attrName>
                                        </p:attrNameLst>
                                      </p:cBhvr>
                                      <p:tavLst>
                                        <p:tav tm="0">
                                          <p:val>
                                            <p:strVal val="ppt_x"/>
                                          </p:val>
                                        </p:tav>
                                        <p:tav tm="100000">
                                          <p:val>
                                            <p:strVal val="1+ppt_w/2"/>
                                          </p:val>
                                        </p:tav>
                                      </p:tavLst>
                                    </p:anim>
                                    <p:anim calcmode="lin" valueType="num">
                                      <p:cBhvr additive="base">
                                        <p:cTn id="199" dur="3500"/>
                                        <p:tgtEl>
                                          <p:spTgt spid="3"/>
                                        </p:tgtEl>
                                        <p:attrNameLst>
                                          <p:attrName>ppt_y</p:attrName>
                                        </p:attrNameLst>
                                      </p:cBhvr>
                                      <p:tavLst>
                                        <p:tav tm="0">
                                          <p:val>
                                            <p:strVal val="ppt_y"/>
                                          </p:val>
                                        </p:tav>
                                        <p:tav tm="100000">
                                          <p:val>
                                            <p:strVal val="1+ppt_h/2"/>
                                          </p:val>
                                        </p:tav>
                                      </p:tavLst>
                                    </p:anim>
                                    <p:set>
                                      <p:cBhvr>
                                        <p:cTn id="200" dur="1" fill="hold">
                                          <p:stCondLst>
                                            <p:cond delay="3499"/>
                                          </p:stCondLst>
                                        </p:cTn>
                                        <p:tgtEl>
                                          <p:spTgt spid="3"/>
                                        </p:tgtEl>
                                        <p:attrNameLst>
                                          <p:attrName>style.visibility</p:attrName>
                                        </p:attrNameLst>
                                      </p:cBhvr>
                                      <p:to>
                                        <p:strVal val="hidden"/>
                                      </p:to>
                                    </p:set>
                                  </p:childTnLst>
                                </p:cTn>
                              </p:par>
                              <p:par>
                                <p:cTn id="201" presetID="2" presetClass="exit" presetSubtype="6" fill="hold" grpId="3" nodeType="withEffect">
                                  <p:stCondLst>
                                    <p:cond delay="0"/>
                                  </p:stCondLst>
                                  <p:childTnLst>
                                    <p:anim calcmode="lin" valueType="num">
                                      <p:cBhvr additive="base">
                                        <p:cTn id="202" dur="3500"/>
                                        <p:tgtEl>
                                          <p:spTgt spid="2"/>
                                        </p:tgtEl>
                                        <p:attrNameLst>
                                          <p:attrName>ppt_x</p:attrName>
                                        </p:attrNameLst>
                                      </p:cBhvr>
                                      <p:tavLst>
                                        <p:tav tm="0">
                                          <p:val>
                                            <p:strVal val="ppt_x"/>
                                          </p:val>
                                        </p:tav>
                                        <p:tav tm="100000">
                                          <p:val>
                                            <p:strVal val="1+ppt_w/2"/>
                                          </p:val>
                                        </p:tav>
                                      </p:tavLst>
                                    </p:anim>
                                    <p:anim calcmode="lin" valueType="num">
                                      <p:cBhvr additive="base">
                                        <p:cTn id="203" dur="3500"/>
                                        <p:tgtEl>
                                          <p:spTgt spid="2"/>
                                        </p:tgtEl>
                                        <p:attrNameLst>
                                          <p:attrName>ppt_y</p:attrName>
                                        </p:attrNameLst>
                                      </p:cBhvr>
                                      <p:tavLst>
                                        <p:tav tm="0">
                                          <p:val>
                                            <p:strVal val="ppt_y"/>
                                          </p:val>
                                        </p:tav>
                                        <p:tav tm="100000">
                                          <p:val>
                                            <p:strVal val="1+ppt_h/2"/>
                                          </p:val>
                                        </p:tav>
                                      </p:tavLst>
                                    </p:anim>
                                    <p:set>
                                      <p:cBhvr>
                                        <p:cTn id="204" dur="1" fill="hold">
                                          <p:stCondLst>
                                            <p:cond delay="3499"/>
                                          </p:stCondLst>
                                        </p:cTn>
                                        <p:tgtEl>
                                          <p:spTgt spid="2"/>
                                        </p:tgtEl>
                                        <p:attrNameLst>
                                          <p:attrName>style.visibility</p:attrName>
                                        </p:attrNameLst>
                                      </p:cBhvr>
                                      <p:to>
                                        <p:strVal val="hidden"/>
                                      </p:to>
                                    </p:set>
                                  </p:childTnLst>
                                </p:cTn>
                              </p:par>
                              <p:par>
                                <p:cTn id="205" presetID="23" presetClass="entr" presetSubtype="272" fill="hold" nodeType="withEffect">
                                  <p:stCondLst>
                                    <p:cond delay="0"/>
                                  </p:stCondLst>
                                  <p:childTnLst>
                                    <p:set>
                                      <p:cBhvr>
                                        <p:cTn id="206" dur="1" fill="hold">
                                          <p:stCondLst>
                                            <p:cond delay="0"/>
                                          </p:stCondLst>
                                        </p:cTn>
                                        <p:tgtEl>
                                          <p:spTgt spid="29"/>
                                        </p:tgtEl>
                                        <p:attrNameLst>
                                          <p:attrName>style.visibility</p:attrName>
                                        </p:attrNameLst>
                                      </p:cBhvr>
                                      <p:to>
                                        <p:strVal val="visible"/>
                                      </p:to>
                                    </p:set>
                                    <p:anim calcmode="lin" valueType="num">
                                      <p:cBhvr>
                                        <p:cTn id="207" dur="3250" fill="hold"/>
                                        <p:tgtEl>
                                          <p:spTgt spid="29"/>
                                        </p:tgtEl>
                                        <p:attrNameLst>
                                          <p:attrName>ppt_w</p:attrName>
                                        </p:attrNameLst>
                                      </p:cBhvr>
                                      <p:tavLst>
                                        <p:tav tm="0">
                                          <p:val>
                                            <p:strVal val="2/3*#ppt_w"/>
                                          </p:val>
                                        </p:tav>
                                        <p:tav tm="100000">
                                          <p:val>
                                            <p:strVal val="#ppt_w"/>
                                          </p:val>
                                        </p:tav>
                                      </p:tavLst>
                                    </p:anim>
                                    <p:anim calcmode="lin" valueType="num">
                                      <p:cBhvr>
                                        <p:cTn id="208" dur="3250" fill="hold"/>
                                        <p:tgtEl>
                                          <p:spTgt spid="29"/>
                                        </p:tgtEl>
                                        <p:attrNameLst>
                                          <p:attrName>ppt_h</p:attrName>
                                        </p:attrNameLst>
                                      </p:cBhvr>
                                      <p:tavLst>
                                        <p:tav tm="0">
                                          <p:val>
                                            <p:strVal val="2/3*#ppt_h"/>
                                          </p:val>
                                        </p:tav>
                                        <p:tav tm="100000">
                                          <p:val>
                                            <p:strVal val="#ppt_h"/>
                                          </p:val>
                                        </p:tav>
                                      </p:tavLst>
                                    </p:anim>
                                  </p:childTnLst>
                                </p:cTn>
                              </p:par>
                              <p:par>
                                <p:cTn id="209" presetID="8" presetClass="entr" presetSubtype="32" fill="hold" nodeType="withEffect">
                                  <p:stCondLst>
                                    <p:cond delay="0"/>
                                  </p:stCondLst>
                                  <p:childTnLst>
                                    <p:set>
                                      <p:cBhvr>
                                        <p:cTn id="210" dur="1" fill="hold">
                                          <p:stCondLst>
                                            <p:cond delay="0"/>
                                          </p:stCondLst>
                                        </p:cTn>
                                        <p:tgtEl>
                                          <p:spTgt spid="29"/>
                                        </p:tgtEl>
                                        <p:attrNameLst>
                                          <p:attrName>style.visibility</p:attrName>
                                        </p:attrNameLst>
                                      </p:cBhvr>
                                      <p:to>
                                        <p:strVal val="visible"/>
                                      </p:to>
                                    </p:set>
                                    <p:animEffect transition="in" filter="diamond(out)">
                                      <p:cBhvr>
                                        <p:cTn id="211" dur="3250"/>
                                        <p:tgtEl>
                                          <p:spTgt spid="29"/>
                                        </p:tgtEl>
                                      </p:cBhvr>
                                    </p:animEffect>
                                  </p:childTnLst>
                                </p:cTn>
                              </p:par>
                              <p:par>
                                <p:cTn id="212" presetID="9" presetClass="emph" presetSubtype="0" nodeType="withEffect">
                                  <p:stCondLst>
                                    <p:cond delay="0"/>
                                  </p:stCondLst>
                                  <p:childTnLst>
                                    <p:set>
                                      <p:cBhvr rctx="PPT">
                                        <p:cTn id="213" dur="indefinite"/>
                                        <p:tgtEl>
                                          <p:spTgt spid="23"/>
                                        </p:tgtEl>
                                        <p:attrNameLst>
                                          <p:attrName>style.opacity</p:attrName>
                                        </p:attrNameLst>
                                      </p:cBhvr>
                                      <p:to>
                                        <p:strVal val="0"/>
                                      </p:to>
                                    </p:set>
                                    <p:animEffect filter="image" prLst="opacity: 0">
                                      <p:cBhvr rctx="IE">
                                        <p:cTn id="214"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2" animBg="1"/>
      <p:bldP spid="2" grpId="3" animBg="1"/>
      <p:bldP spid="3" grpId="0" animBg="1"/>
      <p:bldP spid="3" grpId="2" animBg="1"/>
      <p:bldP spid="3" grpId="3" animBg="1"/>
      <p:bldP spid="4" grpId="0" animBg="1"/>
      <p:bldP spid="4" grpId="2" animBg="1"/>
      <p:bldP spid="4" grpId="3" animBg="1"/>
      <p:bldP spid="5" grpId="0" animBg="1"/>
      <p:bldP spid="5" grpId="2" animBg="1"/>
      <p:bldP spid="5" grpId="3" animBg="1"/>
      <p:bldP spid="6" grpId="0" animBg="1"/>
      <p:bldP spid="6" grpId="2" animBg="1"/>
      <p:bldP spid="6" grpId="3" animBg="1"/>
      <p:bldP spid="17" grpId="0" animBg="1"/>
      <p:bldP spid="17" grpId="2" animBg="1"/>
      <p:bldP spid="17" grpId="3" animBg="1"/>
      <p:bldP spid="18" grpId="0" animBg="1"/>
      <p:bldP spid="18" grpId="2" animBg="1"/>
      <p:bldP spid="18" grpId="3" animBg="1"/>
      <p:bldP spid="19" grpId="0" animBg="1"/>
      <p:bldP spid="19" grpId="2" animBg="1"/>
      <p:bldP spid="19" grpId="3" animBg="1"/>
      <p:bldP spid="20" grpId="0" animBg="1"/>
      <p:bldP spid="20" grpId="2" animBg="1"/>
      <p:bldP spid="20" grpId="3" animBg="1"/>
      <p:bldP spid="21" grpId="0" animBg="1"/>
      <p:bldP spid="21" grpId="2" animBg="1"/>
      <p:bldP spid="21" grpId="3" animBg="1"/>
      <p:bldP spid="24" grpId="0" animBg="1"/>
      <p:bldP spid="24" grpId="2" animBg="1"/>
      <p:bldP spid="24" grpId="3" animBg="1"/>
      <p:bldP spid="25" grpId="0" animBg="1"/>
      <p:bldP spid="25" grpId="2" animBg="1"/>
      <p:bldP spid="25" grpId="3" animBg="1"/>
      <p:bldP spid="26" grpId="0" animBg="1"/>
      <p:bldP spid="26" grpId="2" animBg="1"/>
      <p:bldP spid="26" grpId="3" animBg="1"/>
      <p:bldP spid="27" grpId="0" animBg="1"/>
      <p:bldP spid="27" grpId="2" animBg="1"/>
      <p:bldP spid="27" grpId="3" animBg="1"/>
      <p:bldP spid="28" grpId="0" animBg="1"/>
      <p:bldP spid="28" grpId="2" animBg="1"/>
      <p:bldP spid="28" grpId="3" animBg="1"/>
      <p:bldP spid="10" grpId="0" animBg="1"/>
      <p:bldP spid="10" grpId="2" animBg="1"/>
      <p:bldP spid="10" grpId="3" animBg="1"/>
      <p:bldP spid="11" grpId="0" animBg="1"/>
      <p:bldP spid="11" grpId="2" animBg="1"/>
      <p:bldP spid="11" grpId="3" animBg="1"/>
      <p:bldP spid="12" grpId="0" animBg="1"/>
      <p:bldP spid="12" grpId="2" animBg="1"/>
      <p:bldP spid="12" grpId="3" animBg="1"/>
      <p:bldP spid="13" grpId="0" animBg="1"/>
      <p:bldP spid="13" grpId="2" animBg="1"/>
      <p:bldP spid="13" grpId="3" animBg="1"/>
      <p:bldP spid="14" grpId="0" animBg="1"/>
      <p:bldP spid="14" grpId="2" animBg="1"/>
      <p:bldP spid="14" grpId="3"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4526"/>
            <a:ext cx="9144000" cy="5143500"/>
          </a:xfrm>
          <a:prstGeom prst="rect">
            <a:avLst/>
          </a:prstGeom>
          <a:noFill/>
          <a:ln>
            <a:noFill/>
          </a:ln>
        </p:spPr>
      </p:pic>
      <p:sp>
        <p:nvSpPr>
          <p:cNvPr id="3" name="2 Rectángulo"/>
          <p:cNvSpPr/>
          <p:nvPr/>
        </p:nvSpPr>
        <p:spPr>
          <a:xfrm>
            <a:off x="900000" y="828000"/>
            <a:ext cx="5688632" cy="3385542"/>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Aceite de oliva para adelgazar</a:t>
            </a:r>
          </a:p>
          <a:p>
            <a:pPr algn="ctr"/>
            <a:r>
              <a:rPr lang="es-ES" sz="1400" dirty="0" smtClean="0">
                <a:solidFill>
                  <a:schemeClr val="bg1"/>
                </a:solidFill>
                <a:latin typeface="Hobo Std" pitchFamily="34" charset="0"/>
              </a:rPr>
              <a:t>Las bondades del aceite de oliva en lo referente a la </a:t>
            </a:r>
          </a:p>
          <a:p>
            <a:pPr algn="ctr"/>
            <a:r>
              <a:rPr lang="es-ES" sz="1400" dirty="0" smtClean="0">
                <a:solidFill>
                  <a:schemeClr val="bg1"/>
                </a:solidFill>
                <a:latin typeface="Hobo Std" pitchFamily="34" charset="0"/>
              </a:rPr>
              <a:t>dietética han existido siempre, pero últimamente este </a:t>
            </a:r>
            <a:r>
              <a:rPr lang="es-ES" sz="1400" dirty="0" err="1" smtClean="0">
                <a:solidFill>
                  <a:schemeClr val="bg1"/>
                </a:solidFill>
                <a:latin typeface="Hobo Std" pitchFamily="34" charset="0"/>
              </a:rPr>
              <a:t>súperalimento</a:t>
            </a:r>
            <a:r>
              <a:rPr lang="es-ES" sz="1400" dirty="0" smtClean="0">
                <a:solidFill>
                  <a:schemeClr val="bg1"/>
                </a:solidFill>
                <a:latin typeface="Hobo Std" pitchFamily="34" charset="0"/>
              </a:rPr>
              <a:t> está más en liza que nunca y se postula como uno de los remedios caseros más utilizados en el siempre buscado objetivo de adelgazar y perder peso.</a:t>
            </a:r>
          </a:p>
          <a:p>
            <a:pPr algn="ctr"/>
            <a:r>
              <a:rPr lang="es-ES" sz="1400" dirty="0" smtClean="0">
                <a:solidFill>
                  <a:schemeClr val="bg1"/>
                </a:solidFill>
                <a:latin typeface="Hobo Std" pitchFamily="34" charset="0"/>
              </a:rPr>
              <a:t>De este modo, muchos expertos recomiendan ingerir una cucharada de este ingrediente -por supuesto, en crudo- cada mañana al levantarnos, siempre sin haber ingerido nada. El ayuno ha de extenderse, además, durante la siguiente media hora para que sus efectos sean completos.</a:t>
            </a:r>
          </a:p>
          <a:p>
            <a:pPr algn="ctr"/>
            <a:r>
              <a:rPr lang="es-ES" sz="1400" dirty="0" smtClean="0">
                <a:solidFill>
                  <a:schemeClr val="bg1"/>
                </a:solidFill>
                <a:latin typeface="Hobo Std" pitchFamily="34" charset="0"/>
              </a:rPr>
              <a:t>Su poder </a:t>
            </a:r>
            <a:r>
              <a:rPr lang="es-ES" sz="1400" dirty="0" err="1" smtClean="0">
                <a:solidFill>
                  <a:schemeClr val="bg1"/>
                </a:solidFill>
                <a:latin typeface="Hobo Std" pitchFamily="34" charset="0"/>
              </a:rPr>
              <a:t>saciante</a:t>
            </a:r>
            <a:r>
              <a:rPr lang="es-ES" sz="1400" dirty="0" smtClean="0">
                <a:solidFill>
                  <a:schemeClr val="bg1"/>
                </a:solidFill>
                <a:latin typeface="Hobo Std" pitchFamily="34" charset="0"/>
              </a:rPr>
              <a:t>, su carácter desintoxicante y sus enormes ayudas al aparato digestivo aportándole fluidez y favoreciendo un tránsito correcto, completan las capacidades del aceite de</a:t>
            </a:r>
          </a:p>
          <a:p>
            <a:pPr algn="ctr"/>
            <a:r>
              <a:rPr lang="es-ES" sz="1400" dirty="0" smtClean="0">
                <a:solidFill>
                  <a:schemeClr val="bg1"/>
                </a:solidFill>
                <a:latin typeface="Hobo Std" pitchFamily="34" charset="0"/>
              </a:rPr>
              <a:t> oliva virgen extra contra esos kilos de más.</a:t>
            </a:r>
            <a:endParaRPr lang="es-ES" sz="1400" dirty="0">
              <a:solidFill>
                <a:schemeClr val="bg1"/>
              </a:solidFill>
              <a:latin typeface="Hobo Std" pitchFamily="34" charset="0"/>
            </a:endParaRPr>
          </a:p>
        </p:txBody>
      </p:sp>
    </p:spTree>
    <p:extLst>
      <p:ext uri="{BB962C8B-B14F-4D97-AF65-F5344CB8AC3E}">
        <p14:creationId xmlns:p14="http://schemas.microsoft.com/office/powerpoint/2010/main" val="372411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30 Imagen" descr="ACEITE DE OLIVA, EL ORO LIQUIDOOOO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17" name="16 Rombo"/>
          <p:cNvSpPr/>
          <p:nvPr/>
        </p:nvSpPr>
        <p:spPr>
          <a:xfrm rot="16200000">
            <a:off x="346426"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6200000">
            <a:off x="1117976" y="2821967"/>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16200000">
            <a:off x="1117976" y="1386595"/>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6200000">
            <a:off x="1910064"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16200000">
            <a:off x="1910064" y="748653"/>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6200000">
            <a:off x="1910064" y="3459909"/>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055420" y="-153270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3337735" y="-76115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773106" y="-76115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055420" y="30932"/>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5411048" y="30932"/>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2699792" y="30932"/>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rot="10800000">
            <a:off x="4055420" y="5719564"/>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rot="10800000">
            <a:off x="4773106" y="4948014"/>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rot="10800000">
            <a:off x="3337735" y="4948014"/>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rot="10800000">
            <a:off x="4055420" y="415592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rot="10800000">
            <a:off x="2699792" y="415592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rot="10800000">
            <a:off x="5411048" y="4155926"/>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rot="5400000" flipH="1">
            <a:off x="7742712"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rot="5400000" flipH="1">
            <a:off x="6971162" y="2821967"/>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ombo"/>
          <p:cNvSpPr/>
          <p:nvPr/>
        </p:nvSpPr>
        <p:spPr>
          <a:xfrm rot="5400000" flipH="1">
            <a:off x="6971162" y="1386595"/>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ombo"/>
          <p:cNvSpPr/>
          <p:nvPr/>
        </p:nvSpPr>
        <p:spPr>
          <a:xfrm rot="5400000" flipH="1">
            <a:off x="6179074" y="2104281"/>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ombo"/>
          <p:cNvSpPr/>
          <p:nvPr/>
        </p:nvSpPr>
        <p:spPr>
          <a:xfrm rot="5400000" flipH="1">
            <a:off x="6179074" y="748653"/>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ombo"/>
          <p:cNvSpPr/>
          <p:nvPr/>
        </p:nvSpPr>
        <p:spPr>
          <a:xfrm rot="5400000" flipH="1">
            <a:off x="6179074" y="3459909"/>
            <a:ext cx="1012622" cy="914400"/>
          </a:xfrm>
          <a:prstGeom prst="diamond">
            <a:avLst/>
          </a:prstGeom>
          <a:gradFill flip="none" rotWithShape="1">
            <a:gsLst>
              <a:gs pos="12500">
                <a:srgbClr val="FFC000">
                  <a:alpha val="0"/>
                </a:srgbClr>
              </a:gs>
              <a:gs pos="57000">
                <a:srgbClr val="FFC000">
                  <a:alpha val="71000"/>
                </a:srgbClr>
              </a:gs>
              <a:gs pos="75000">
                <a:srgbClr val="FFFF00">
                  <a:alpha val="76000"/>
                </a:srgbClr>
              </a:gs>
              <a:gs pos="91000">
                <a:srgbClr val="FFC000">
                  <a:alpha val="0"/>
                </a:srgbClr>
              </a:gs>
            </a:gsLst>
            <a:path path="circle">
              <a:fillToRect l="50000" t="50000" r="50000" b="50000"/>
            </a:path>
            <a:tileRect/>
          </a:gradFill>
          <a:ln>
            <a:noFill/>
          </a:ln>
          <a:scene3d>
            <a:camera prst="obliqueBottomLeft"/>
            <a:lightRig rig="brightRoom" dir="t"/>
          </a:scene3d>
          <a:sp3d extrusionH="63500">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8" name="37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460698"/>
            <a:ext cx="9144000" cy="8136904"/>
          </a:xfrm>
          <a:prstGeom prst="rect">
            <a:avLst/>
          </a:prstGeom>
          <a:noFill/>
          <a:ln>
            <a:noFill/>
          </a:ln>
        </p:spPr>
      </p:pic>
    </p:spTree>
    <p:extLst>
      <p:ext uri="{BB962C8B-B14F-4D97-AF65-F5344CB8AC3E}">
        <p14:creationId xmlns:p14="http://schemas.microsoft.com/office/powerpoint/2010/main" val="2630960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4000" fill="hold"/>
                                        <p:tgtEl>
                                          <p:spTgt spid="25"/>
                                        </p:tgtEl>
                                        <p:attrNameLst>
                                          <p:attrName>ppt_x</p:attrName>
                                        </p:attrNameLst>
                                      </p:cBhvr>
                                      <p:tavLst>
                                        <p:tav tm="0">
                                          <p:val>
                                            <p:strVal val="#ppt_x"/>
                                          </p:val>
                                        </p:tav>
                                        <p:tav tm="100000">
                                          <p:val>
                                            <p:strVal val="#ppt_x"/>
                                          </p:val>
                                        </p:tav>
                                      </p:tavLst>
                                    </p:anim>
                                    <p:anim calcmode="lin" valueType="num">
                                      <p:cBhvr additive="base">
                                        <p:cTn id="8" dur="4000" fill="hold"/>
                                        <p:tgtEl>
                                          <p:spTgt spid="25"/>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4000" fill="hold"/>
                                        <p:tgtEl>
                                          <p:spTgt spid="25"/>
                                        </p:tgtEl>
                                        <p:attrNameLst>
                                          <p:attrName>ppt_w</p:attrName>
                                        </p:attrNameLst>
                                      </p:cBhvr>
                                      <p:tavLst>
                                        <p:tav tm="0">
                                          <p:val>
                                            <p:strVal val="#ppt_w"/>
                                          </p:val>
                                        </p:tav>
                                        <p:tav tm="100000">
                                          <p:val>
                                            <p:strVal val="#ppt_w"/>
                                          </p:val>
                                        </p:tav>
                                      </p:tavLst>
                                    </p:anim>
                                    <p:anim calcmode="lin" valueType="num">
                                      <p:cBhvr>
                                        <p:cTn id="12" dur="4000" fill="hold"/>
                                        <p:tgtEl>
                                          <p:spTgt spid="25"/>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5"/>
                                        </p:tgtEl>
                                        <p:attrNameLst>
                                          <p:attrName>ppt_x</p:attrName>
                                        </p:attrNameLst>
                                      </p:cBhvr>
                                      <p:tavLst>
                                        <p:tav tm="0">
                                          <p:val>
                                            <p:strVal val="ppt_x"/>
                                          </p:val>
                                        </p:tav>
                                        <p:tav tm="100000">
                                          <p:val>
                                            <p:strVal val="ppt_x"/>
                                          </p:val>
                                        </p:tav>
                                      </p:tavLst>
                                    </p:anim>
                                    <p:anim calcmode="lin" valueType="num">
                                      <p:cBhvr additive="base">
                                        <p:cTn id="15" dur="4500"/>
                                        <p:tgtEl>
                                          <p:spTgt spid="25"/>
                                        </p:tgtEl>
                                        <p:attrNameLst>
                                          <p:attrName>ppt_y</p:attrName>
                                        </p:attrNameLst>
                                      </p:cBhvr>
                                      <p:tavLst>
                                        <p:tav tm="0">
                                          <p:val>
                                            <p:strVal val="ppt_y"/>
                                          </p:val>
                                        </p:tav>
                                        <p:tav tm="100000">
                                          <p:val>
                                            <p:strVal val="1+ppt_h/2"/>
                                          </p:val>
                                        </p:tav>
                                      </p:tavLst>
                                    </p:anim>
                                    <p:set>
                                      <p:cBhvr>
                                        <p:cTn id="16" dur="1" fill="hold">
                                          <p:stCondLst>
                                            <p:cond delay="4499"/>
                                          </p:stCondLst>
                                        </p:cTn>
                                        <p:tgtEl>
                                          <p:spTgt spid="25"/>
                                        </p:tgtEl>
                                        <p:attrNameLst>
                                          <p:attrName>style.visibility</p:attrName>
                                        </p:attrNameLst>
                                      </p:cBhvr>
                                      <p:to>
                                        <p:strVal val="hidden"/>
                                      </p:to>
                                    </p:set>
                                  </p:childTnLst>
                                </p:cTn>
                              </p:par>
                              <p:par>
                                <p:cTn id="17" presetID="2" presetClass="entr" presetSubtype="1"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4000" fill="hold"/>
                                        <p:tgtEl>
                                          <p:spTgt spid="28"/>
                                        </p:tgtEl>
                                        <p:attrNameLst>
                                          <p:attrName>ppt_x</p:attrName>
                                        </p:attrNameLst>
                                      </p:cBhvr>
                                      <p:tavLst>
                                        <p:tav tm="0">
                                          <p:val>
                                            <p:strVal val="#ppt_x"/>
                                          </p:val>
                                        </p:tav>
                                        <p:tav tm="100000">
                                          <p:val>
                                            <p:strVal val="#ppt_x"/>
                                          </p:val>
                                        </p:tav>
                                      </p:tavLst>
                                    </p:anim>
                                    <p:anim calcmode="lin" valueType="num">
                                      <p:cBhvr additive="base">
                                        <p:cTn id="20" dur="4000" fill="hold"/>
                                        <p:tgtEl>
                                          <p:spTgt spid="28"/>
                                        </p:tgtEl>
                                        <p:attrNameLst>
                                          <p:attrName>ppt_y</p:attrName>
                                        </p:attrNameLst>
                                      </p:cBhvr>
                                      <p:tavLst>
                                        <p:tav tm="0">
                                          <p:val>
                                            <p:strVal val="0-#ppt_h/2"/>
                                          </p:val>
                                        </p:tav>
                                        <p:tav tm="100000">
                                          <p:val>
                                            <p:strVal val="#ppt_y"/>
                                          </p:val>
                                        </p:tav>
                                      </p:tavLst>
                                    </p:anim>
                                  </p:childTnLst>
                                </p:cTn>
                              </p:par>
                              <p:par>
                                <p:cTn id="21" presetID="19" presetClass="entr" presetSubtype="5" fill="hold" grpId="1"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4000" fill="hold"/>
                                        <p:tgtEl>
                                          <p:spTgt spid="28"/>
                                        </p:tgtEl>
                                        <p:attrNameLst>
                                          <p:attrName>ppt_w</p:attrName>
                                        </p:attrNameLst>
                                      </p:cBhvr>
                                      <p:tavLst>
                                        <p:tav tm="0">
                                          <p:val>
                                            <p:strVal val="#ppt_w"/>
                                          </p:val>
                                        </p:tav>
                                        <p:tav tm="100000">
                                          <p:val>
                                            <p:strVal val="#ppt_w"/>
                                          </p:val>
                                        </p:tav>
                                      </p:tavLst>
                                    </p:anim>
                                    <p:anim calcmode="lin" valueType="num">
                                      <p:cBhvr>
                                        <p:cTn id="24" dur="4000" fill="hold"/>
                                        <p:tgtEl>
                                          <p:spTgt spid="28"/>
                                        </p:tgtEl>
                                        <p:attrNameLst>
                                          <p:attrName>ppt_h</p:attrName>
                                        </p:attrNameLst>
                                      </p:cBhvr>
                                      <p:tavLst>
                                        <p:tav tm="0" fmla="#ppt_h*sin(2.5*pi*$)">
                                          <p:val>
                                            <p:fltVal val="0"/>
                                          </p:val>
                                        </p:tav>
                                        <p:tav tm="100000">
                                          <p:val>
                                            <p:fltVal val="1"/>
                                          </p:val>
                                        </p:tav>
                                      </p:tavLst>
                                    </p:anim>
                                  </p:childTnLst>
                                </p:cTn>
                              </p:par>
                              <p:par>
                                <p:cTn id="25" presetID="2" presetClass="exit" presetSubtype="4" fill="hold" grpId="2" nodeType="withEffect">
                                  <p:stCondLst>
                                    <p:cond delay="0"/>
                                  </p:stCondLst>
                                  <p:childTnLst>
                                    <p:anim calcmode="lin" valueType="num">
                                      <p:cBhvr additive="base">
                                        <p:cTn id="26" dur="4500"/>
                                        <p:tgtEl>
                                          <p:spTgt spid="28"/>
                                        </p:tgtEl>
                                        <p:attrNameLst>
                                          <p:attrName>ppt_x</p:attrName>
                                        </p:attrNameLst>
                                      </p:cBhvr>
                                      <p:tavLst>
                                        <p:tav tm="0">
                                          <p:val>
                                            <p:strVal val="ppt_x"/>
                                          </p:val>
                                        </p:tav>
                                        <p:tav tm="100000">
                                          <p:val>
                                            <p:strVal val="ppt_x"/>
                                          </p:val>
                                        </p:tav>
                                      </p:tavLst>
                                    </p:anim>
                                    <p:anim calcmode="lin" valueType="num">
                                      <p:cBhvr additive="base">
                                        <p:cTn id="27" dur="4500"/>
                                        <p:tgtEl>
                                          <p:spTgt spid="28"/>
                                        </p:tgtEl>
                                        <p:attrNameLst>
                                          <p:attrName>ppt_y</p:attrName>
                                        </p:attrNameLst>
                                      </p:cBhvr>
                                      <p:tavLst>
                                        <p:tav tm="0">
                                          <p:val>
                                            <p:strVal val="ppt_y"/>
                                          </p:val>
                                        </p:tav>
                                        <p:tav tm="100000">
                                          <p:val>
                                            <p:strVal val="1+ppt_h/2"/>
                                          </p:val>
                                        </p:tav>
                                      </p:tavLst>
                                    </p:anim>
                                    <p:set>
                                      <p:cBhvr>
                                        <p:cTn id="28" dur="1" fill="hold">
                                          <p:stCondLst>
                                            <p:cond delay="4499"/>
                                          </p:stCondLst>
                                        </p:cTn>
                                        <p:tgtEl>
                                          <p:spTgt spid="28"/>
                                        </p:tgtEl>
                                        <p:attrNameLst>
                                          <p:attrName>style.visibility</p:attrName>
                                        </p:attrNameLst>
                                      </p:cBhvr>
                                      <p:to>
                                        <p:strVal val="hidden"/>
                                      </p:to>
                                    </p:set>
                                  </p:childTnLst>
                                </p:cTn>
                              </p:par>
                              <p:par>
                                <p:cTn id="29" presetID="2" presetClass="entr" presetSubtype="1"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4000" fill="hold"/>
                                        <p:tgtEl>
                                          <p:spTgt spid="26"/>
                                        </p:tgtEl>
                                        <p:attrNameLst>
                                          <p:attrName>ppt_x</p:attrName>
                                        </p:attrNameLst>
                                      </p:cBhvr>
                                      <p:tavLst>
                                        <p:tav tm="0">
                                          <p:val>
                                            <p:strVal val="#ppt_x"/>
                                          </p:val>
                                        </p:tav>
                                        <p:tav tm="100000">
                                          <p:val>
                                            <p:strVal val="#ppt_x"/>
                                          </p:val>
                                        </p:tav>
                                      </p:tavLst>
                                    </p:anim>
                                    <p:anim calcmode="lin" valueType="num">
                                      <p:cBhvr additive="base">
                                        <p:cTn id="32" dur="4000" fill="hold"/>
                                        <p:tgtEl>
                                          <p:spTgt spid="26"/>
                                        </p:tgtEl>
                                        <p:attrNameLst>
                                          <p:attrName>ppt_y</p:attrName>
                                        </p:attrNameLst>
                                      </p:cBhvr>
                                      <p:tavLst>
                                        <p:tav tm="0">
                                          <p:val>
                                            <p:strVal val="0-#ppt_h/2"/>
                                          </p:val>
                                        </p:tav>
                                        <p:tav tm="100000">
                                          <p:val>
                                            <p:strVal val="#ppt_y"/>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4000" fill="hold"/>
                                        <p:tgtEl>
                                          <p:spTgt spid="26"/>
                                        </p:tgtEl>
                                        <p:attrNameLst>
                                          <p:attrName>ppt_w</p:attrName>
                                        </p:attrNameLst>
                                      </p:cBhvr>
                                      <p:tavLst>
                                        <p:tav tm="0">
                                          <p:val>
                                            <p:strVal val="#ppt_w"/>
                                          </p:val>
                                        </p:tav>
                                        <p:tav tm="100000">
                                          <p:val>
                                            <p:strVal val="#ppt_w"/>
                                          </p:val>
                                        </p:tav>
                                      </p:tavLst>
                                    </p:anim>
                                    <p:anim calcmode="lin" valueType="num">
                                      <p:cBhvr>
                                        <p:cTn id="36" dur="4000" fill="hold"/>
                                        <p:tgtEl>
                                          <p:spTgt spid="26"/>
                                        </p:tgtEl>
                                        <p:attrNameLst>
                                          <p:attrName>ppt_h</p:attrName>
                                        </p:attrNameLst>
                                      </p:cBhvr>
                                      <p:tavLst>
                                        <p:tav tm="0" fmla="#ppt_h*sin(2.5*pi*$)">
                                          <p:val>
                                            <p:fltVal val="0"/>
                                          </p:val>
                                        </p:tav>
                                        <p:tav tm="100000">
                                          <p:val>
                                            <p:fltVal val="1"/>
                                          </p:val>
                                        </p:tav>
                                      </p:tavLst>
                                    </p:anim>
                                  </p:childTnLst>
                                </p:cTn>
                              </p:par>
                              <p:par>
                                <p:cTn id="37" presetID="2" presetClass="exit" presetSubtype="4" fill="hold" grpId="2" nodeType="withEffect">
                                  <p:stCondLst>
                                    <p:cond delay="0"/>
                                  </p:stCondLst>
                                  <p:childTnLst>
                                    <p:anim calcmode="lin" valueType="num">
                                      <p:cBhvr additive="base">
                                        <p:cTn id="38" dur="4500"/>
                                        <p:tgtEl>
                                          <p:spTgt spid="26"/>
                                        </p:tgtEl>
                                        <p:attrNameLst>
                                          <p:attrName>ppt_x</p:attrName>
                                        </p:attrNameLst>
                                      </p:cBhvr>
                                      <p:tavLst>
                                        <p:tav tm="0">
                                          <p:val>
                                            <p:strVal val="ppt_x"/>
                                          </p:val>
                                        </p:tav>
                                        <p:tav tm="100000">
                                          <p:val>
                                            <p:strVal val="ppt_x"/>
                                          </p:val>
                                        </p:tav>
                                      </p:tavLst>
                                    </p:anim>
                                    <p:anim calcmode="lin" valueType="num">
                                      <p:cBhvr additive="base">
                                        <p:cTn id="39" dur="4500"/>
                                        <p:tgtEl>
                                          <p:spTgt spid="26"/>
                                        </p:tgtEl>
                                        <p:attrNameLst>
                                          <p:attrName>ppt_y</p:attrName>
                                        </p:attrNameLst>
                                      </p:cBhvr>
                                      <p:tavLst>
                                        <p:tav tm="0">
                                          <p:val>
                                            <p:strVal val="ppt_y"/>
                                          </p:val>
                                        </p:tav>
                                        <p:tav tm="100000">
                                          <p:val>
                                            <p:strVal val="1+ppt_h/2"/>
                                          </p:val>
                                        </p:tav>
                                      </p:tavLst>
                                    </p:anim>
                                    <p:set>
                                      <p:cBhvr>
                                        <p:cTn id="40" dur="1" fill="hold">
                                          <p:stCondLst>
                                            <p:cond delay="4499"/>
                                          </p:stCondLst>
                                        </p:cTn>
                                        <p:tgtEl>
                                          <p:spTgt spid="26"/>
                                        </p:tgtEl>
                                        <p:attrNameLst>
                                          <p:attrName>style.visibility</p:attrName>
                                        </p:attrNameLst>
                                      </p:cBhvr>
                                      <p:to>
                                        <p:strVal val="hidden"/>
                                      </p:to>
                                    </p:set>
                                  </p:childTnLst>
                                </p:cTn>
                              </p:par>
                              <p:par>
                                <p:cTn id="41" presetID="2" presetClass="entr" presetSubtype="1"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ppt_x"/>
                                          </p:val>
                                        </p:tav>
                                        <p:tav tm="100000">
                                          <p:val>
                                            <p:strVal val="#ppt_x"/>
                                          </p:val>
                                        </p:tav>
                                      </p:tavLst>
                                    </p:anim>
                                    <p:anim calcmode="lin" valueType="num">
                                      <p:cBhvr additive="base">
                                        <p:cTn id="44" dur="4000" fill="hold"/>
                                        <p:tgtEl>
                                          <p:spTgt spid="27"/>
                                        </p:tgtEl>
                                        <p:attrNameLst>
                                          <p:attrName>ppt_y</p:attrName>
                                        </p:attrNameLst>
                                      </p:cBhvr>
                                      <p:tavLst>
                                        <p:tav tm="0">
                                          <p:val>
                                            <p:strVal val="0-#ppt_h/2"/>
                                          </p:val>
                                        </p:tav>
                                        <p:tav tm="100000">
                                          <p:val>
                                            <p:strVal val="#ppt_y"/>
                                          </p:val>
                                        </p:tav>
                                      </p:tavLst>
                                    </p:anim>
                                  </p:childTnLst>
                                </p:cTn>
                              </p:par>
                              <p:par>
                                <p:cTn id="45" presetID="19" presetClass="entr" presetSubtype="5" fill="hold" grpId="1"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4000" fill="hold"/>
                                        <p:tgtEl>
                                          <p:spTgt spid="27"/>
                                        </p:tgtEl>
                                        <p:attrNameLst>
                                          <p:attrName>ppt_w</p:attrName>
                                        </p:attrNameLst>
                                      </p:cBhvr>
                                      <p:tavLst>
                                        <p:tav tm="0">
                                          <p:val>
                                            <p:strVal val="#ppt_w"/>
                                          </p:val>
                                        </p:tav>
                                        <p:tav tm="100000">
                                          <p:val>
                                            <p:strVal val="#ppt_w"/>
                                          </p:val>
                                        </p:tav>
                                      </p:tavLst>
                                    </p:anim>
                                    <p:anim calcmode="lin" valueType="num">
                                      <p:cBhvr>
                                        <p:cTn id="48" dur="4000" fill="hold"/>
                                        <p:tgtEl>
                                          <p:spTgt spid="27"/>
                                        </p:tgtEl>
                                        <p:attrNameLst>
                                          <p:attrName>ppt_h</p:attrName>
                                        </p:attrNameLst>
                                      </p:cBhvr>
                                      <p:tavLst>
                                        <p:tav tm="0" fmla="#ppt_h*sin(2.5*pi*$)">
                                          <p:val>
                                            <p:fltVal val="0"/>
                                          </p:val>
                                        </p:tav>
                                        <p:tav tm="100000">
                                          <p:val>
                                            <p:fltVal val="1"/>
                                          </p:val>
                                        </p:tav>
                                      </p:tavLst>
                                    </p:anim>
                                  </p:childTnLst>
                                </p:cTn>
                              </p:par>
                              <p:par>
                                <p:cTn id="49" presetID="2" presetClass="exit" presetSubtype="4" fill="hold" grpId="2" nodeType="withEffect">
                                  <p:stCondLst>
                                    <p:cond delay="0"/>
                                  </p:stCondLst>
                                  <p:childTnLst>
                                    <p:anim calcmode="lin" valueType="num">
                                      <p:cBhvr additive="base">
                                        <p:cTn id="50" dur="4500"/>
                                        <p:tgtEl>
                                          <p:spTgt spid="27"/>
                                        </p:tgtEl>
                                        <p:attrNameLst>
                                          <p:attrName>ppt_x</p:attrName>
                                        </p:attrNameLst>
                                      </p:cBhvr>
                                      <p:tavLst>
                                        <p:tav tm="0">
                                          <p:val>
                                            <p:strVal val="ppt_x"/>
                                          </p:val>
                                        </p:tav>
                                        <p:tav tm="100000">
                                          <p:val>
                                            <p:strVal val="ppt_x"/>
                                          </p:val>
                                        </p:tav>
                                      </p:tavLst>
                                    </p:anim>
                                    <p:anim calcmode="lin" valueType="num">
                                      <p:cBhvr additive="base">
                                        <p:cTn id="51" dur="4500"/>
                                        <p:tgtEl>
                                          <p:spTgt spid="27"/>
                                        </p:tgtEl>
                                        <p:attrNameLst>
                                          <p:attrName>ppt_y</p:attrName>
                                        </p:attrNameLst>
                                      </p:cBhvr>
                                      <p:tavLst>
                                        <p:tav tm="0">
                                          <p:val>
                                            <p:strVal val="ppt_y"/>
                                          </p:val>
                                        </p:tav>
                                        <p:tav tm="100000">
                                          <p:val>
                                            <p:strVal val="1+ppt_h/2"/>
                                          </p:val>
                                        </p:tav>
                                      </p:tavLst>
                                    </p:anim>
                                    <p:set>
                                      <p:cBhvr>
                                        <p:cTn id="52" dur="1" fill="hold">
                                          <p:stCondLst>
                                            <p:cond delay="4499"/>
                                          </p:stCondLst>
                                        </p:cTn>
                                        <p:tgtEl>
                                          <p:spTgt spid="27"/>
                                        </p:tgtEl>
                                        <p:attrNameLst>
                                          <p:attrName>style.visibility</p:attrName>
                                        </p:attrNameLst>
                                      </p:cBhvr>
                                      <p:to>
                                        <p:strVal val="hidden"/>
                                      </p:to>
                                    </p:set>
                                  </p:childTnLst>
                                </p:cTn>
                              </p:par>
                              <p:par>
                                <p:cTn id="53" presetID="2" presetClass="entr" presetSubtype="1"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4000" fill="hold"/>
                                        <p:tgtEl>
                                          <p:spTgt spid="30"/>
                                        </p:tgtEl>
                                        <p:attrNameLst>
                                          <p:attrName>ppt_x</p:attrName>
                                        </p:attrNameLst>
                                      </p:cBhvr>
                                      <p:tavLst>
                                        <p:tav tm="0">
                                          <p:val>
                                            <p:strVal val="#ppt_x"/>
                                          </p:val>
                                        </p:tav>
                                        <p:tav tm="100000">
                                          <p:val>
                                            <p:strVal val="#ppt_x"/>
                                          </p:val>
                                        </p:tav>
                                      </p:tavLst>
                                    </p:anim>
                                    <p:anim calcmode="lin" valueType="num">
                                      <p:cBhvr additive="base">
                                        <p:cTn id="56" dur="4000" fill="hold"/>
                                        <p:tgtEl>
                                          <p:spTgt spid="30"/>
                                        </p:tgtEl>
                                        <p:attrNameLst>
                                          <p:attrName>ppt_y</p:attrName>
                                        </p:attrNameLst>
                                      </p:cBhvr>
                                      <p:tavLst>
                                        <p:tav tm="0">
                                          <p:val>
                                            <p:strVal val="0-#ppt_h/2"/>
                                          </p:val>
                                        </p:tav>
                                        <p:tav tm="100000">
                                          <p:val>
                                            <p:strVal val="#ppt_y"/>
                                          </p:val>
                                        </p:tav>
                                      </p:tavLst>
                                    </p:anim>
                                  </p:childTnLst>
                                </p:cTn>
                              </p:par>
                              <p:par>
                                <p:cTn id="57" presetID="19" presetClass="entr" presetSubtype="5" fill="hold" grpId="1"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4000" fill="hold"/>
                                        <p:tgtEl>
                                          <p:spTgt spid="30"/>
                                        </p:tgtEl>
                                        <p:attrNameLst>
                                          <p:attrName>ppt_w</p:attrName>
                                        </p:attrNameLst>
                                      </p:cBhvr>
                                      <p:tavLst>
                                        <p:tav tm="0">
                                          <p:val>
                                            <p:strVal val="#ppt_w"/>
                                          </p:val>
                                        </p:tav>
                                        <p:tav tm="100000">
                                          <p:val>
                                            <p:strVal val="#ppt_w"/>
                                          </p:val>
                                        </p:tav>
                                      </p:tavLst>
                                    </p:anim>
                                    <p:anim calcmode="lin" valueType="num">
                                      <p:cBhvr>
                                        <p:cTn id="60" dur="4000" fill="hold"/>
                                        <p:tgtEl>
                                          <p:spTgt spid="30"/>
                                        </p:tgtEl>
                                        <p:attrNameLst>
                                          <p:attrName>ppt_h</p:attrName>
                                        </p:attrNameLst>
                                      </p:cBhvr>
                                      <p:tavLst>
                                        <p:tav tm="0" fmla="#ppt_h*sin(2.5*pi*$)">
                                          <p:val>
                                            <p:fltVal val="0"/>
                                          </p:val>
                                        </p:tav>
                                        <p:tav tm="100000">
                                          <p:val>
                                            <p:fltVal val="1"/>
                                          </p:val>
                                        </p:tav>
                                      </p:tavLst>
                                    </p:anim>
                                  </p:childTnLst>
                                </p:cTn>
                              </p:par>
                              <p:par>
                                <p:cTn id="61" presetID="2" presetClass="exit" presetSubtype="4" fill="hold" grpId="2" nodeType="withEffect">
                                  <p:stCondLst>
                                    <p:cond delay="0"/>
                                  </p:stCondLst>
                                  <p:childTnLst>
                                    <p:anim calcmode="lin" valueType="num">
                                      <p:cBhvr additive="base">
                                        <p:cTn id="62" dur="4500"/>
                                        <p:tgtEl>
                                          <p:spTgt spid="30"/>
                                        </p:tgtEl>
                                        <p:attrNameLst>
                                          <p:attrName>ppt_x</p:attrName>
                                        </p:attrNameLst>
                                      </p:cBhvr>
                                      <p:tavLst>
                                        <p:tav tm="0">
                                          <p:val>
                                            <p:strVal val="ppt_x"/>
                                          </p:val>
                                        </p:tav>
                                        <p:tav tm="100000">
                                          <p:val>
                                            <p:strVal val="ppt_x"/>
                                          </p:val>
                                        </p:tav>
                                      </p:tavLst>
                                    </p:anim>
                                    <p:anim calcmode="lin" valueType="num">
                                      <p:cBhvr additive="base">
                                        <p:cTn id="63" dur="4500"/>
                                        <p:tgtEl>
                                          <p:spTgt spid="30"/>
                                        </p:tgtEl>
                                        <p:attrNameLst>
                                          <p:attrName>ppt_y</p:attrName>
                                        </p:attrNameLst>
                                      </p:cBhvr>
                                      <p:tavLst>
                                        <p:tav tm="0">
                                          <p:val>
                                            <p:strVal val="ppt_y"/>
                                          </p:val>
                                        </p:tav>
                                        <p:tav tm="100000">
                                          <p:val>
                                            <p:strVal val="1+ppt_h/2"/>
                                          </p:val>
                                        </p:tav>
                                      </p:tavLst>
                                    </p:anim>
                                    <p:set>
                                      <p:cBhvr>
                                        <p:cTn id="64" dur="1" fill="hold">
                                          <p:stCondLst>
                                            <p:cond delay="4499"/>
                                          </p:stCondLst>
                                        </p:cTn>
                                        <p:tgtEl>
                                          <p:spTgt spid="30"/>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4000" fill="hold"/>
                                        <p:tgtEl>
                                          <p:spTgt spid="29"/>
                                        </p:tgtEl>
                                        <p:attrNameLst>
                                          <p:attrName>ppt_x</p:attrName>
                                        </p:attrNameLst>
                                      </p:cBhvr>
                                      <p:tavLst>
                                        <p:tav tm="0">
                                          <p:val>
                                            <p:strVal val="#ppt_x"/>
                                          </p:val>
                                        </p:tav>
                                        <p:tav tm="100000">
                                          <p:val>
                                            <p:strVal val="#ppt_x"/>
                                          </p:val>
                                        </p:tav>
                                      </p:tavLst>
                                    </p:anim>
                                    <p:anim calcmode="lin" valueType="num">
                                      <p:cBhvr additive="base">
                                        <p:cTn id="68" dur="4000" fill="hold"/>
                                        <p:tgtEl>
                                          <p:spTgt spid="29"/>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4000" fill="hold"/>
                                        <p:tgtEl>
                                          <p:spTgt spid="29"/>
                                        </p:tgtEl>
                                        <p:attrNameLst>
                                          <p:attrName>ppt_w</p:attrName>
                                        </p:attrNameLst>
                                      </p:cBhvr>
                                      <p:tavLst>
                                        <p:tav tm="0">
                                          <p:val>
                                            <p:strVal val="#ppt_w"/>
                                          </p:val>
                                        </p:tav>
                                        <p:tav tm="100000">
                                          <p:val>
                                            <p:strVal val="#ppt_w"/>
                                          </p:val>
                                        </p:tav>
                                      </p:tavLst>
                                    </p:anim>
                                    <p:anim calcmode="lin" valueType="num">
                                      <p:cBhvr>
                                        <p:cTn id="72" dur="4000" fill="hold"/>
                                        <p:tgtEl>
                                          <p:spTgt spid="29"/>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29"/>
                                        </p:tgtEl>
                                        <p:attrNameLst>
                                          <p:attrName>ppt_x</p:attrName>
                                        </p:attrNameLst>
                                      </p:cBhvr>
                                      <p:tavLst>
                                        <p:tav tm="0">
                                          <p:val>
                                            <p:strVal val="ppt_x"/>
                                          </p:val>
                                        </p:tav>
                                        <p:tav tm="100000">
                                          <p:val>
                                            <p:strVal val="ppt_x"/>
                                          </p:val>
                                        </p:tav>
                                      </p:tavLst>
                                    </p:anim>
                                    <p:anim calcmode="lin" valueType="num">
                                      <p:cBhvr additive="base">
                                        <p:cTn id="75" dur="4500"/>
                                        <p:tgtEl>
                                          <p:spTgt spid="29"/>
                                        </p:tgtEl>
                                        <p:attrNameLst>
                                          <p:attrName>ppt_y</p:attrName>
                                        </p:attrNameLst>
                                      </p:cBhvr>
                                      <p:tavLst>
                                        <p:tav tm="0">
                                          <p:val>
                                            <p:strVal val="ppt_y"/>
                                          </p:val>
                                        </p:tav>
                                        <p:tav tm="100000">
                                          <p:val>
                                            <p:strVal val="1+ppt_h/2"/>
                                          </p:val>
                                        </p:tav>
                                      </p:tavLst>
                                    </p:anim>
                                    <p:set>
                                      <p:cBhvr>
                                        <p:cTn id="76" dur="1" fill="hold">
                                          <p:stCondLst>
                                            <p:cond delay="4499"/>
                                          </p:stCondLst>
                                        </p:cTn>
                                        <p:tgtEl>
                                          <p:spTgt spid="29"/>
                                        </p:tgtEl>
                                        <p:attrNameLst>
                                          <p:attrName>style.visibility</p:attrName>
                                        </p:attrNameLst>
                                      </p:cBhvr>
                                      <p:to>
                                        <p:strVal val="hidden"/>
                                      </p:to>
                                    </p:set>
                                  </p:childTnLst>
                                </p:cTn>
                              </p:par>
                              <p:par>
                                <p:cTn id="77" presetID="2" presetClass="entr" presetSubtype="4"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 calcmode="lin" valueType="num">
                                      <p:cBhvr additive="base">
                                        <p:cTn id="79" dur="4000" fill="hold"/>
                                        <p:tgtEl>
                                          <p:spTgt spid="36"/>
                                        </p:tgtEl>
                                        <p:attrNameLst>
                                          <p:attrName>ppt_x</p:attrName>
                                        </p:attrNameLst>
                                      </p:cBhvr>
                                      <p:tavLst>
                                        <p:tav tm="0">
                                          <p:val>
                                            <p:strVal val="#ppt_x"/>
                                          </p:val>
                                        </p:tav>
                                        <p:tav tm="100000">
                                          <p:val>
                                            <p:strVal val="#ppt_x"/>
                                          </p:val>
                                        </p:tav>
                                      </p:tavLst>
                                    </p:anim>
                                    <p:anim calcmode="lin" valueType="num">
                                      <p:cBhvr additive="base">
                                        <p:cTn id="80" dur="4000" fill="hold"/>
                                        <p:tgtEl>
                                          <p:spTgt spid="36"/>
                                        </p:tgtEl>
                                        <p:attrNameLst>
                                          <p:attrName>ppt_y</p:attrName>
                                        </p:attrNameLst>
                                      </p:cBhvr>
                                      <p:tavLst>
                                        <p:tav tm="0">
                                          <p:val>
                                            <p:strVal val="1+#ppt_h/2"/>
                                          </p:val>
                                        </p:tav>
                                        <p:tav tm="100000">
                                          <p:val>
                                            <p:strVal val="#ppt_y"/>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p:cTn id="83" dur="4000" fill="hold"/>
                                        <p:tgtEl>
                                          <p:spTgt spid="36"/>
                                        </p:tgtEl>
                                        <p:attrNameLst>
                                          <p:attrName>ppt_w</p:attrName>
                                        </p:attrNameLst>
                                      </p:cBhvr>
                                      <p:tavLst>
                                        <p:tav tm="0">
                                          <p:val>
                                            <p:strVal val="#ppt_w"/>
                                          </p:val>
                                        </p:tav>
                                        <p:tav tm="100000">
                                          <p:val>
                                            <p:strVal val="#ppt_w"/>
                                          </p:val>
                                        </p:tav>
                                      </p:tavLst>
                                    </p:anim>
                                    <p:anim calcmode="lin" valueType="num">
                                      <p:cBhvr>
                                        <p:cTn id="84" dur="4000" fill="hold"/>
                                        <p:tgtEl>
                                          <p:spTgt spid="36"/>
                                        </p:tgtEl>
                                        <p:attrNameLst>
                                          <p:attrName>ppt_h</p:attrName>
                                        </p:attrNameLst>
                                      </p:cBhvr>
                                      <p:tavLst>
                                        <p:tav tm="0" fmla="#ppt_h*sin(2.5*pi*$)">
                                          <p:val>
                                            <p:fltVal val="0"/>
                                          </p:val>
                                        </p:tav>
                                        <p:tav tm="100000">
                                          <p:val>
                                            <p:fltVal val="1"/>
                                          </p:val>
                                        </p:tav>
                                      </p:tavLst>
                                    </p:anim>
                                  </p:childTnLst>
                                </p:cTn>
                              </p:par>
                              <p:par>
                                <p:cTn id="85" presetID="2" presetClass="exit" presetSubtype="1" fill="hold" grpId="2" nodeType="withEffect">
                                  <p:stCondLst>
                                    <p:cond delay="0"/>
                                  </p:stCondLst>
                                  <p:childTnLst>
                                    <p:anim calcmode="lin" valueType="num">
                                      <p:cBhvr additive="base">
                                        <p:cTn id="86" dur="4500"/>
                                        <p:tgtEl>
                                          <p:spTgt spid="36"/>
                                        </p:tgtEl>
                                        <p:attrNameLst>
                                          <p:attrName>ppt_x</p:attrName>
                                        </p:attrNameLst>
                                      </p:cBhvr>
                                      <p:tavLst>
                                        <p:tav tm="0">
                                          <p:val>
                                            <p:strVal val="ppt_x"/>
                                          </p:val>
                                        </p:tav>
                                        <p:tav tm="100000">
                                          <p:val>
                                            <p:strVal val="ppt_x"/>
                                          </p:val>
                                        </p:tav>
                                      </p:tavLst>
                                    </p:anim>
                                    <p:anim calcmode="lin" valueType="num">
                                      <p:cBhvr additive="base">
                                        <p:cTn id="87" dur="4500"/>
                                        <p:tgtEl>
                                          <p:spTgt spid="36"/>
                                        </p:tgtEl>
                                        <p:attrNameLst>
                                          <p:attrName>ppt_y</p:attrName>
                                        </p:attrNameLst>
                                      </p:cBhvr>
                                      <p:tavLst>
                                        <p:tav tm="0">
                                          <p:val>
                                            <p:strVal val="ppt_y"/>
                                          </p:val>
                                        </p:tav>
                                        <p:tav tm="100000">
                                          <p:val>
                                            <p:strVal val="0-ppt_h/2"/>
                                          </p:val>
                                        </p:tav>
                                      </p:tavLst>
                                    </p:anim>
                                    <p:set>
                                      <p:cBhvr>
                                        <p:cTn id="88" dur="1" fill="hold">
                                          <p:stCondLst>
                                            <p:cond delay="4499"/>
                                          </p:stCondLst>
                                        </p:cTn>
                                        <p:tgtEl>
                                          <p:spTgt spid="36"/>
                                        </p:tgtEl>
                                        <p:attrNameLst>
                                          <p:attrName>style.visibility</p:attrName>
                                        </p:attrNameLst>
                                      </p:cBhvr>
                                      <p:to>
                                        <p:strVal val="hidden"/>
                                      </p:to>
                                    </p:set>
                                  </p:childTnLst>
                                </p:cTn>
                              </p:par>
                              <p:par>
                                <p:cTn id="89" presetID="2" presetClass="entr" presetSubtype="4"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4000" fill="hold"/>
                                        <p:tgtEl>
                                          <p:spTgt spid="35"/>
                                        </p:tgtEl>
                                        <p:attrNameLst>
                                          <p:attrName>ppt_x</p:attrName>
                                        </p:attrNameLst>
                                      </p:cBhvr>
                                      <p:tavLst>
                                        <p:tav tm="0">
                                          <p:val>
                                            <p:strVal val="#ppt_x"/>
                                          </p:val>
                                        </p:tav>
                                        <p:tav tm="100000">
                                          <p:val>
                                            <p:strVal val="#ppt_x"/>
                                          </p:val>
                                        </p:tav>
                                      </p:tavLst>
                                    </p:anim>
                                    <p:anim calcmode="lin" valueType="num">
                                      <p:cBhvr additive="base">
                                        <p:cTn id="92" dur="4000" fill="hold"/>
                                        <p:tgtEl>
                                          <p:spTgt spid="35"/>
                                        </p:tgtEl>
                                        <p:attrNameLst>
                                          <p:attrName>ppt_y</p:attrName>
                                        </p:attrNameLst>
                                      </p:cBhvr>
                                      <p:tavLst>
                                        <p:tav tm="0">
                                          <p:val>
                                            <p:strVal val="1+#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p:cTn id="95" dur="4000" fill="hold"/>
                                        <p:tgtEl>
                                          <p:spTgt spid="35"/>
                                        </p:tgtEl>
                                        <p:attrNameLst>
                                          <p:attrName>ppt_w</p:attrName>
                                        </p:attrNameLst>
                                      </p:cBhvr>
                                      <p:tavLst>
                                        <p:tav tm="0">
                                          <p:val>
                                            <p:strVal val="#ppt_w"/>
                                          </p:val>
                                        </p:tav>
                                        <p:tav tm="100000">
                                          <p:val>
                                            <p:strVal val="#ppt_w"/>
                                          </p:val>
                                        </p:tav>
                                      </p:tavLst>
                                    </p:anim>
                                    <p:anim calcmode="lin" valueType="num">
                                      <p:cBhvr>
                                        <p:cTn id="96" dur="4000" fill="hold"/>
                                        <p:tgtEl>
                                          <p:spTgt spid="35"/>
                                        </p:tgtEl>
                                        <p:attrNameLst>
                                          <p:attrName>ppt_h</p:attrName>
                                        </p:attrNameLst>
                                      </p:cBhvr>
                                      <p:tavLst>
                                        <p:tav tm="0" fmla="#ppt_h*sin(2.5*pi*$)">
                                          <p:val>
                                            <p:fltVal val="0"/>
                                          </p:val>
                                        </p:tav>
                                        <p:tav tm="100000">
                                          <p:val>
                                            <p:fltVal val="1"/>
                                          </p:val>
                                        </p:tav>
                                      </p:tavLst>
                                    </p:anim>
                                  </p:childTnLst>
                                </p:cTn>
                              </p:par>
                              <p:par>
                                <p:cTn id="97" presetID="2" presetClass="exit" presetSubtype="1" fill="hold" grpId="2" nodeType="withEffect">
                                  <p:stCondLst>
                                    <p:cond delay="0"/>
                                  </p:stCondLst>
                                  <p:childTnLst>
                                    <p:anim calcmode="lin" valueType="num">
                                      <p:cBhvr additive="base">
                                        <p:cTn id="98" dur="4500"/>
                                        <p:tgtEl>
                                          <p:spTgt spid="35"/>
                                        </p:tgtEl>
                                        <p:attrNameLst>
                                          <p:attrName>ppt_x</p:attrName>
                                        </p:attrNameLst>
                                      </p:cBhvr>
                                      <p:tavLst>
                                        <p:tav tm="0">
                                          <p:val>
                                            <p:strVal val="ppt_x"/>
                                          </p:val>
                                        </p:tav>
                                        <p:tav tm="100000">
                                          <p:val>
                                            <p:strVal val="ppt_x"/>
                                          </p:val>
                                        </p:tav>
                                      </p:tavLst>
                                    </p:anim>
                                    <p:anim calcmode="lin" valueType="num">
                                      <p:cBhvr additive="base">
                                        <p:cTn id="99" dur="4500"/>
                                        <p:tgtEl>
                                          <p:spTgt spid="35"/>
                                        </p:tgtEl>
                                        <p:attrNameLst>
                                          <p:attrName>ppt_y</p:attrName>
                                        </p:attrNameLst>
                                      </p:cBhvr>
                                      <p:tavLst>
                                        <p:tav tm="0">
                                          <p:val>
                                            <p:strVal val="ppt_y"/>
                                          </p:val>
                                        </p:tav>
                                        <p:tav tm="100000">
                                          <p:val>
                                            <p:strVal val="0-ppt_h/2"/>
                                          </p:val>
                                        </p:tav>
                                      </p:tavLst>
                                    </p:anim>
                                    <p:set>
                                      <p:cBhvr>
                                        <p:cTn id="100" dur="1" fill="hold">
                                          <p:stCondLst>
                                            <p:cond delay="4499"/>
                                          </p:stCondLst>
                                        </p:cTn>
                                        <p:tgtEl>
                                          <p:spTgt spid="35"/>
                                        </p:tgtEl>
                                        <p:attrNameLst>
                                          <p:attrName>style.visibility</p:attrName>
                                        </p:attrNameLst>
                                      </p:cBhvr>
                                      <p:to>
                                        <p:strVal val="hidden"/>
                                      </p:to>
                                    </p:set>
                                  </p:childTnLst>
                                </p:cTn>
                              </p:par>
                              <p:par>
                                <p:cTn id="101" presetID="2" presetClass="entr" presetSubtype="4"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additive="base">
                                        <p:cTn id="103" dur="4000" fill="hold"/>
                                        <p:tgtEl>
                                          <p:spTgt spid="37"/>
                                        </p:tgtEl>
                                        <p:attrNameLst>
                                          <p:attrName>ppt_x</p:attrName>
                                        </p:attrNameLst>
                                      </p:cBhvr>
                                      <p:tavLst>
                                        <p:tav tm="0">
                                          <p:val>
                                            <p:strVal val="#ppt_x"/>
                                          </p:val>
                                        </p:tav>
                                        <p:tav tm="100000">
                                          <p:val>
                                            <p:strVal val="#ppt_x"/>
                                          </p:val>
                                        </p:tav>
                                      </p:tavLst>
                                    </p:anim>
                                    <p:anim calcmode="lin" valueType="num">
                                      <p:cBhvr additive="base">
                                        <p:cTn id="104" dur="4000" fill="hold"/>
                                        <p:tgtEl>
                                          <p:spTgt spid="37"/>
                                        </p:tgtEl>
                                        <p:attrNameLst>
                                          <p:attrName>ppt_y</p:attrName>
                                        </p:attrNameLst>
                                      </p:cBhvr>
                                      <p:tavLst>
                                        <p:tav tm="0">
                                          <p:val>
                                            <p:strVal val="1+#ppt_h/2"/>
                                          </p:val>
                                        </p:tav>
                                        <p:tav tm="100000">
                                          <p:val>
                                            <p:strVal val="#ppt_y"/>
                                          </p:val>
                                        </p:tav>
                                      </p:tavLst>
                                    </p:anim>
                                  </p:childTnLst>
                                </p:cTn>
                              </p:par>
                              <p:par>
                                <p:cTn id="105" presetID="19" presetClass="entr" presetSubtype="5" fill="hold" grpId="1"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p:cTn id="107" dur="4000" fill="hold"/>
                                        <p:tgtEl>
                                          <p:spTgt spid="37"/>
                                        </p:tgtEl>
                                        <p:attrNameLst>
                                          <p:attrName>ppt_w</p:attrName>
                                        </p:attrNameLst>
                                      </p:cBhvr>
                                      <p:tavLst>
                                        <p:tav tm="0">
                                          <p:val>
                                            <p:strVal val="#ppt_w"/>
                                          </p:val>
                                        </p:tav>
                                        <p:tav tm="100000">
                                          <p:val>
                                            <p:strVal val="#ppt_w"/>
                                          </p:val>
                                        </p:tav>
                                      </p:tavLst>
                                    </p:anim>
                                    <p:anim calcmode="lin" valueType="num">
                                      <p:cBhvr>
                                        <p:cTn id="108" dur="4000" fill="hold"/>
                                        <p:tgtEl>
                                          <p:spTgt spid="37"/>
                                        </p:tgtEl>
                                        <p:attrNameLst>
                                          <p:attrName>ppt_h</p:attrName>
                                        </p:attrNameLst>
                                      </p:cBhvr>
                                      <p:tavLst>
                                        <p:tav tm="0" fmla="#ppt_h*sin(2.5*pi*$)">
                                          <p:val>
                                            <p:fltVal val="0"/>
                                          </p:val>
                                        </p:tav>
                                        <p:tav tm="100000">
                                          <p:val>
                                            <p:fltVal val="1"/>
                                          </p:val>
                                        </p:tav>
                                      </p:tavLst>
                                    </p:anim>
                                  </p:childTnLst>
                                </p:cTn>
                              </p:par>
                              <p:par>
                                <p:cTn id="109" presetID="2" presetClass="exit" presetSubtype="1" fill="hold" grpId="2" nodeType="withEffect">
                                  <p:stCondLst>
                                    <p:cond delay="0"/>
                                  </p:stCondLst>
                                  <p:childTnLst>
                                    <p:anim calcmode="lin" valueType="num">
                                      <p:cBhvr additive="base">
                                        <p:cTn id="110" dur="4500"/>
                                        <p:tgtEl>
                                          <p:spTgt spid="37"/>
                                        </p:tgtEl>
                                        <p:attrNameLst>
                                          <p:attrName>ppt_x</p:attrName>
                                        </p:attrNameLst>
                                      </p:cBhvr>
                                      <p:tavLst>
                                        <p:tav tm="0">
                                          <p:val>
                                            <p:strVal val="ppt_x"/>
                                          </p:val>
                                        </p:tav>
                                        <p:tav tm="100000">
                                          <p:val>
                                            <p:strVal val="ppt_x"/>
                                          </p:val>
                                        </p:tav>
                                      </p:tavLst>
                                    </p:anim>
                                    <p:anim calcmode="lin" valueType="num">
                                      <p:cBhvr additive="base">
                                        <p:cTn id="111" dur="4500"/>
                                        <p:tgtEl>
                                          <p:spTgt spid="37"/>
                                        </p:tgtEl>
                                        <p:attrNameLst>
                                          <p:attrName>ppt_y</p:attrName>
                                        </p:attrNameLst>
                                      </p:cBhvr>
                                      <p:tavLst>
                                        <p:tav tm="0">
                                          <p:val>
                                            <p:strVal val="ppt_y"/>
                                          </p:val>
                                        </p:tav>
                                        <p:tav tm="100000">
                                          <p:val>
                                            <p:strVal val="0-ppt_h/2"/>
                                          </p:val>
                                        </p:tav>
                                      </p:tavLst>
                                    </p:anim>
                                    <p:set>
                                      <p:cBhvr>
                                        <p:cTn id="112" dur="1" fill="hold">
                                          <p:stCondLst>
                                            <p:cond delay="4499"/>
                                          </p:stCondLst>
                                        </p:cTn>
                                        <p:tgtEl>
                                          <p:spTgt spid="37"/>
                                        </p:tgtEl>
                                        <p:attrNameLst>
                                          <p:attrName>style.visibility</p:attrName>
                                        </p:attrNameLst>
                                      </p:cBhvr>
                                      <p:to>
                                        <p:strVal val="hidden"/>
                                      </p:to>
                                    </p:set>
                                  </p:childTnLst>
                                </p:cTn>
                              </p:par>
                              <p:par>
                                <p:cTn id="113" presetID="2" presetClass="entr" presetSubtype="4" fill="hold" grpId="0"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4000" fill="hold"/>
                                        <p:tgtEl>
                                          <p:spTgt spid="34"/>
                                        </p:tgtEl>
                                        <p:attrNameLst>
                                          <p:attrName>ppt_x</p:attrName>
                                        </p:attrNameLst>
                                      </p:cBhvr>
                                      <p:tavLst>
                                        <p:tav tm="0">
                                          <p:val>
                                            <p:strVal val="#ppt_x"/>
                                          </p:val>
                                        </p:tav>
                                        <p:tav tm="100000">
                                          <p:val>
                                            <p:strVal val="#ppt_x"/>
                                          </p:val>
                                        </p:tav>
                                      </p:tavLst>
                                    </p:anim>
                                    <p:anim calcmode="lin" valueType="num">
                                      <p:cBhvr additive="base">
                                        <p:cTn id="116" dur="4000" fill="hold"/>
                                        <p:tgtEl>
                                          <p:spTgt spid="34"/>
                                        </p:tgtEl>
                                        <p:attrNameLst>
                                          <p:attrName>ppt_y</p:attrName>
                                        </p:attrNameLst>
                                      </p:cBhvr>
                                      <p:tavLst>
                                        <p:tav tm="0">
                                          <p:val>
                                            <p:strVal val="1+#ppt_h/2"/>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34"/>
                                        </p:tgtEl>
                                        <p:attrNameLst>
                                          <p:attrName>style.visibility</p:attrName>
                                        </p:attrNameLst>
                                      </p:cBhvr>
                                      <p:to>
                                        <p:strVal val="visible"/>
                                      </p:to>
                                    </p:set>
                                    <p:anim calcmode="lin" valueType="num">
                                      <p:cBhvr>
                                        <p:cTn id="119" dur="4000" fill="hold"/>
                                        <p:tgtEl>
                                          <p:spTgt spid="34"/>
                                        </p:tgtEl>
                                        <p:attrNameLst>
                                          <p:attrName>ppt_w</p:attrName>
                                        </p:attrNameLst>
                                      </p:cBhvr>
                                      <p:tavLst>
                                        <p:tav tm="0">
                                          <p:val>
                                            <p:strVal val="#ppt_w"/>
                                          </p:val>
                                        </p:tav>
                                        <p:tav tm="100000">
                                          <p:val>
                                            <p:strVal val="#ppt_w"/>
                                          </p:val>
                                        </p:tav>
                                      </p:tavLst>
                                    </p:anim>
                                    <p:anim calcmode="lin" valueType="num">
                                      <p:cBhvr>
                                        <p:cTn id="120" dur="4000" fill="hold"/>
                                        <p:tgtEl>
                                          <p:spTgt spid="34"/>
                                        </p:tgtEl>
                                        <p:attrNameLst>
                                          <p:attrName>ppt_h</p:attrName>
                                        </p:attrNameLst>
                                      </p:cBhvr>
                                      <p:tavLst>
                                        <p:tav tm="0" fmla="#ppt_h*sin(2.5*pi*$)">
                                          <p:val>
                                            <p:fltVal val="0"/>
                                          </p:val>
                                        </p:tav>
                                        <p:tav tm="100000">
                                          <p:val>
                                            <p:fltVal val="1"/>
                                          </p:val>
                                        </p:tav>
                                      </p:tavLst>
                                    </p:anim>
                                  </p:childTnLst>
                                </p:cTn>
                              </p:par>
                              <p:par>
                                <p:cTn id="121" presetID="2" presetClass="exit" presetSubtype="1" fill="hold" grpId="2" nodeType="withEffect">
                                  <p:stCondLst>
                                    <p:cond delay="0"/>
                                  </p:stCondLst>
                                  <p:childTnLst>
                                    <p:anim calcmode="lin" valueType="num">
                                      <p:cBhvr additive="base">
                                        <p:cTn id="122" dur="4500"/>
                                        <p:tgtEl>
                                          <p:spTgt spid="34"/>
                                        </p:tgtEl>
                                        <p:attrNameLst>
                                          <p:attrName>ppt_x</p:attrName>
                                        </p:attrNameLst>
                                      </p:cBhvr>
                                      <p:tavLst>
                                        <p:tav tm="0">
                                          <p:val>
                                            <p:strVal val="ppt_x"/>
                                          </p:val>
                                        </p:tav>
                                        <p:tav tm="100000">
                                          <p:val>
                                            <p:strVal val="ppt_x"/>
                                          </p:val>
                                        </p:tav>
                                      </p:tavLst>
                                    </p:anim>
                                    <p:anim calcmode="lin" valueType="num">
                                      <p:cBhvr additive="base">
                                        <p:cTn id="123" dur="4500"/>
                                        <p:tgtEl>
                                          <p:spTgt spid="34"/>
                                        </p:tgtEl>
                                        <p:attrNameLst>
                                          <p:attrName>ppt_y</p:attrName>
                                        </p:attrNameLst>
                                      </p:cBhvr>
                                      <p:tavLst>
                                        <p:tav tm="0">
                                          <p:val>
                                            <p:strVal val="ppt_y"/>
                                          </p:val>
                                        </p:tav>
                                        <p:tav tm="100000">
                                          <p:val>
                                            <p:strVal val="0-ppt_h/2"/>
                                          </p:val>
                                        </p:tav>
                                      </p:tavLst>
                                    </p:anim>
                                    <p:set>
                                      <p:cBhvr>
                                        <p:cTn id="124" dur="1" fill="hold">
                                          <p:stCondLst>
                                            <p:cond delay="4499"/>
                                          </p:stCondLst>
                                        </p:cTn>
                                        <p:tgtEl>
                                          <p:spTgt spid="34"/>
                                        </p:tgtEl>
                                        <p:attrNameLst>
                                          <p:attrName>style.visibility</p:attrName>
                                        </p:attrNameLst>
                                      </p:cBhvr>
                                      <p:to>
                                        <p:strVal val="hidden"/>
                                      </p:to>
                                    </p:set>
                                  </p:childTnLst>
                                </p:cTn>
                              </p:par>
                              <p:par>
                                <p:cTn id="125" presetID="2" presetClass="entr" presetSubtype="4"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4000" fill="hold"/>
                                        <p:tgtEl>
                                          <p:spTgt spid="33"/>
                                        </p:tgtEl>
                                        <p:attrNameLst>
                                          <p:attrName>ppt_x</p:attrName>
                                        </p:attrNameLst>
                                      </p:cBhvr>
                                      <p:tavLst>
                                        <p:tav tm="0">
                                          <p:val>
                                            <p:strVal val="#ppt_x"/>
                                          </p:val>
                                        </p:tav>
                                        <p:tav tm="100000">
                                          <p:val>
                                            <p:strVal val="#ppt_x"/>
                                          </p:val>
                                        </p:tav>
                                      </p:tavLst>
                                    </p:anim>
                                    <p:anim calcmode="lin" valueType="num">
                                      <p:cBhvr additive="base">
                                        <p:cTn id="128" dur="4000" fill="hold"/>
                                        <p:tgtEl>
                                          <p:spTgt spid="33"/>
                                        </p:tgtEl>
                                        <p:attrNameLst>
                                          <p:attrName>ppt_y</p:attrName>
                                        </p:attrNameLst>
                                      </p:cBhvr>
                                      <p:tavLst>
                                        <p:tav tm="0">
                                          <p:val>
                                            <p:strVal val="1+#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33"/>
                                        </p:tgtEl>
                                        <p:attrNameLst>
                                          <p:attrName>style.visibility</p:attrName>
                                        </p:attrNameLst>
                                      </p:cBhvr>
                                      <p:to>
                                        <p:strVal val="visible"/>
                                      </p:to>
                                    </p:set>
                                    <p:anim calcmode="lin" valueType="num">
                                      <p:cBhvr>
                                        <p:cTn id="131" dur="4000" fill="hold"/>
                                        <p:tgtEl>
                                          <p:spTgt spid="33"/>
                                        </p:tgtEl>
                                        <p:attrNameLst>
                                          <p:attrName>ppt_w</p:attrName>
                                        </p:attrNameLst>
                                      </p:cBhvr>
                                      <p:tavLst>
                                        <p:tav tm="0">
                                          <p:val>
                                            <p:strVal val="#ppt_w"/>
                                          </p:val>
                                        </p:tav>
                                        <p:tav tm="100000">
                                          <p:val>
                                            <p:strVal val="#ppt_w"/>
                                          </p:val>
                                        </p:tav>
                                      </p:tavLst>
                                    </p:anim>
                                    <p:anim calcmode="lin" valueType="num">
                                      <p:cBhvr>
                                        <p:cTn id="132" dur="4000" fill="hold"/>
                                        <p:tgtEl>
                                          <p:spTgt spid="33"/>
                                        </p:tgtEl>
                                        <p:attrNameLst>
                                          <p:attrName>ppt_h</p:attrName>
                                        </p:attrNameLst>
                                      </p:cBhvr>
                                      <p:tavLst>
                                        <p:tav tm="0" fmla="#ppt_h*sin(2.5*pi*$)">
                                          <p:val>
                                            <p:fltVal val="0"/>
                                          </p:val>
                                        </p:tav>
                                        <p:tav tm="100000">
                                          <p:val>
                                            <p:fltVal val="1"/>
                                          </p:val>
                                        </p:tav>
                                      </p:tavLst>
                                    </p:anim>
                                  </p:childTnLst>
                                </p:cTn>
                              </p:par>
                              <p:par>
                                <p:cTn id="133" presetID="2" presetClass="exit" presetSubtype="1" fill="hold" grpId="2" nodeType="withEffect">
                                  <p:stCondLst>
                                    <p:cond delay="0"/>
                                  </p:stCondLst>
                                  <p:childTnLst>
                                    <p:anim calcmode="lin" valueType="num">
                                      <p:cBhvr additive="base">
                                        <p:cTn id="134" dur="4500"/>
                                        <p:tgtEl>
                                          <p:spTgt spid="33"/>
                                        </p:tgtEl>
                                        <p:attrNameLst>
                                          <p:attrName>ppt_x</p:attrName>
                                        </p:attrNameLst>
                                      </p:cBhvr>
                                      <p:tavLst>
                                        <p:tav tm="0">
                                          <p:val>
                                            <p:strVal val="ppt_x"/>
                                          </p:val>
                                        </p:tav>
                                        <p:tav tm="100000">
                                          <p:val>
                                            <p:strVal val="ppt_x"/>
                                          </p:val>
                                        </p:tav>
                                      </p:tavLst>
                                    </p:anim>
                                    <p:anim calcmode="lin" valueType="num">
                                      <p:cBhvr additive="base">
                                        <p:cTn id="135" dur="4500"/>
                                        <p:tgtEl>
                                          <p:spTgt spid="33"/>
                                        </p:tgtEl>
                                        <p:attrNameLst>
                                          <p:attrName>ppt_y</p:attrName>
                                        </p:attrNameLst>
                                      </p:cBhvr>
                                      <p:tavLst>
                                        <p:tav tm="0">
                                          <p:val>
                                            <p:strVal val="ppt_y"/>
                                          </p:val>
                                        </p:tav>
                                        <p:tav tm="100000">
                                          <p:val>
                                            <p:strVal val="0-ppt_h/2"/>
                                          </p:val>
                                        </p:tav>
                                      </p:tavLst>
                                    </p:anim>
                                    <p:set>
                                      <p:cBhvr>
                                        <p:cTn id="136" dur="1" fill="hold">
                                          <p:stCondLst>
                                            <p:cond delay="4499"/>
                                          </p:stCondLst>
                                        </p:cTn>
                                        <p:tgtEl>
                                          <p:spTgt spid="33"/>
                                        </p:tgtEl>
                                        <p:attrNameLst>
                                          <p:attrName>style.visibility</p:attrName>
                                        </p:attrNameLst>
                                      </p:cBhvr>
                                      <p:to>
                                        <p:strVal val="hidden"/>
                                      </p:to>
                                    </p:set>
                                  </p:childTnLst>
                                </p:cTn>
                              </p:par>
                              <p:par>
                                <p:cTn id="137" presetID="2" presetClass="entr" presetSubtype="4" fill="hold" grpId="0" nodeType="withEffect">
                                  <p:stCondLst>
                                    <p:cond delay="0"/>
                                  </p:stCondLst>
                                  <p:childTnLst>
                                    <p:set>
                                      <p:cBhvr>
                                        <p:cTn id="138" dur="1" fill="hold">
                                          <p:stCondLst>
                                            <p:cond delay="0"/>
                                          </p:stCondLst>
                                        </p:cTn>
                                        <p:tgtEl>
                                          <p:spTgt spid="32"/>
                                        </p:tgtEl>
                                        <p:attrNameLst>
                                          <p:attrName>style.visibility</p:attrName>
                                        </p:attrNameLst>
                                      </p:cBhvr>
                                      <p:to>
                                        <p:strVal val="visible"/>
                                      </p:to>
                                    </p:set>
                                    <p:anim calcmode="lin" valueType="num">
                                      <p:cBhvr additive="base">
                                        <p:cTn id="139" dur="4000" fill="hold"/>
                                        <p:tgtEl>
                                          <p:spTgt spid="32"/>
                                        </p:tgtEl>
                                        <p:attrNameLst>
                                          <p:attrName>ppt_x</p:attrName>
                                        </p:attrNameLst>
                                      </p:cBhvr>
                                      <p:tavLst>
                                        <p:tav tm="0">
                                          <p:val>
                                            <p:strVal val="#ppt_x"/>
                                          </p:val>
                                        </p:tav>
                                        <p:tav tm="100000">
                                          <p:val>
                                            <p:strVal val="#ppt_x"/>
                                          </p:val>
                                        </p:tav>
                                      </p:tavLst>
                                    </p:anim>
                                    <p:anim calcmode="lin" valueType="num">
                                      <p:cBhvr additive="base">
                                        <p:cTn id="140" dur="4000" fill="hold"/>
                                        <p:tgtEl>
                                          <p:spTgt spid="32"/>
                                        </p:tgtEl>
                                        <p:attrNameLst>
                                          <p:attrName>ppt_y</p:attrName>
                                        </p:attrNameLst>
                                      </p:cBhvr>
                                      <p:tavLst>
                                        <p:tav tm="0">
                                          <p:val>
                                            <p:strVal val="1+#ppt_h/2"/>
                                          </p:val>
                                        </p:tav>
                                        <p:tav tm="100000">
                                          <p:val>
                                            <p:strVal val="#ppt_y"/>
                                          </p:val>
                                        </p:tav>
                                      </p:tavLst>
                                    </p:anim>
                                  </p:childTnLst>
                                </p:cTn>
                              </p:par>
                              <p:par>
                                <p:cTn id="141" presetID="19" presetClass="entr" presetSubtype="5" fill="hold" grpId="1"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p:cTn id="143" dur="4000" fill="hold"/>
                                        <p:tgtEl>
                                          <p:spTgt spid="32"/>
                                        </p:tgtEl>
                                        <p:attrNameLst>
                                          <p:attrName>ppt_w</p:attrName>
                                        </p:attrNameLst>
                                      </p:cBhvr>
                                      <p:tavLst>
                                        <p:tav tm="0">
                                          <p:val>
                                            <p:strVal val="#ppt_w"/>
                                          </p:val>
                                        </p:tav>
                                        <p:tav tm="100000">
                                          <p:val>
                                            <p:strVal val="#ppt_w"/>
                                          </p:val>
                                        </p:tav>
                                      </p:tavLst>
                                    </p:anim>
                                    <p:anim calcmode="lin" valueType="num">
                                      <p:cBhvr>
                                        <p:cTn id="144" dur="4000" fill="hold"/>
                                        <p:tgtEl>
                                          <p:spTgt spid="32"/>
                                        </p:tgtEl>
                                        <p:attrNameLst>
                                          <p:attrName>ppt_h</p:attrName>
                                        </p:attrNameLst>
                                      </p:cBhvr>
                                      <p:tavLst>
                                        <p:tav tm="0" fmla="#ppt_h*sin(2.5*pi*$)">
                                          <p:val>
                                            <p:fltVal val="0"/>
                                          </p:val>
                                        </p:tav>
                                        <p:tav tm="100000">
                                          <p:val>
                                            <p:fltVal val="1"/>
                                          </p:val>
                                        </p:tav>
                                      </p:tavLst>
                                    </p:anim>
                                  </p:childTnLst>
                                </p:cTn>
                              </p:par>
                              <p:par>
                                <p:cTn id="145" presetID="2" presetClass="exit" presetSubtype="1" fill="hold" grpId="2" nodeType="withEffect">
                                  <p:stCondLst>
                                    <p:cond delay="0"/>
                                  </p:stCondLst>
                                  <p:childTnLst>
                                    <p:anim calcmode="lin" valueType="num">
                                      <p:cBhvr additive="base">
                                        <p:cTn id="146" dur="4500"/>
                                        <p:tgtEl>
                                          <p:spTgt spid="32"/>
                                        </p:tgtEl>
                                        <p:attrNameLst>
                                          <p:attrName>ppt_x</p:attrName>
                                        </p:attrNameLst>
                                      </p:cBhvr>
                                      <p:tavLst>
                                        <p:tav tm="0">
                                          <p:val>
                                            <p:strVal val="ppt_x"/>
                                          </p:val>
                                        </p:tav>
                                        <p:tav tm="100000">
                                          <p:val>
                                            <p:strVal val="ppt_x"/>
                                          </p:val>
                                        </p:tav>
                                      </p:tavLst>
                                    </p:anim>
                                    <p:anim calcmode="lin" valueType="num">
                                      <p:cBhvr additive="base">
                                        <p:cTn id="147" dur="4500"/>
                                        <p:tgtEl>
                                          <p:spTgt spid="32"/>
                                        </p:tgtEl>
                                        <p:attrNameLst>
                                          <p:attrName>ppt_y</p:attrName>
                                        </p:attrNameLst>
                                      </p:cBhvr>
                                      <p:tavLst>
                                        <p:tav tm="0">
                                          <p:val>
                                            <p:strVal val="ppt_y"/>
                                          </p:val>
                                        </p:tav>
                                        <p:tav tm="100000">
                                          <p:val>
                                            <p:strVal val="0-ppt_h/2"/>
                                          </p:val>
                                        </p:tav>
                                      </p:tavLst>
                                    </p:anim>
                                    <p:set>
                                      <p:cBhvr>
                                        <p:cTn id="148" dur="1" fill="hold">
                                          <p:stCondLst>
                                            <p:cond delay="4499"/>
                                          </p:stCondLst>
                                        </p:cTn>
                                        <p:tgtEl>
                                          <p:spTgt spid="32"/>
                                        </p:tgtEl>
                                        <p:attrNameLst>
                                          <p:attrName>style.visibility</p:attrName>
                                        </p:attrNameLst>
                                      </p:cBhvr>
                                      <p:to>
                                        <p:strVal val="hidden"/>
                                      </p:to>
                                    </p:set>
                                  </p:childTnLst>
                                </p:cTn>
                              </p:par>
                              <p:par>
                                <p:cTn id="149" presetID="2" presetClass="entr" presetSubtype="8" fill="hold" grpId="0"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additive="base">
                                        <p:cTn id="151" dur="4000" fill="hold"/>
                                        <p:tgtEl>
                                          <p:spTgt spid="17"/>
                                        </p:tgtEl>
                                        <p:attrNameLst>
                                          <p:attrName>ppt_x</p:attrName>
                                        </p:attrNameLst>
                                      </p:cBhvr>
                                      <p:tavLst>
                                        <p:tav tm="0">
                                          <p:val>
                                            <p:strVal val="0-#ppt_w/2"/>
                                          </p:val>
                                        </p:tav>
                                        <p:tav tm="100000">
                                          <p:val>
                                            <p:strVal val="#ppt_x"/>
                                          </p:val>
                                        </p:tav>
                                      </p:tavLst>
                                    </p:anim>
                                    <p:anim calcmode="lin" valueType="num">
                                      <p:cBhvr additive="base">
                                        <p:cTn id="152" dur="4000" fill="hold"/>
                                        <p:tgtEl>
                                          <p:spTgt spid="17"/>
                                        </p:tgtEl>
                                        <p:attrNameLst>
                                          <p:attrName>ppt_y</p:attrName>
                                        </p:attrNameLst>
                                      </p:cBhvr>
                                      <p:tavLst>
                                        <p:tav tm="0">
                                          <p:val>
                                            <p:strVal val="#ppt_y"/>
                                          </p:val>
                                        </p:tav>
                                        <p:tav tm="100000">
                                          <p:val>
                                            <p:strVal val="#ppt_y"/>
                                          </p:val>
                                        </p:tav>
                                      </p:tavLst>
                                    </p:anim>
                                  </p:childTnLst>
                                </p:cTn>
                              </p:par>
                              <p:par>
                                <p:cTn id="153" presetID="19" presetClass="entr" presetSubtype="10" fill="hold" grpId="1" nodeType="withEffect">
                                  <p:stCondLst>
                                    <p:cond delay="0"/>
                                  </p:stCondLst>
                                  <p:childTnLst>
                                    <p:set>
                                      <p:cBhvr>
                                        <p:cTn id="154" dur="1" fill="hold">
                                          <p:stCondLst>
                                            <p:cond delay="0"/>
                                          </p:stCondLst>
                                        </p:cTn>
                                        <p:tgtEl>
                                          <p:spTgt spid="17"/>
                                        </p:tgtEl>
                                        <p:attrNameLst>
                                          <p:attrName>style.visibility</p:attrName>
                                        </p:attrNameLst>
                                      </p:cBhvr>
                                      <p:to>
                                        <p:strVal val="visible"/>
                                      </p:to>
                                    </p:set>
                                    <p:anim calcmode="lin" valueType="num">
                                      <p:cBhvr>
                                        <p:cTn id="155" dur="4000" fill="hold"/>
                                        <p:tgtEl>
                                          <p:spTgt spid="17"/>
                                        </p:tgtEl>
                                        <p:attrNameLst>
                                          <p:attrName>ppt_w</p:attrName>
                                        </p:attrNameLst>
                                      </p:cBhvr>
                                      <p:tavLst>
                                        <p:tav tm="0" fmla="#ppt_w*sin(2.5*pi*$)">
                                          <p:val>
                                            <p:fltVal val="0"/>
                                          </p:val>
                                        </p:tav>
                                        <p:tav tm="100000">
                                          <p:val>
                                            <p:fltVal val="1"/>
                                          </p:val>
                                        </p:tav>
                                      </p:tavLst>
                                    </p:anim>
                                    <p:anim calcmode="lin" valueType="num">
                                      <p:cBhvr>
                                        <p:cTn id="156" dur="4000" fill="hold"/>
                                        <p:tgtEl>
                                          <p:spTgt spid="17"/>
                                        </p:tgtEl>
                                        <p:attrNameLst>
                                          <p:attrName>ppt_h</p:attrName>
                                        </p:attrNameLst>
                                      </p:cBhvr>
                                      <p:tavLst>
                                        <p:tav tm="0">
                                          <p:val>
                                            <p:strVal val="#ppt_h"/>
                                          </p:val>
                                        </p:tav>
                                        <p:tav tm="100000">
                                          <p:val>
                                            <p:strVal val="#ppt_h"/>
                                          </p:val>
                                        </p:tav>
                                      </p:tavLst>
                                    </p:anim>
                                  </p:childTnLst>
                                </p:cTn>
                              </p:par>
                              <p:par>
                                <p:cTn id="157" presetID="2" presetClass="exit" presetSubtype="2" fill="hold" grpId="2" nodeType="withEffect">
                                  <p:stCondLst>
                                    <p:cond delay="0"/>
                                  </p:stCondLst>
                                  <p:childTnLst>
                                    <p:anim calcmode="lin" valueType="num">
                                      <p:cBhvr additive="base">
                                        <p:cTn id="158" dur="4500"/>
                                        <p:tgtEl>
                                          <p:spTgt spid="17"/>
                                        </p:tgtEl>
                                        <p:attrNameLst>
                                          <p:attrName>ppt_x</p:attrName>
                                        </p:attrNameLst>
                                      </p:cBhvr>
                                      <p:tavLst>
                                        <p:tav tm="0">
                                          <p:val>
                                            <p:strVal val="ppt_x"/>
                                          </p:val>
                                        </p:tav>
                                        <p:tav tm="100000">
                                          <p:val>
                                            <p:strVal val="1+ppt_w/2"/>
                                          </p:val>
                                        </p:tav>
                                      </p:tavLst>
                                    </p:anim>
                                    <p:anim calcmode="lin" valueType="num">
                                      <p:cBhvr additive="base">
                                        <p:cTn id="159" dur="4500"/>
                                        <p:tgtEl>
                                          <p:spTgt spid="17"/>
                                        </p:tgtEl>
                                        <p:attrNameLst>
                                          <p:attrName>ppt_y</p:attrName>
                                        </p:attrNameLst>
                                      </p:cBhvr>
                                      <p:tavLst>
                                        <p:tav tm="0">
                                          <p:val>
                                            <p:strVal val="ppt_y"/>
                                          </p:val>
                                        </p:tav>
                                        <p:tav tm="100000">
                                          <p:val>
                                            <p:strVal val="ppt_y"/>
                                          </p:val>
                                        </p:tav>
                                      </p:tavLst>
                                    </p:anim>
                                    <p:set>
                                      <p:cBhvr>
                                        <p:cTn id="160" dur="1" fill="hold">
                                          <p:stCondLst>
                                            <p:cond delay="4499"/>
                                          </p:stCondLst>
                                        </p:cTn>
                                        <p:tgtEl>
                                          <p:spTgt spid="17"/>
                                        </p:tgtEl>
                                        <p:attrNameLst>
                                          <p:attrName>style.visibility</p:attrName>
                                        </p:attrNameLst>
                                      </p:cBhvr>
                                      <p:to>
                                        <p:strVal val="hidden"/>
                                      </p:to>
                                    </p:set>
                                  </p:childTnLst>
                                </p:cTn>
                              </p:par>
                              <p:par>
                                <p:cTn id="161" presetID="2" presetClass="entr" presetSubtype="8" fill="hold" grpId="0"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additive="base">
                                        <p:cTn id="163" dur="4000" fill="hold"/>
                                        <p:tgtEl>
                                          <p:spTgt spid="19"/>
                                        </p:tgtEl>
                                        <p:attrNameLst>
                                          <p:attrName>ppt_x</p:attrName>
                                        </p:attrNameLst>
                                      </p:cBhvr>
                                      <p:tavLst>
                                        <p:tav tm="0">
                                          <p:val>
                                            <p:strVal val="0-#ppt_w/2"/>
                                          </p:val>
                                        </p:tav>
                                        <p:tav tm="100000">
                                          <p:val>
                                            <p:strVal val="#ppt_x"/>
                                          </p:val>
                                        </p:tav>
                                      </p:tavLst>
                                    </p:anim>
                                    <p:anim calcmode="lin" valueType="num">
                                      <p:cBhvr additive="base">
                                        <p:cTn id="164" dur="4000" fill="hold"/>
                                        <p:tgtEl>
                                          <p:spTgt spid="19"/>
                                        </p:tgtEl>
                                        <p:attrNameLst>
                                          <p:attrName>ppt_y</p:attrName>
                                        </p:attrNameLst>
                                      </p:cBhvr>
                                      <p:tavLst>
                                        <p:tav tm="0">
                                          <p:val>
                                            <p:strVal val="#ppt_y"/>
                                          </p:val>
                                        </p:tav>
                                        <p:tav tm="100000">
                                          <p:val>
                                            <p:strVal val="#ppt_y"/>
                                          </p:val>
                                        </p:tav>
                                      </p:tavLst>
                                    </p:anim>
                                  </p:childTnLst>
                                </p:cTn>
                              </p:par>
                              <p:par>
                                <p:cTn id="165" presetID="19" presetClass="entr" presetSubtype="10" fill="hold" grpId="1"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4000" fill="hold"/>
                                        <p:tgtEl>
                                          <p:spTgt spid="19"/>
                                        </p:tgtEl>
                                        <p:attrNameLst>
                                          <p:attrName>ppt_w</p:attrName>
                                        </p:attrNameLst>
                                      </p:cBhvr>
                                      <p:tavLst>
                                        <p:tav tm="0" fmla="#ppt_w*sin(2.5*pi*$)">
                                          <p:val>
                                            <p:fltVal val="0"/>
                                          </p:val>
                                        </p:tav>
                                        <p:tav tm="100000">
                                          <p:val>
                                            <p:fltVal val="1"/>
                                          </p:val>
                                        </p:tav>
                                      </p:tavLst>
                                    </p:anim>
                                    <p:anim calcmode="lin" valueType="num">
                                      <p:cBhvr>
                                        <p:cTn id="168" dur="4000" fill="hold"/>
                                        <p:tgtEl>
                                          <p:spTgt spid="19"/>
                                        </p:tgtEl>
                                        <p:attrNameLst>
                                          <p:attrName>ppt_h</p:attrName>
                                        </p:attrNameLst>
                                      </p:cBhvr>
                                      <p:tavLst>
                                        <p:tav tm="0">
                                          <p:val>
                                            <p:strVal val="#ppt_h"/>
                                          </p:val>
                                        </p:tav>
                                        <p:tav tm="100000">
                                          <p:val>
                                            <p:strVal val="#ppt_h"/>
                                          </p:val>
                                        </p:tav>
                                      </p:tavLst>
                                    </p:anim>
                                  </p:childTnLst>
                                </p:cTn>
                              </p:par>
                              <p:par>
                                <p:cTn id="169" presetID="2" presetClass="exit" presetSubtype="2" fill="hold" grpId="2" nodeType="withEffect">
                                  <p:stCondLst>
                                    <p:cond delay="0"/>
                                  </p:stCondLst>
                                  <p:childTnLst>
                                    <p:anim calcmode="lin" valueType="num">
                                      <p:cBhvr additive="base">
                                        <p:cTn id="170" dur="4500"/>
                                        <p:tgtEl>
                                          <p:spTgt spid="19"/>
                                        </p:tgtEl>
                                        <p:attrNameLst>
                                          <p:attrName>ppt_x</p:attrName>
                                        </p:attrNameLst>
                                      </p:cBhvr>
                                      <p:tavLst>
                                        <p:tav tm="0">
                                          <p:val>
                                            <p:strVal val="ppt_x"/>
                                          </p:val>
                                        </p:tav>
                                        <p:tav tm="100000">
                                          <p:val>
                                            <p:strVal val="1+ppt_w/2"/>
                                          </p:val>
                                        </p:tav>
                                      </p:tavLst>
                                    </p:anim>
                                    <p:anim calcmode="lin" valueType="num">
                                      <p:cBhvr additive="base">
                                        <p:cTn id="171" dur="4500"/>
                                        <p:tgtEl>
                                          <p:spTgt spid="19"/>
                                        </p:tgtEl>
                                        <p:attrNameLst>
                                          <p:attrName>ppt_y</p:attrName>
                                        </p:attrNameLst>
                                      </p:cBhvr>
                                      <p:tavLst>
                                        <p:tav tm="0">
                                          <p:val>
                                            <p:strVal val="ppt_y"/>
                                          </p:val>
                                        </p:tav>
                                        <p:tav tm="100000">
                                          <p:val>
                                            <p:strVal val="ppt_y"/>
                                          </p:val>
                                        </p:tav>
                                      </p:tavLst>
                                    </p:anim>
                                    <p:set>
                                      <p:cBhvr>
                                        <p:cTn id="172" dur="1" fill="hold">
                                          <p:stCondLst>
                                            <p:cond delay="4499"/>
                                          </p:stCondLst>
                                        </p:cTn>
                                        <p:tgtEl>
                                          <p:spTgt spid="19"/>
                                        </p:tgtEl>
                                        <p:attrNameLst>
                                          <p:attrName>style.visibility</p:attrName>
                                        </p:attrNameLst>
                                      </p:cBhvr>
                                      <p:to>
                                        <p:strVal val="hidden"/>
                                      </p:to>
                                    </p:set>
                                  </p:childTnLst>
                                </p:cTn>
                              </p:par>
                              <p:par>
                                <p:cTn id="173" presetID="2" presetClass="entr" presetSubtype="8" fill="hold" grpId="0" nodeType="withEffect">
                                  <p:stCondLst>
                                    <p:cond delay="0"/>
                                  </p:stCondLst>
                                  <p:childTnLst>
                                    <p:set>
                                      <p:cBhvr>
                                        <p:cTn id="174" dur="1" fill="hold">
                                          <p:stCondLst>
                                            <p:cond delay="0"/>
                                          </p:stCondLst>
                                        </p:cTn>
                                        <p:tgtEl>
                                          <p:spTgt spid="21"/>
                                        </p:tgtEl>
                                        <p:attrNameLst>
                                          <p:attrName>style.visibility</p:attrName>
                                        </p:attrNameLst>
                                      </p:cBhvr>
                                      <p:to>
                                        <p:strVal val="visible"/>
                                      </p:to>
                                    </p:set>
                                    <p:anim calcmode="lin" valueType="num">
                                      <p:cBhvr additive="base">
                                        <p:cTn id="175" dur="4000" fill="hold"/>
                                        <p:tgtEl>
                                          <p:spTgt spid="21"/>
                                        </p:tgtEl>
                                        <p:attrNameLst>
                                          <p:attrName>ppt_x</p:attrName>
                                        </p:attrNameLst>
                                      </p:cBhvr>
                                      <p:tavLst>
                                        <p:tav tm="0">
                                          <p:val>
                                            <p:strVal val="0-#ppt_w/2"/>
                                          </p:val>
                                        </p:tav>
                                        <p:tav tm="100000">
                                          <p:val>
                                            <p:strVal val="#ppt_x"/>
                                          </p:val>
                                        </p:tav>
                                      </p:tavLst>
                                    </p:anim>
                                    <p:anim calcmode="lin" valueType="num">
                                      <p:cBhvr additive="base">
                                        <p:cTn id="176" dur="4000" fill="hold"/>
                                        <p:tgtEl>
                                          <p:spTgt spid="21"/>
                                        </p:tgtEl>
                                        <p:attrNameLst>
                                          <p:attrName>ppt_y</p:attrName>
                                        </p:attrNameLst>
                                      </p:cBhvr>
                                      <p:tavLst>
                                        <p:tav tm="0">
                                          <p:val>
                                            <p:strVal val="#ppt_y"/>
                                          </p:val>
                                        </p:tav>
                                        <p:tav tm="100000">
                                          <p:val>
                                            <p:strVal val="#ppt_y"/>
                                          </p:val>
                                        </p:tav>
                                      </p:tavLst>
                                    </p:anim>
                                  </p:childTnLst>
                                </p:cTn>
                              </p:par>
                              <p:par>
                                <p:cTn id="177" presetID="19" presetClass="entr" presetSubtype="10" fill="hold" grpId="1" nodeType="withEffect">
                                  <p:stCondLst>
                                    <p:cond delay="0"/>
                                  </p:stCondLst>
                                  <p:childTnLst>
                                    <p:set>
                                      <p:cBhvr>
                                        <p:cTn id="178" dur="1" fill="hold">
                                          <p:stCondLst>
                                            <p:cond delay="0"/>
                                          </p:stCondLst>
                                        </p:cTn>
                                        <p:tgtEl>
                                          <p:spTgt spid="21"/>
                                        </p:tgtEl>
                                        <p:attrNameLst>
                                          <p:attrName>style.visibility</p:attrName>
                                        </p:attrNameLst>
                                      </p:cBhvr>
                                      <p:to>
                                        <p:strVal val="visible"/>
                                      </p:to>
                                    </p:set>
                                    <p:anim calcmode="lin" valueType="num">
                                      <p:cBhvr>
                                        <p:cTn id="179" dur="4000" fill="hold"/>
                                        <p:tgtEl>
                                          <p:spTgt spid="21"/>
                                        </p:tgtEl>
                                        <p:attrNameLst>
                                          <p:attrName>ppt_w</p:attrName>
                                        </p:attrNameLst>
                                      </p:cBhvr>
                                      <p:tavLst>
                                        <p:tav tm="0" fmla="#ppt_w*sin(2.5*pi*$)">
                                          <p:val>
                                            <p:fltVal val="0"/>
                                          </p:val>
                                        </p:tav>
                                        <p:tav tm="100000">
                                          <p:val>
                                            <p:fltVal val="1"/>
                                          </p:val>
                                        </p:tav>
                                      </p:tavLst>
                                    </p:anim>
                                    <p:anim calcmode="lin" valueType="num">
                                      <p:cBhvr>
                                        <p:cTn id="180" dur="4000" fill="hold"/>
                                        <p:tgtEl>
                                          <p:spTgt spid="21"/>
                                        </p:tgtEl>
                                        <p:attrNameLst>
                                          <p:attrName>ppt_h</p:attrName>
                                        </p:attrNameLst>
                                      </p:cBhvr>
                                      <p:tavLst>
                                        <p:tav tm="0">
                                          <p:val>
                                            <p:strVal val="#ppt_h"/>
                                          </p:val>
                                        </p:tav>
                                        <p:tav tm="100000">
                                          <p:val>
                                            <p:strVal val="#ppt_h"/>
                                          </p:val>
                                        </p:tav>
                                      </p:tavLst>
                                    </p:anim>
                                  </p:childTnLst>
                                </p:cTn>
                              </p:par>
                              <p:par>
                                <p:cTn id="181" presetID="2" presetClass="exit" presetSubtype="2" fill="hold" grpId="2" nodeType="withEffect">
                                  <p:stCondLst>
                                    <p:cond delay="0"/>
                                  </p:stCondLst>
                                  <p:childTnLst>
                                    <p:anim calcmode="lin" valueType="num">
                                      <p:cBhvr additive="base">
                                        <p:cTn id="182" dur="4500"/>
                                        <p:tgtEl>
                                          <p:spTgt spid="21"/>
                                        </p:tgtEl>
                                        <p:attrNameLst>
                                          <p:attrName>ppt_x</p:attrName>
                                        </p:attrNameLst>
                                      </p:cBhvr>
                                      <p:tavLst>
                                        <p:tav tm="0">
                                          <p:val>
                                            <p:strVal val="ppt_x"/>
                                          </p:val>
                                        </p:tav>
                                        <p:tav tm="100000">
                                          <p:val>
                                            <p:strVal val="1+ppt_w/2"/>
                                          </p:val>
                                        </p:tav>
                                      </p:tavLst>
                                    </p:anim>
                                    <p:anim calcmode="lin" valueType="num">
                                      <p:cBhvr additive="base">
                                        <p:cTn id="183" dur="4500"/>
                                        <p:tgtEl>
                                          <p:spTgt spid="21"/>
                                        </p:tgtEl>
                                        <p:attrNameLst>
                                          <p:attrName>ppt_y</p:attrName>
                                        </p:attrNameLst>
                                      </p:cBhvr>
                                      <p:tavLst>
                                        <p:tav tm="0">
                                          <p:val>
                                            <p:strVal val="ppt_y"/>
                                          </p:val>
                                        </p:tav>
                                        <p:tav tm="100000">
                                          <p:val>
                                            <p:strVal val="ppt_y"/>
                                          </p:val>
                                        </p:tav>
                                      </p:tavLst>
                                    </p:anim>
                                    <p:set>
                                      <p:cBhvr>
                                        <p:cTn id="184" dur="1" fill="hold">
                                          <p:stCondLst>
                                            <p:cond delay="4499"/>
                                          </p:stCondLst>
                                        </p:cTn>
                                        <p:tgtEl>
                                          <p:spTgt spid="21"/>
                                        </p:tgtEl>
                                        <p:attrNameLst>
                                          <p:attrName>style.visibility</p:attrName>
                                        </p:attrNameLst>
                                      </p:cBhvr>
                                      <p:to>
                                        <p:strVal val="hidden"/>
                                      </p:to>
                                    </p:set>
                                  </p:childTnLst>
                                </p:cTn>
                              </p:par>
                              <p:par>
                                <p:cTn id="185" presetID="2" presetClass="entr" presetSubtype="8" fill="hold" grpId="0"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additive="base">
                                        <p:cTn id="187" dur="4000" fill="hold"/>
                                        <p:tgtEl>
                                          <p:spTgt spid="20"/>
                                        </p:tgtEl>
                                        <p:attrNameLst>
                                          <p:attrName>ppt_x</p:attrName>
                                        </p:attrNameLst>
                                      </p:cBhvr>
                                      <p:tavLst>
                                        <p:tav tm="0">
                                          <p:val>
                                            <p:strVal val="0-#ppt_w/2"/>
                                          </p:val>
                                        </p:tav>
                                        <p:tav tm="100000">
                                          <p:val>
                                            <p:strVal val="#ppt_x"/>
                                          </p:val>
                                        </p:tav>
                                      </p:tavLst>
                                    </p:anim>
                                    <p:anim calcmode="lin" valueType="num">
                                      <p:cBhvr additive="base">
                                        <p:cTn id="188" dur="4000" fill="hold"/>
                                        <p:tgtEl>
                                          <p:spTgt spid="20"/>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20"/>
                                        </p:tgtEl>
                                        <p:attrNameLst>
                                          <p:attrName>style.visibility</p:attrName>
                                        </p:attrNameLst>
                                      </p:cBhvr>
                                      <p:to>
                                        <p:strVal val="visible"/>
                                      </p:to>
                                    </p:set>
                                    <p:anim calcmode="lin" valueType="num">
                                      <p:cBhvr>
                                        <p:cTn id="191" dur="4000" fill="hold"/>
                                        <p:tgtEl>
                                          <p:spTgt spid="20"/>
                                        </p:tgtEl>
                                        <p:attrNameLst>
                                          <p:attrName>ppt_w</p:attrName>
                                        </p:attrNameLst>
                                      </p:cBhvr>
                                      <p:tavLst>
                                        <p:tav tm="0" fmla="#ppt_w*sin(2.5*pi*$)">
                                          <p:val>
                                            <p:fltVal val="0"/>
                                          </p:val>
                                        </p:tav>
                                        <p:tav tm="100000">
                                          <p:val>
                                            <p:fltVal val="1"/>
                                          </p:val>
                                        </p:tav>
                                      </p:tavLst>
                                    </p:anim>
                                    <p:anim calcmode="lin" valueType="num">
                                      <p:cBhvr>
                                        <p:cTn id="192" dur="4000" fill="hold"/>
                                        <p:tgtEl>
                                          <p:spTgt spid="20"/>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20"/>
                                        </p:tgtEl>
                                        <p:attrNameLst>
                                          <p:attrName>ppt_x</p:attrName>
                                        </p:attrNameLst>
                                      </p:cBhvr>
                                      <p:tavLst>
                                        <p:tav tm="0">
                                          <p:val>
                                            <p:strVal val="ppt_x"/>
                                          </p:val>
                                        </p:tav>
                                        <p:tav tm="100000">
                                          <p:val>
                                            <p:strVal val="1+ppt_w/2"/>
                                          </p:val>
                                        </p:tav>
                                      </p:tavLst>
                                    </p:anim>
                                    <p:anim calcmode="lin" valueType="num">
                                      <p:cBhvr additive="base">
                                        <p:cTn id="195" dur="4500"/>
                                        <p:tgtEl>
                                          <p:spTgt spid="20"/>
                                        </p:tgtEl>
                                        <p:attrNameLst>
                                          <p:attrName>ppt_y</p:attrName>
                                        </p:attrNameLst>
                                      </p:cBhvr>
                                      <p:tavLst>
                                        <p:tav tm="0">
                                          <p:val>
                                            <p:strVal val="ppt_y"/>
                                          </p:val>
                                        </p:tav>
                                        <p:tav tm="100000">
                                          <p:val>
                                            <p:strVal val="ppt_y"/>
                                          </p:val>
                                        </p:tav>
                                      </p:tavLst>
                                    </p:anim>
                                    <p:set>
                                      <p:cBhvr>
                                        <p:cTn id="196" dur="1" fill="hold">
                                          <p:stCondLst>
                                            <p:cond delay="4499"/>
                                          </p:stCondLst>
                                        </p:cTn>
                                        <p:tgtEl>
                                          <p:spTgt spid="20"/>
                                        </p:tgtEl>
                                        <p:attrNameLst>
                                          <p:attrName>style.visibility</p:attrName>
                                        </p:attrNameLst>
                                      </p:cBhvr>
                                      <p:to>
                                        <p:strVal val="hidden"/>
                                      </p:to>
                                    </p:set>
                                  </p:childTnLst>
                                </p:cTn>
                              </p:par>
                              <p:par>
                                <p:cTn id="197" presetID="2" presetClass="entr" presetSubtype="8" fill="hold" grpId="0" nodeType="withEffect">
                                  <p:stCondLst>
                                    <p:cond delay="0"/>
                                  </p:stCondLst>
                                  <p:childTnLst>
                                    <p:set>
                                      <p:cBhvr>
                                        <p:cTn id="198" dur="1" fill="hold">
                                          <p:stCondLst>
                                            <p:cond delay="0"/>
                                          </p:stCondLst>
                                        </p:cTn>
                                        <p:tgtEl>
                                          <p:spTgt spid="18"/>
                                        </p:tgtEl>
                                        <p:attrNameLst>
                                          <p:attrName>style.visibility</p:attrName>
                                        </p:attrNameLst>
                                      </p:cBhvr>
                                      <p:to>
                                        <p:strVal val="visible"/>
                                      </p:to>
                                    </p:set>
                                    <p:anim calcmode="lin" valueType="num">
                                      <p:cBhvr additive="base">
                                        <p:cTn id="199" dur="4000" fill="hold"/>
                                        <p:tgtEl>
                                          <p:spTgt spid="18"/>
                                        </p:tgtEl>
                                        <p:attrNameLst>
                                          <p:attrName>ppt_x</p:attrName>
                                        </p:attrNameLst>
                                      </p:cBhvr>
                                      <p:tavLst>
                                        <p:tav tm="0">
                                          <p:val>
                                            <p:strVal val="0-#ppt_w/2"/>
                                          </p:val>
                                        </p:tav>
                                        <p:tav tm="100000">
                                          <p:val>
                                            <p:strVal val="#ppt_x"/>
                                          </p:val>
                                        </p:tav>
                                      </p:tavLst>
                                    </p:anim>
                                    <p:anim calcmode="lin" valueType="num">
                                      <p:cBhvr additive="base">
                                        <p:cTn id="200" dur="4000" fill="hold"/>
                                        <p:tgtEl>
                                          <p:spTgt spid="18"/>
                                        </p:tgtEl>
                                        <p:attrNameLst>
                                          <p:attrName>ppt_y</p:attrName>
                                        </p:attrNameLst>
                                      </p:cBhvr>
                                      <p:tavLst>
                                        <p:tav tm="0">
                                          <p:val>
                                            <p:strVal val="#ppt_y"/>
                                          </p:val>
                                        </p:tav>
                                        <p:tav tm="100000">
                                          <p:val>
                                            <p:strVal val="#ppt_y"/>
                                          </p:val>
                                        </p:tav>
                                      </p:tavLst>
                                    </p:anim>
                                  </p:childTnLst>
                                </p:cTn>
                              </p:par>
                              <p:par>
                                <p:cTn id="201" presetID="19" presetClass="entr" presetSubtype="10" fill="hold" grpId="1" nodeType="withEffect">
                                  <p:stCondLst>
                                    <p:cond delay="0"/>
                                  </p:stCondLst>
                                  <p:childTnLst>
                                    <p:set>
                                      <p:cBhvr>
                                        <p:cTn id="202" dur="1" fill="hold">
                                          <p:stCondLst>
                                            <p:cond delay="0"/>
                                          </p:stCondLst>
                                        </p:cTn>
                                        <p:tgtEl>
                                          <p:spTgt spid="18"/>
                                        </p:tgtEl>
                                        <p:attrNameLst>
                                          <p:attrName>style.visibility</p:attrName>
                                        </p:attrNameLst>
                                      </p:cBhvr>
                                      <p:to>
                                        <p:strVal val="visible"/>
                                      </p:to>
                                    </p:set>
                                    <p:anim calcmode="lin" valueType="num">
                                      <p:cBhvr>
                                        <p:cTn id="203" dur="4000" fill="hold"/>
                                        <p:tgtEl>
                                          <p:spTgt spid="18"/>
                                        </p:tgtEl>
                                        <p:attrNameLst>
                                          <p:attrName>ppt_w</p:attrName>
                                        </p:attrNameLst>
                                      </p:cBhvr>
                                      <p:tavLst>
                                        <p:tav tm="0" fmla="#ppt_w*sin(2.5*pi*$)">
                                          <p:val>
                                            <p:fltVal val="0"/>
                                          </p:val>
                                        </p:tav>
                                        <p:tav tm="100000">
                                          <p:val>
                                            <p:fltVal val="1"/>
                                          </p:val>
                                        </p:tav>
                                      </p:tavLst>
                                    </p:anim>
                                    <p:anim calcmode="lin" valueType="num">
                                      <p:cBhvr>
                                        <p:cTn id="204" dur="4000" fill="hold"/>
                                        <p:tgtEl>
                                          <p:spTgt spid="18"/>
                                        </p:tgtEl>
                                        <p:attrNameLst>
                                          <p:attrName>ppt_h</p:attrName>
                                        </p:attrNameLst>
                                      </p:cBhvr>
                                      <p:tavLst>
                                        <p:tav tm="0">
                                          <p:val>
                                            <p:strVal val="#ppt_h"/>
                                          </p:val>
                                        </p:tav>
                                        <p:tav tm="100000">
                                          <p:val>
                                            <p:strVal val="#ppt_h"/>
                                          </p:val>
                                        </p:tav>
                                      </p:tavLst>
                                    </p:anim>
                                  </p:childTnLst>
                                </p:cTn>
                              </p:par>
                              <p:par>
                                <p:cTn id="205" presetID="2" presetClass="exit" presetSubtype="2" fill="hold" grpId="2" nodeType="withEffect">
                                  <p:stCondLst>
                                    <p:cond delay="0"/>
                                  </p:stCondLst>
                                  <p:childTnLst>
                                    <p:anim calcmode="lin" valueType="num">
                                      <p:cBhvr additive="base">
                                        <p:cTn id="206" dur="4500"/>
                                        <p:tgtEl>
                                          <p:spTgt spid="18"/>
                                        </p:tgtEl>
                                        <p:attrNameLst>
                                          <p:attrName>ppt_x</p:attrName>
                                        </p:attrNameLst>
                                      </p:cBhvr>
                                      <p:tavLst>
                                        <p:tav tm="0">
                                          <p:val>
                                            <p:strVal val="ppt_x"/>
                                          </p:val>
                                        </p:tav>
                                        <p:tav tm="100000">
                                          <p:val>
                                            <p:strVal val="1+ppt_w/2"/>
                                          </p:val>
                                        </p:tav>
                                      </p:tavLst>
                                    </p:anim>
                                    <p:anim calcmode="lin" valueType="num">
                                      <p:cBhvr additive="base">
                                        <p:cTn id="207" dur="4500"/>
                                        <p:tgtEl>
                                          <p:spTgt spid="18"/>
                                        </p:tgtEl>
                                        <p:attrNameLst>
                                          <p:attrName>ppt_y</p:attrName>
                                        </p:attrNameLst>
                                      </p:cBhvr>
                                      <p:tavLst>
                                        <p:tav tm="0">
                                          <p:val>
                                            <p:strVal val="ppt_y"/>
                                          </p:val>
                                        </p:tav>
                                        <p:tav tm="100000">
                                          <p:val>
                                            <p:strVal val="ppt_y"/>
                                          </p:val>
                                        </p:tav>
                                      </p:tavLst>
                                    </p:anim>
                                    <p:set>
                                      <p:cBhvr>
                                        <p:cTn id="208" dur="1" fill="hold">
                                          <p:stCondLst>
                                            <p:cond delay="4499"/>
                                          </p:stCondLst>
                                        </p:cTn>
                                        <p:tgtEl>
                                          <p:spTgt spid="18"/>
                                        </p:tgtEl>
                                        <p:attrNameLst>
                                          <p:attrName>style.visibility</p:attrName>
                                        </p:attrNameLst>
                                      </p:cBhvr>
                                      <p:to>
                                        <p:strVal val="hidden"/>
                                      </p:to>
                                    </p:set>
                                  </p:childTnLst>
                                </p:cTn>
                              </p:par>
                              <p:par>
                                <p:cTn id="209" presetID="2" presetClass="entr" presetSubtype="8" fill="hold" grpId="0" nodeType="withEffect">
                                  <p:stCondLst>
                                    <p:cond delay="0"/>
                                  </p:stCondLst>
                                  <p:childTnLst>
                                    <p:set>
                                      <p:cBhvr>
                                        <p:cTn id="210" dur="1" fill="hold">
                                          <p:stCondLst>
                                            <p:cond delay="0"/>
                                          </p:stCondLst>
                                        </p:cTn>
                                        <p:tgtEl>
                                          <p:spTgt spid="22"/>
                                        </p:tgtEl>
                                        <p:attrNameLst>
                                          <p:attrName>style.visibility</p:attrName>
                                        </p:attrNameLst>
                                      </p:cBhvr>
                                      <p:to>
                                        <p:strVal val="visible"/>
                                      </p:to>
                                    </p:set>
                                    <p:anim calcmode="lin" valueType="num">
                                      <p:cBhvr additive="base">
                                        <p:cTn id="211" dur="4000" fill="hold"/>
                                        <p:tgtEl>
                                          <p:spTgt spid="22"/>
                                        </p:tgtEl>
                                        <p:attrNameLst>
                                          <p:attrName>ppt_x</p:attrName>
                                        </p:attrNameLst>
                                      </p:cBhvr>
                                      <p:tavLst>
                                        <p:tav tm="0">
                                          <p:val>
                                            <p:strVal val="0-#ppt_w/2"/>
                                          </p:val>
                                        </p:tav>
                                        <p:tav tm="100000">
                                          <p:val>
                                            <p:strVal val="#ppt_x"/>
                                          </p:val>
                                        </p:tav>
                                      </p:tavLst>
                                    </p:anim>
                                    <p:anim calcmode="lin" valueType="num">
                                      <p:cBhvr additive="base">
                                        <p:cTn id="212" dur="4000" fill="hold"/>
                                        <p:tgtEl>
                                          <p:spTgt spid="22"/>
                                        </p:tgtEl>
                                        <p:attrNameLst>
                                          <p:attrName>ppt_y</p:attrName>
                                        </p:attrNameLst>
                                      </p:cBhvr>
                                      <p:tavLst>
                                        <p:tav tm="0">
                                          <p:val>
                                            <p:strVal val="#ppt_y"/>
                                          </p:val>
                                        </p:tav>
                                        <p:tav tm="100000">
                                          <p:val>
                                            <p:strVal val="#ppt_y"/>
                                          </p:val>
                                        </p:tav>
                                      </p:tavLst>
                                    </p:anim>
                                  </p:childTnLst>
                                </p:cTn>
                              </p:par>
                              <p:par>
                                <p:cTn id="213" presetID="19" presetClass="entr" presetSubtype="10" fill="hold" grpId="1" nodeType="withEffect">
                                  <p:stCondLst>
                                    <p:cond delay="0"/>
                                  </p:stCondLst>
                                  <p:childTnLst>
                                    <p:set>
                                      <p:cBhvr>
                                        <p:cTn id="214" dur="1" fill="hold">
                                          <p:stCondLst>
                                            <p:cond delay="0"/>
                                          </p:stCondLst>
                                        </p:cTn>
                                        <p:tgtEl>
                                          <p:spTgt spid="22"/>
                                        </p:tgtEl>
                                        <p:attrNameLst>
                                          <p:attrName>style.visibility</p:attrName>
                                        </p:attrNameLst>
                                      </p:cBhvr>
                                      <p:to>
                                        <p:strVal val="visible"/>
                                      </p:to>
                                    </p:set>
                                    <p:anim calcmode="lin" valueType="num">
                                      <p:cBhvr>
                                        <p:cTn id="215" dur="4000" fill="hold"/>
                                        <p:tgtEl>
                                          <p:spTgt spid="22"/>
                                        </p:tgtEl>
                                        <p:attrNameLst>
                                          <p:attrName>ppt_w</p:attrName>
                                        </p:attrNameLst>
                                      </p:cBhvr>
                                      <p:tavLst>
                                        <p:tav tm="0" fmla="#ppt_w*sin(2.5*pi*$)">
                                          <p:val>
                                            <p:fltVal val="0"/>
                                          </p:val>
                                        </p:tav>
                                        <p:tav tm="100000">
                                          <p:val>
                                            <p:fltVal val="1"/>
                                          </p:val>
                                        </p:tav>
                                      </p:tavLst>
                                    </p:anim>
                                    <p:anim calcmode="lin" valueType="num">
                                      <p:cBhvr>
                                        <p:cTn id="216" dur="4000" fill="hold"/>
                                        <p:tgtEl>
                                          <p:spTgt spid="22"/>
                                        </p:tgtEl>
                                        <p:attrNameLst>
                                          <p:attrName>ppt_h</p:attrName>
                                        </p:attrNameLst>
                                      </p:cBhvr>
                                      <p:tavLst>
                                        <p:tav tm="0">
                                          <p:val>
                                            <p:strVal val="#ppt_h"/>
                                          </p:val>
                                        </p:tav>
                                        <p:tav tm="100000">
                                          <p:val>
                                            <p:strVal val="#ppt_h"/>
                                          </p:val>
                                        </p:tav>
                                      </p:tavLst>
                                    </p:anim>
                                  </p:childTnLst>
                                </p:cTn>
                              </p:par>
                              <p:par>
                                <p:cTn id="217" presetID="2" presetClass="exit" presetSubtype="2" fill="hold" grpId="2" nodeType="withEffect">
                                  <p:stCondLst>
                                    <p:cond delay="0"/>
                                  </p:stCondLst>
                                  <p:childTnLst>
                                    <p:anim calcmode="lin" valueType="num">
                                      <p:cBhvr additive="base">
                                        <p:cTn id="218" dur="4500"/>
                                        <p:tgtEl>
                                          <p:spTgt spid="22"/>
                                        </p:tgtEl>
                                        <p:attrNameLst>
                                          <p:attrName>ppt_x</p:attrName>
                                        </p:attrNameLst>
                                      </p:cBhvr>
                                      <p:tavLst>
                                        <p:tav tm="0">
                                          <p:val>
                                            <p:strVal val="ppt_x"/>
                                          </p:val>
                                        </p:tav>
                                        <p:tav tm="100000">
                                          <p:val>
                                            <p:strVal val="1+ppt_w/2"/>
                                          </p:val>
                                        </p:tav>
                                      </p:tavLst>
                                    </p:anim>
                                    <p:anim calcmode="lin" valueType="num">
                                      <p:cBhvr additive="base">
                                        <p:cTn id="219" dur="4500"/>
                                        <p:tgtEl>
                                          <p:spTgt spid="22"/>
                                        </p:tgtEl>
                                        <p:attrNameLst>
                                          <p:attrName>ppt_y</p:attrName>
                                        </p:attrNameLst>
                                      </p:cBhvr>
                                      <p:tavLst>
                                        <p:tav tm="0">
                                          <p:val>
                                            <p:strVal val="ppt_y"/>
                                          </p:val>
                                        </p:tav>
                                        <p:tav tm="100000">
                                          <p:val>
                                            <p:strVal val="ppt_y"/>
                                          </p:val>
                                        </p:tav>
                                      </p:tavLst>
                                    </p:anim>
                                    <p:set>
                                      <p:cBhvr>
                                        <p:cTn id="220" dur="1" fill="hold">
                                          <p:stCondLst>
                                            <p:cond delay="4499"/>
                                          </p:stCondLst>
                                        </p:cTn>
                                        <p:tgtEl>
                                          <p:spTgt spid="22"/>
                                        </p:tgtEl>
                                        <p:attrNameLst>
                                          <p:attrName>style.visibility</p:attrName>
                                        </p:attrNameLst>
                                      </p:cBhvr>
                                      <p:to>
                                        <p:strVal val="hidden"/>
                                      </p:to>
                                    </p:set>
                                  </p:childTnLst>
                                </p:cTn>
                              </p:par>
                              <p:par>
                                <p:cTn id="221" presetID="2" presetClass="entr" presetSubtype="2" fill="hold" grpId="0" nodeType="withEffect">
                                  <p:stCondLst>
                                    <p:cond delay="0"/>
                                  </p:stCondLst>
                                  <p:childTnLst>
                                    <p:set>
                                      <p:cBhvr>
                                        <p:cTn id="222" dur="1" fill="hold">
                                          <p:stCondLst>
                                            <p:cond delay="0"/>
                                          </p:stCondLst>
                                        </p:cTn>
                                        <p:tgtEl>
                                          <p:spTgt spid="43"/>
                                        </p:tgtEl>
                                        <p:attrNameLst>
                                          <p:attrName>style.visibility</p:attrName>
                                        </p:attrNameLst>
                                      </p:cBhvr>
                                      <p:to>
                                        <p:strVal val="visible"/>
                                      </p:to>
                                    </p:set>
                                    <p:anim calcmode="lin" valueType="num">
                                      <p:cBhvr additive="base">
                                        <p:cTn id="223" dur="4000" fill="hold"/>
                                        <p:tgtEl>
                                          <p:spTgt spid="43"/>
                                        </p:tgtEl>
                                        <p:attrNameLst>
                                          <p:attrName>ppt_x</p:attrName>
                                        </p:attrNameLst>
                                      </p:cBhvr>
                                      <p:tavLst>
                                        <p:tav tm="0">
                                          <p:val>
                                            <p:strVal val="1+#ppt_w/2"/>
                                          </p:val>
                                        </p:tav>
                                        <p:tav tm="100000">
                                          <p:val>
                                            <p:strVal val="#ppt_x"/>
                                          </p:val>
                                        </p:tav>
                                      </p:tavLst>
                                    </p:anim>
                                    <p:anim calcmode="lin" valueType="num">
                                      <p:cBhvr additive="base">
                                        <p:cTn id="224" dur="4000" fill="hold"/>
                                        <p:tgtEl>
                                          <p:spTgt spid="43"/>
                                        </p:tgtEl>
                                        <p:attrNameLst>
                                          <p:attrName>ppt_y</p:attrName>
                                        </p:attrNameLst>
                                      </p:cBhvr>
                                      <p:tavLst>
                                        <p:tav tm="0">
                                          <p:val>
                                            <p:strVal val="#ppt_y"/>
                                          </p:val>
                                        </p:tav>
                                        <p:tav tm="100000">
                                          <p:val>
                                            <p:strVal val="#ppt_y"/>
                                          </p:val>
                                        </p:tav>
                                      </p:tavLst>
                                    </p:anim>
                                  </p:childTnLst>
                                </p:cTn>
                              </p:par>
                              <p:par>
                                <p:cTn id="225" presetID="19" presetClass="entr" presetSubtype="10" fill="hold" grpId="1" nodeType="withEffect">
                                  <p:stCondLst>
                                    <p:cond delay="0"/>
                                  </p:stCondLst>
                                  <p:childTnLst>
                                    <p:set>
                                      <p:cBhvr>
                                        <p:cTn id="226" dur="1" fill="hold">
                                          <p:stCondLst>
                                            <p:cond delay="0"/>
                                          </p:stCondLst>
                                        </p:cTn>
                                        <p:tgtEl>
                                          <p:spTgt spid="43"/>
                                        </p:tgtEl>
                                        <p:attrNameLst>
                                          <p:attrName>style.visibility</p:attrName>
                                        </p:attrNameLst>
                                      </p:cBhvr>
                                      <p:to>
                                        <p:strVal val="visible"/>
                                      </p:to>
                                    </p:set>
                                    <p:anim calcmode="lin" valueType="num">
                                      <p:cBhvr>
                                        <p:cTn id="227" dur="4000" fill="hold"/>
                                        <p:tgtEl>
                                          <p:spTgt spid="43"/>
                                        </p:tgtEl>
                                        <p:attrNameLst>
                                          <p:attrName>ppt_w</p:attrName>
                                        </p:attrNameLst>
                                      </p:cBhvr>
                                      <p:tavLst>
                                        <p:tav tm="0" fmla="#ppt_w*sin(2.5*pi*$)">
                                          <p:val>
                                            <p:fltVal val="0"/>
                                          </p:val>
                                        </p:tav>
                                        <p:tav tm="100000">
                                          <p:val>
                                            <p:fltVal val="1"/>
                                          </p:val>
                                        </p:tav>
                                      </p:tavLst>
                                    </p:anim>
                                    <p:anim calcmode="lin" valueType="num">
                                      <p:cBhvr>
                                        <p:cTn id="228" dur="4000" fill="hold"/>
                                        <p:tgtEl>
                                          <p:spTgt spid="43"/>
                                        </p:tgtEl>
                                        <p:attrNameLst>
                                          <p:attrName>ppt_h</p:attrName>
                                        </p:attrNameLst>
                                      </p:cBhvr>
                                      <p:tavLst>
                                        <p:tav tm="0">
                                          <p:val>
                                            <p:strVal val="#ppt_h"/>
                                          </p:val>
                                        </p:tav>
                                        <p:tav tm="100000">
                                          <p:val>
                                            <p:strVal val="#ppt_h"/>
                                          </p:val>
                                        </p:tav>
                                      </p:tavLst>
                                    </p:anim>
                                  </p:childTnLst>
                                </p:cTn>
                              </p:par>
                              <p:par>
                                <p:cTn id="229" presetID="2" presetClass="exit" presetSubtype="8" fill="hold" grpId="2" nodeType="withEffect">
                                  <p:stCondLst>
                                    <p:cond delay="0"/>
                                  </p:stCondLst>
                                  <p:childTnLst>
                                    <p:anim calcmode="lin" valueType="num">
                                      <p:cBhvr additive="base">
                                        <p:cTn id="230" dur="4500"/>
                                        <p:tgtEl>
                                          <p:spTgt spid="43"/>
                                        </p:tgtEl>
                                        <p:attrNameLst>
                                          <p:attrName>ppt_x</p:attrName>
                                        </p:attrNameLst>
                                      </p:cBhvr>
                                      <p:tavLst>
                                        <p:tav tm="0">
                                          <p:val>
                                            <p:strVal val="ppt_x"/>
                                          </p:val>
                                        </p:tav>
                                        <p:tav tm="100000">
                                          <p:val>
                                            <p:strVal val="0-ppt_w/2"/>
                                          </p:val>
                                        </p:tav>
                                      </p:tavLst>
                                    </p:anim>
                                    <p:anim calcmode="lin" valueType="num">
                                      <p:cBhvr additive="base">
                                        <p:cTn id="231" dur="4500"/>
                                        <p:tgtEl>
                                          <p:spTgt spid="43"/>
                                        </p:tgtEl>
                                        <p:attrNameLst>
                                          <p:attrName>ppt_y</p:attrName>
                                        </p:attrNameLst>
                                      </p:cBhvr>
                                      <p:tavLst>
                                        <p:tav tm="0">
                                          <p:val>
                                            <p:strVal val="ppt_y"/>
                                          </p:val>
                                        </p:tav>
                                        <p:tav tm="100000">
                                          <p:val>
                                            <p:strVal val="ppt_y"/>
                                          </p:val>
                                        </p:tav>
                                      </p:tavLst>
                                    </p:anim>
                                    <p:set>
                                      <p:cBhvr>
                                        <p:cTn id="232" dur="1" fill="hold">
                                          <p:stCondLst>
                                            <p:cond delay="4499"/>
                                          </p:stCondLst>
                                        </p:cTn>
                                        <p:tgtEl>
                                          <p:spTgt spid="43"/>
                                        </p:tgtEl>
                                        <p:attrNameLst>
                                          <p:attrName>style.visibility</p:attrName>
                                        </p:attrNameLst>
                                      </p:cBhvr>
                                      <p:to>
                                        <p:strVal val="hidden"/>
                                      </p:to>
                                    </p:set>
                                  </p:childTnLst>
                                </p:cTn>
                              </p:par>
                              <p:par>
                                <p:cTn id="233" presetID="2" presetClass="entr" presetSubtype="2" fill="hold" grpId="0" nodeType="withEffect">
                                  <p:stCondLst>
                                    <p:cond delay="0"/>
                                  </p:stCondLst>
                                  <p:childTnLst>
                                    <p:set>
                                      <p:cBhvr>
                                        <p:cTn id="234" dur="1" fill="hold">
                                          <p:stCondLst>
                                            <p:cond delay="0"/>
                                          </p:stCondLst>
                                        </p:cTn>
                                        <p:tgtEl>
                                          <p:spTgt spid="42"/>
                                        </p:tgtEl>
                                        <p:attrNameLst>
                                          <p:attrName>style.visibility</p:attrName>
                                        </p:attrNameLst>
                                      </p:cBhvr>
                                      <p:to>
                                        <p:strVal val="visible"/>
                                      </p:to>
                                    </p:set>
                                    <p:anim calcmode="lin" valueType="num">
                                      <p:cBhvr additive="base">
                                        <p:cTn id="235" dur="4000" fill="hold"/>
                                        <p:tgtEl>
                                          <p:spTgt spid="42"/>
                                        </p:tgtEl>
                                        <p:attrNameLst>
                                          <p:attrName>ppt_x</p:attrName>
                                        </p:attrNameLst>
                                      </p:cBhvr>
                                      <p:tavLst>
                                        <p:tav tm="0">
                                          <p:val>
                                            <p:strVal val="1+#ppt_w/2"/>
                                          </p:val>
                                        </p:tav>
                                        <p:tav tm="100000">
                                          <p:val>
                                            <p:strVal val="#ppt_x"/>
                                          </p:val>
                                        </p:tav>
                                      </p:tavLst>
                                    </p:anim>
                                    <p:anim calcmode="lin" valueType="num">
                                      <p:cBhvr additive="base">
                                        <p:cTn id="236" dur="4000" fill="hold"/>
                                        <p:tgtEl>
                                          <p:spTgt spid="42"/>
                                        </p:tgtEl>
                                        <p:attrNameLst>
                                          <p:attrName>ppt_y</p:attrName>
                                        </p:attrNameLst>
                                      </p:cBhvr>
                                      <p:tavLst>
                                        <p:tav tm="0">
                                          <p:val>
                                            <p:strVal val="#ppt_y"/>
                                          </p:val>
                                        </p:tav>
                                        <p:tav tm="100000">
                                          <p:val>
                                            <p:strVal val="#ppt_y"/>
                                          </p:val>
                                        </p:tav>
                                      </p:tavLst>
                                    </p:anim>
                                  </p:childTnLst>
                                </p:cTn>
                              </p:par>
                              <p:par>
                                <p:cTn id="237" presetID="19" presetClass="entr" presetSubtype="10" fill="hold" grpId="1" nodeType="withEffect">
                                  <p:stCondLst>
                                    <p:cond delay="0"/>
                                  </p:stCondLst>
                                  <p:childTnLst>
                                    <p:set>
                                      <p:cBhvr>
                                        <p:cTn id="238" dur="1" fill="hold">
                                          <p:stCondLst>
                                            <p:cond delay="0"/>
                                          </p:stCondLst>
                                        </p:cTn>
                                        <p:tgtEl>
                                          <p:spTgt spid="42"/>
                                        </p:tgtEl>
                                        <p:attrNameLst>
                                          <p:attrName>style.visibility</p:attrName>
                                        </p:attrNameLst>
                                      </p:cBhvr>
                                      <p:to>
                                        <p:strVal val="visible"/>
                                      </p:to>
                                    </p:set>
                                    <p:anim calcmode="lin" valueType="num">
                                      <p:cBhvr>
                                        <p:cTn id="239" dur="4000" fill="hold"/>
                                        <p:tgtEl>
                                          <p:spTgt spid="42"/>
                                        </p:tgtEl>
                                        <p:attrNameLst>
                                          <p:attrName>ppt_w</p:attrName>
                                        </p:attrNameLst>
                                      </p:cBhvr>
                                      <p:tavLst>
                                        <p:tav tm="0" fmla="#ppt_w*sin(2.5*pi*$)">
                                          <p:val>
                                            <p:fltVal val="0"/>
                                          </p:val>
                                        </p:tav>
                                        <p:tav tm="100000">
                                          <p:val>
                                            <p:fltVal val="1"/>
                                          </p:val>
                                        </p:tav>
                                      </p:tavLst>
                                    </p:anim>
                                    <p:anim calcmode="lin" valueType="num">
                                      <p:cBhvr>
                                        <p:cTn id="240" dur="4000" fill="hold"/>
                                        <p:tgtEl>
                                          <p:spTgt spid="42"/>
                                        </p:tgtEl>
                                        <p:attrNameLst>
                                          <p:attrName>ppt_h</p:attrName>
                                        </p:attrNameLst>
                                      </p:cBhvr>
                                      <p:tavLst>
                                        <p:tav tm="0">
                                          <p:val>
                                            <p:strVal val="#ppt_h"/>
                                          </p:val>
                                        </p:tav>
                                        <p:tav tm="100000">
                                          <p:val>
                                            <p:strVal val="#ppt_h"/>
                                          </p:val>
                                        </p:tav>
                                      </p:tavLst>
                                    </p:anim>
                                  </p:childTnLst>
                                </p:cTn>
                              </p:par>
                              <p:par>
                                <p:cTn id="241" presetID="2" presetClass="exit" presetSubtype="8" fill="hold" grpId="2" nodeType="withEffect">
                                  <p:stCondLst>
                                    <p:cond delay="0"/>
                                  </p:stCondLst>
                                  <p:childTnLst>
                                    <p:anim calcmode="lin" valueType="num">
                                      <p:cBhvr additive="base">
                                        <p:cTn id="242" dur="4500"/>
                                        <p:tgtEl>
                                          <p:spTgt spid="42"/>
                                        </p:tgtEl>
                                        <p:attrNameLst>
                                          <p:attrName>ppt_x</p:attrName>
                                        </p:attrNameLst>
                                      </p:cBhvr>
                                      <p:tavLst>
                                        <p:tav tm="0">
                                          <p:val>
                                            <p:strVal val="ppt_x"/>
                                          </p:val>
                                        </p:tav>
                                        <p:tav tm="100000">
                                          <p:val>
                                            <p:strVal val="0-ppt_w/2"/>
                                          </p:val>
                                        </p:tav>
                                      </p:tavLst>
                                    </p:anim>
                                    <p:anim calcmode="lin" valueType="num">
                                      <p:cBhvr additive="base">
                                        <p:cTn id="243" dur="4500"/>
                                        <p:tgtEl>
                                          <p:spTgt spid="42"/>
                                        </p:tgtEl>
                                        <p:attrNameLst>
                                          <p:attrName>ppt_y</p:attrName>
                                        </p:attrNameLst>
                                      </p:cBhvr>
                                      <p:tavLst>
                                        <p:tav tm="0">
                                          <p:val>
                                            <p:strVal val="ppt_y"/>
                                          </p:val>
                                        </p:tav>
                                        <p:tav tm="100000">
                                          <p:val>
                                            <p:strVal val="ppt_y"/>
                                          </p:val>
                                        </p:tav>
                                      </p:tavLst>
                                    </p:anim>
                                    <p:set>
                                      <p:cBhvr>
                                        <p:cTn id="244" dur="1" fill="hold">
                                          <p:stCondLst>
                                            <p:cond delay="4499"/>
                                          </p:stCondLst>
                                        </p:cTn>
                                        <p:tgtEl>
                                          <p:spTgt spid="42"/>
                                        </p:tgtEl>
                                        <p:attrNameLst>
                                          <p:attrName>style.visibility</p:attrName>
                                        </p:attrNameLst>
                                      </p:cBhvr>
                                      <p:to>
                                        <p:strVal val="hidden"/>
                                      </p:to>
                                    </p:set>
                                  </p:childTnLst>
                                </p:cTn>
                              </p:par>
                              <p:par>
                                <p:cTn id="245" presetID="2" presetClass="entr" presetSubtype="2" fill="hold" grpId="0" nodeType="withEffect">
                                  <p:stCondLst>
                                    <p:cond delay="0"/>
                                  </p:stCondLst>
                                  <p:childTnLst>
                                    <p:set>
                                      <p:cBhvr>
                                        <p:cTn id="246" dur="1" fill="hold">
                                          <p:stCondLst>
                                            <p:cond delay="0"/>
                                          </p:stCondLst>
                                        </p:cTn>
                                        <p:tgtEl>
                                          <p:spTgt spid="44"/>
                                        </p:tgtEl>
                                        <p:attrNameLst>
                                          <p:attrName>style.visibility</p:attrName>
                                        </p:attrNameLst>
                                      </p:cBhvr>
                                      <p:to>
                                        <p:strVal val="visible"/>
                                      </p:to>
                                    </p:set>
                                    <p:anim calcmode="lin" valueType="num">
                                      <p:cBhvr additive="base">
                                        <p:cTn id="247" dur="4000" fill="hold"/>
                                        <p:tgtEl>
                                          <p:spTgt spid="44"/>
                                        </p:tgtEl>
                                        <p:attrNameLst>
                                          <p:attrName>ppt_x</p:attrName>
                                        </p:attrNameLst>
                                      </p:cBhvr>
                                      <p:tavLst>
                                        <p:tav tm="0">
                                          <p:val>
                                            <p:strVal val="1+#ppt_w/2"/>
                                          </p:val>
                                        </p:tav>
                                        <p:tav tm="100000">
                                          <p:val>
                                            <p:strVal val="#ppt_x"/>
                                          </p:val>
                                        </p:tav>
                                      </p:tavLst>
                                    </p:anim>
                                    <p:anim calcmode="lin" valueType="num">
                                      <p:cBhvr additive="base">
                                        <p:cTn id="248" dur="4000" fill="hold"/>
                                        <p:tgtEl>
                                          <p:spTgt spid="44"/>
                                        </p:tgtEl>
                                        <p:attrNameLst>
                                          <p:attrName>ppt_y</p:attrName>
                                        </p:attrNameLst>
                                      </p:cBhvr>
                                      <p:tavLst>
                                        <p:tav tm="0">
                                          <p:val>
                                            <p:strVal val="#ppt_y"/>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44"/>
                                        </p:tgtEl>
                                        <p:attrNameLst>
                                          <p:attrName>style.visibility</p:attrName>
                                        </p:attrNameLst>
                                      </p:cBhvr>
                                      <p:to>
                                        <p:strVal val="visible"/>
                                      </p:to>
                                    </p:set>
                                    <p:anim calcmode="lin" valueType="num">
                                      <p:cBhvr>
                                        <p:cTn id="251" dur="4000" fill="hold"/>
                                        <p:tgtEl>
                                          <p:spTgt spid="44"/>
                                        </p:tgtEl>
                                        <p:attrNameLst>
                                          <p:attrName>ppt_w</p:attrName>
                                        </p:attrNameLst>
                                      </p:cBhvr>
                                      <p:tavLst>
                                        <p:tav tm="0" fmla="#ppt_w*sin(2.5*pi*$)">
                                          <p:val>
                                            <p:fltVal val="0"/>
                                          </p:val>
                                        </p:tav>
                                        <p:tav tm="100000">
                                          <p:val>
                                            <p:fltVal val="1"/>
                                          </p:val>
                                        </p:tav>
                                      </p:tavLst>
                                    </p:anim>
                                    <p:anim calcmode="lin" valueType="num">
                                      <p:cBhvr>
                                        <p:cTn id="252" dur="4000" fill="hold"/>
                                        <p:tgtEl>
                                          <p:spTgt spid="44"/>
                                        </p:tgtEl>
                                        <p:attrNameLst>
                                          <p:attrName>ppt_h</p:attrName>
                                        </p:attrNameLst>
                                      </p:cBhvr>
                                      <p:tavLst>
                                        <p:tav tm="0">
                                          <p:val>
                                            <p:strVal val="#ppt_h"/>
                                          </p:val>
                                        </p:tav>
                                        <p:tav tm="100000">
                                          <p:val>
                                            <p:strVal val="#ppt_h"/>
                                          </p:val>
                                        </p:tav>
                                      </p:tavLst>
                                    </p:anim>
                                  </p:childTnLst>
                                </p:cTn>
                              </p:par>
                              <p:par>
                                <p:cTn id="253" presetID="2" presetClass="exit" presetSubtype="8" fill="hold" grpId="2" nodeType="withEffect">
                                  <p:stCondLst>
                                    <p:cond delay="0"/>
                                  </p:stCondLst>
                                  <p:childTnLst>
                                    <p:anim calcmode="lin" valueType="num">
                                      <p:cBhvr additive="base">
                                        <p:cTn id="254" dur="4500"/>
                                        <p:tgtEl>
                                          <p:spTgt spid="44"/>
                                        </p:tgtEl>
                                        <p:attrNameLst>
                                          <p:attrName>ppt_x</p:attrName>
                                        </p:attrNameLst>
                                      </p:cBhvr>
                                      <p:tavLst>
                                        <p:tav tm="0">
                                          <p:val>
                                            <p:strVal val="ppt_x"/>
                                          </p:val>
                                        </p:tav>
                                        <p:tav tm="100000">
                                          <p:val>
                                            <p:strVal val="0-ppt_w/2"/>
                                          </p:val>
                                        </p:tav>
                                      </p:tavLst>
                                    </p:anim>
                                    <p:anim calcmode="lin" valueType="num">
                                      <p:cBhvr additive="base">
                                        <p:cTn id="255" dur="4500"/>
                                        <p:tgtEl>
                                          <p:spTgt spid="44"/>
                                        </p:tgtEl>
                                        <p:attrNameLst>
                                          <p:attrName>ppt_y</p:attrName>
                                        </p:attrNameLst>
                                      </p:cBhvr>
                                      <p:tavLst>
                                        <p:tav tm="0">
                                          <p:val>
                                            <p:strVal val="ppt_y"/>
                                          </p:val>
                                        </p:tav>
                                        <p:tav tm="100000">
                                          <p:val>
                                            <p:strVal val="ppt_y"/>
                                          </p:val>
                                        </p:tav>
                                      </p:tavLst>
                                    </p:anim>
                                    <p:set>
                                      <p:cBhvr>
                                        <p:cTn id="256" dur="1" fill="hold">
                                          <p:stCondLst>
                                            <p:cond delay="4499"/>
                                          </p:stCondLst>
                                        </p:cTn>
                                        <p:tgtEl>
                                          <p:spTgt spid="44"/>
                                        </p:tgtEl>
                                        <p:attrNameLst>
                                          <p:attrName>style.visibility</p:attrName>
                                        </p:attrNameLst>
                                      </p:cBhvr>
                                      <p:to>
                                        <p:strVal val="hidden"/>
                                      </p:to>
                                    </p:set>
                                  </p:childTnLst>
                                </p:cTn>
                              </p:par>
                              <p:par>
                                <p:cTn id="257" presetID="2" presetClass="entr" presetSubtype="2" fill="hold" grpId="0" nodeType="withEffect">
                                  <p:stCondLst>
                                    <p:cond delay="0"/>
                                  </p:stCondLst>
                                  <p:childTnLst>
                                    <p:set>
                                      <p:cBhvr>
                                        <p:cTn id="258" dur="1" fill="hold">
                                          <p:stCondLst>
                                            <p:cond delay="0"/>
                                          </p:stCondLst>
                                        </p:cTn>
                                        <p:tgtEl>
                                          <p:spTgt spid="41"/>
                                        </p:tgtEl>
                                        <p:attrNameLst>
                                          <p:attrName>style.visibility</p:attrName>
                                        </p:attrNameLst>
                                      </p:cBhvr>
                                      <p:to>
                                        <p:strVal val="visible"/>
                                      </p:to>
                                    </p:set>
                                    <p:anim calcmode="lin" valueType="num">
                                      <p:cBhvr additive="base">
                                        <p:cTn id="259" dur="4000" fill="hold"/>
                                        <p:tgtEl>
                                          <p:spTgt spid="41"/>
                                        </p:tgtEl>
                                        <p:attrNameLst>
                                          <p:attrName>ppt_x</p:attrName>
                                        </p:attrNameLst>
                                      </p:cBhvr>
                                      <p:tavLst>
                                        <p:tav tm="0">
                                          <p:val>
                                            <p:strVal val="1+#ppt_w/2"/>
                                          </p:val>
                                        </p:tav>
                                        <p:tav tm="100000">
                                          <p:val>
                                            <p:strVal val="#ppt_x"/>
                                          </p:val>
                                        </p:tav>
                                      </p:tavLst>
                                    </p:anim>
                                    <p:anim calcmode="lin" valueType="num">
                                      <p:cBhvr additive="base">
                                        <p:cTn id="260" dur="4000" fill="hold"/>
                                        <p:tgtEl>
                                          <p:spTgt spid="41"/>
                                        </p:tgtEl>
                                        <p:attrNameLst>
                                          <p:attrName>ppt_y</p:attrName>
                                        </p:attrNameLst>
                                      </p:cBhvr>
                                      <p:tavLst>
                                        <p:tav tm="0">
                                          <p:val>
                                            <p:strVal val="#ppt_y"/>
                                          </p:val>
                                        </p:tav>
                                        <p:tav tm="100000">
                                          <p:val>
                                            <p:strVal val="#ppt_y"/>
                                          </p:val>
                                        </p:tav>
                                      </p:tavLst>
                                    </p:anim>
                                  </p:childTnLst>
                                </p:cTn>
                              </p:par>
                              <p:par>
                                <p:cTn id="261" presetID="19" presetClass="entr" presetSubtype="10" fill="hold" grpId="1" nodeType="withEffect">
                                  <p:stCondLst>
                                    <p:cond delay="0"/>
                                  </p:stCondLst>
                                  <p:childTnLst>
                                    <p:set>
                                      <p:cBhvr>
                                        <p:cTn id="262" dur="1" fill="hold">
                                          <p:stCondLst>
                                            <p:cond delay="0"/>
                                          </p:stCondLst>
                                        </p:cTn>
                                        <p:tgtEl>
                                          <p:spTgt spid="41"/>
                                        </p:tgtEl>
                                        <p:attrNameLst>
                                          <p:attrName>style.visibility</p:attrName>
                                        </p:attrNameLst>
                                      </p:cBhvr>
                                      <p:to>
                                        <p:strVal val="visible"/>
                                      </p:to>
                                    </p:set>
                                    <p:anim calcmode="lin" valueType="num">
                                      <p:cBhvr>
                                        <p:cTn id="263" dur="4000" fill="hold"/>
                                        <p:tgtEl>
                                          <p:spTgt spid="41"/>
                                        </p:tgtEl>
                                        <p:attrNameLst>
                                          <p:attrName>ppt_w</p:attrName>
                                        </p:attrNameLst>
                                      </p:cBhvr>
                                      <p:tavLst>
                                        <p:tav tm="0" fmla="#ppt_w*sin(2.5*pi*$)">
                                          <p:val>
                                            <p:fltVal val="0"/>
                                          </p:val>
                                        </p:tav>
                                        <p:tav tm="100000">
                                          <p:val>
                                            <p:fltVal val="1"/>
                                          </p:val>
                                        </p:tav>
                                      </p:tavLst>
                                    </p:anim>
                                    <p:anim calcmode="lin" valueType="num">
                                      <p:cBhvr>
                                        <p:cTn id="264" dur="4000" fill="hold"/>
                                        <p:tgtEl>
                                          <p:spTgt spid="41"/>
                                        </p:tgtEl>
                                        <p:attrNameLst>
                                          <p:attrName>ppt_h</p:attrName>
                                        </p:attrNameLst>
                                      </p:cBhvr>
                                      <p:tavLst>
                                        <p:tav tm="0">
                                          <p:val>
                                            <p:strVal val="#ppt_h"/>
                                          </p:val>
                                        </p:tav>
                                        <p:tav tm="100000">
                                          <p:val>
                                            <p:strVal val="#ppt_h"/>
                                          </p:val>
                                        </p:tav>
                                      </p:tavLst>
                                    </p:anim>
                                  </p:childTnLst>
                                </p:cTn>
                              </p:par>
                              <p:par>
                                <p:cTn id="265" presetID="2" presetClass="exit" presetSubtype="8" fill="hold" grpId="2" nodeType="withEffect">
                                  <p:stCondLst>
                                    <p:cond delay="0"/>
                                  </p:stCondLst>
                                  <p:childTnLst>
                                    <p:anim calcmode="lin" valueType="num">
                                      <p:cBhvr additive="base">
                                        <p:cTn id="266" dur="4500"/>
                                        <p:tgtEl>
                                          <p:spTgt spid="41"/>
                                        </p:tgtEl>
                                        <p:attrNameLst>
                                          <p:attrName>ppt_x</p:attrName>
                                        </p:attrNameLst>
                                      </p:cBhvr>
                                      <p:tavLst>
                                        <p:tav tm="0">
                                          <p:val>
                                            <p:strVal val="ppt_x"/>
                                          </p:val>
                                        </p:tav>
                                        <p:tav tm="100000">
                                          <p:val>
                                            <p:strVal val="0-ppt_w/2"/>
                                          </p:val>
                                        </p:tav>
                                      </p:tavLst>
                                    </p:anim>
                                    <p:anim calcmode="lin" valueType="num">
                                      <p:cBhvr additive="base">
                                        <p:cTn id="267" dur="4500"/>
                                        <p:tgtEl>
                                          <p:spTgt spid="41"/>
                                        </p:tgtEl>
                                        <p:attrNameLst>
                                          <p:attrName>ppt_y</p:attrName>
                                        </p:attrNameLst>
                                      </p:cBhvr>
                                      <p:tavLst>
                                        <p:tav tm="0">
                                          <p:val>
                                            <p:strVal val="ppt_y"/>
                                          </p:val>
                                        </p:tav>
                                        <p:tav tm="100000">
                                          <p:val>
                                            <p:strVal val="ppt_y"/>
                                          </p:val>
                                        </p:tav>
                                      </p:tavLst>
                                    </p:anim>
                                    <p:set>
                                      <p:cBhvr>
                                        <p:cTn id="268" dur="1" fill="hold">
                                          <p:stCondLst>
                                            <p:cond delay="4499"/>
                                          </p:stCondLst>
                                        </p:cTn>
                                        <p:tgtEl>
                                          <p:spTgt spid="41"/>
                                        </p:tgtEl>
                                        <p:attrNameLst>
                                          <p:attrName>style.visibility</p:attrName>
                                        </p:attrNameLst>
                                      </p:cBhvr>
                                      <p:to>
                                        <p:strVal val="hidden"/>
                                      </p:to>
                                    </p:set>
                                  </p:childTnLst>
                                </p:cTn>
                              </p:par>
                              <p:par>
                                <p:cTn id="269" presetID="2" presetClass="entr" presetSubtype="2" fill="hold" grpId="0" nodeType="withEffect">
                                  <p:stCondLst>
                                    <p:cond delay="0"/>
                                  </p:stCondLst>
                                  <p:childTnLst>
                                    <p:set>
                                      <p:cBhvr>
                                        <p:cTn id="270" dur="1" fill="hold">
                                          <p:stCondLst>
                                            <p:cond delay="0"/>
                                          </p:stCondLst>
                                        </p:cTn>
                                        <p:tgtEl>
                                          <p:spTgt spid="40"/>
                                        </p:tgtEl>
                                        <p:attrNameLst>
                                          <p:attrName>style.visibility</p:attrName>
                                        </p:attrNameLst>
                                      </p:cBhvr>
                                      <p:to>
                                        <p:strVal val="visible"/>
                                      </p:to>
                                    </p:set>
                                    <p:anim calcmode="lin" valueType="num">
                                      <p:cBhvr additive="base">
                                        <p:cTn id="271" dur="4000" fill="hold"/>
                                        <p:tgtEl>
                                          <p:spTgt spid="40"/>
                                        </p:tgtEl>
                                        <p:attrNameLst>
                                          <p:attrName>ppt_x</p:attrName>
                                        </p:attrNameLst>
                                      </p:cBhvr>
                                      <p:tavLst>
                                        <p:tav tm="0">
                                          <p:val>
                                            <p:strVal val="1+#ppt_w/2"/>
                                          </p:val>
                                        </p:tav>
                                        <p:tav tm="100000">
                                          <p:val>
                                            <p:strVal val="#ppt_x"/>
                                          </p:val>
                                        </p:tav>
                                      </p:tavLst>
                                    </p:anim>
                                    <p:anim calcmode="lin" valueType="num">
                                      <p:cBhvr additive="base">
                                        <p:cTn id="272" dur="4000" fill="hold"/>
                                        <p:tgtEl>
                                          <p:spTgt spid="40"/>
                                        </p:tgtEl>
                                        <p:attrNameLst>
                                          <p:attrName>ppt_y</p:attrName>
                                        </p:attrNameLst>
                                      </p:cBhvr>
                                      <p:tavLst>
                                        <p:tav tm="0">
                                          <p:val>
                                            <p:strVal val="#ppt_y"/>
                                          </p:val>
                                        </p:tav>
                                        <p:tav tm="100000">
                                          <p:val>
                                            <p:strVal val="#ppt_y"/>
                                          </p:val>
                                        </p:tav>
                                      </p:tavLst>
                                    </p:anim>
                                  </p:childTnLst>
                                </p:cTn>
                              </p:par>
                              <p:par>
                                <p:cTn id="273" presetID="19" presetClass="entr" presetSubtype="10" fill="hold" grpId="1" nodeType="withEffect">
                                  <p:stCondLst>
                                    <p:cond delay="0"/>
                                  </p:stCondLst>
                                  <p:childTnLst>
                                    <p:set>
                                      <p:cBhvr>
                                        <p:cTn id="274" dur="1" fill="hold">
                                          <p:stCondLst>
                                            <p:cond delay="0"/>
                                          </p:stCondLst>
                                        </p:cTn>
                                        <p:tgtEl>
                                          <p:spTgt spid="40"/>
                                        </p:tgtEl>
                                        <p:attrNameLst>
                                          <p:attrName>style.visibility</p:attrName>
                                        </p:attrNameLst>
                                      </p:cBhvr>
                                      <p:to>
                                        <p:strVal val="visible"/>
                                      </p:to>
                                    </p:set>
                                    <p:anim calcmode="lin" valueType="num">
                                      <p:cBhvr>
                                        <p:cTn id="275" dur="4000" fill="hold"/>
                                        <p:tgtEl>
                                          <p:spTgt spid="40"/>
                                        </p:tgtEl>
                                        <p:attrNameLst>
                                          <p:attrName>ppt_w</p:attrName>
                                        </p:attrNameLst>
                                      </p:cBhvr>
                                      <p:tavLst>
                                        <p:tav tm="0" fmla="#ppt_w*sin(2.5*pi*$)">
                                          <p:val>
                                            <p:fltVal val="0"/>
                                          </p:val>
                                        </p:tav>
                                        <p:tav tm="100000">
                                          <p:val>
                                            <p:fltVal val="1"/>
                                          </p:val>
                                        </p:tav>
                                      </p:tavLst>
                                    </p:anim>
                                    <p:anim calcmode="lin" valueType="num">
                                      <p:cBhvr>
                                        <p:cTn id="276" dur="4000" fill="hold"/>
                                        <p:tgtEl>
                                          <p:spTgt spid="40"/>
                                        </p:tgtEl>
                                        <p:attrNameLst>
                                          <p:attrName>ppt_h</p:attrName>
                                        </p:attrNameLst>
                                      </p:cBhvr>
                                      <p:tavLst>
                                        <p:tav tm="0">
                                          <p:val>
                                            <p:strVal val="#ppt_h"/>
                                          </p:val>
                                        </p:tav>
                                        <p:tav tm="100000">
                                          <p:val>
                                            <p:strVal val="#ppt_h"/>
                                          </p:val>
                                        </p:tav>
                                      </p:tavLst>
                                    </p:anim>
                                  </p:childTnLst>
                                </p:cTn>
                              </p:par>
                              <p:par>
                                <p:cTn id="277" presetID="2" presetClass="exit" presetSubtype="8" fill="hold" grpId="2" nodeType="withEffect">
                                  <p:stCondLst>
                                    <p:cond delay="0"/>
                                  </p:stCondLst>
                                  <p:childTnLst>
                                    <p:anim calcmode="lin" valueType="num">
                                      <p:cBhvr additive="base">
                                        <p:cTn id="278" dur="4500"/>
                                        <p:tgtEl>
                                          <p:spTgt spid="40"/>
                                        </p:tgtEl>
                                        <p:attrNameLst>
                                          <p:attrName>ppt_x</p:attrName>
                                        </p:attrNameLst>
                                      </p:cBhvr>
                                      <p:tavLst>
                                        <p:tav tm="0">
                                          <p:val>
                                            <p:strVal val="ppt_x"/>
                                          </p:val>
                                        </p:tav>
                                        <p:tav tm="100000">
                                          <p:val>
                                            <p:strVal val="0-ppt_w/2"/>
                                          </p:val>
                                        </p:tav>
                                      </p:tavLst>
                                    </p:anim>
                                    <p:anim calcmode="lin" valueType="num">
                                      <p:cBhvr additive="base">
                                        <p:cTn id="279" dur="4500"/>
                                        <p:tgtEl>
                                          <p:spTgt spid="40"/>
                                        </p:tgtEl>
                                        <p:attrNameLst>
                                          <p:attrName>ppt_y</p:attrName>
                                        </p:attrNameLst>
                                      </p:cBhvr>
                                      <p:tavLst>
                                        <p:tav tm="0">
                                          <p:val>
                                            <p:strVal val="ppt_y"/>
                                          </p:val>
                                        </p:tav>
                                        <p:tav tm="100000">
                                          <p:val>
                                            <p:strVal val="ppt_y"/>
                                          </p:val>
                                        </p:tav>
                                      </p:tavLst>
                                    </p:anim>
                                    <p:set>
                                      <p:cBhvr>
                                        <p:cTn id="280" dur="1" fill="hold">
                                          <p:stCondLst>
                                            <p:cond delay="4499"/>
                                          </p:stCondLst>
                                        </p:cTn>
                                        <p:tgtEl>
                                          <p:spTgt spid="40"/>
                                        </p:tgtEl>
                                        <p:attrNameLst>
                                          <p:attrName>style.visibility</p:attrName>
                                        </p:attrNameLst>
                                      </p:cBhvr>
                                      <p:to>
                                        <p:strVal val="hidden"/>
                                      </p:to>
                                    </p:set>
                                  </p:childTnLst>
                                </p:cTn>
                              </p:par>
                              <p:par>
                                <p:cTn id="281" presetID="2" presetClass="entr" presetSubtype="2" fill="hold" grpId="0" nodeType="withEffect">
                                  <p:stCondLst>
                                    <p:cond delay="0"/>
                                  </p:stCondLst>
                                  <p:childTnLst>
                                    <p:set>
                                      <p:cBhvr>
                                        <p:cTn id="282" dur="1" fill="hold">
                                          <p:stCondLst>
                                            <p:cond delay="0"/>
                                          </p:stCondLst>
                                        </p:cTn>
                                        <p:tgtEl>
                                          <p:spTgt spid="39"/>
                                        </p:tgtEl>
                                        <p:attrNameLst>
                                          <p:attrName>style.visibility</p:attrName>
                                        </p:attrNameLst>
                                      </p:cBhvr>
                                      <p:to>
                                        <p:strVal val="visible"/>
                                      </p:to>
                                    </p:set>
                                    <p:anim calcmode="lin" valueType="num">
                                      <p:cBhvr additive="base">
                                        <p:cTn id="283" dur="4000" fill="hold"/>
                                        <p:tgtEl>
                                          <p:spTgt spid="39"/>
                                        </p:tgtEl>
                                        <p:attrNameLst>
                                          <p:attrName>ppt_x</p:attrName>
                                        </p:attrNameLst>
                                      </p:cBhvr>
                                      <p:tavLst>
                                        <p:tav tm="0">
                                          <p:val>
                                            <p:strVal val="1+#ppt_w/2"/>
                                          </p:val>
                                        </p:tav>
                                        <p:tav tm="100000">
                                          <p:val>
                                            <p:strVal val="#ppt_x"/>
                                          </p:val>
                                        </p:tav>
                                      </p:tavLst>
                                    </p:anim>
                                    <p:anim calcmode="lin" valueType="num">
                                      <p:cBhvr additive="base">
                                        <p:cTn id="284" dur="4000" fill="hold"/>
                                        <p:tgtEl>
                                          <p:spTgt spid="39"/>
                                        </p:tgtEl>
                                        <p:attrNameLst>
                                          <p:attrName>ppt_y</p:attrName>
                                        </p:attrNameLst>
                                      </p:cBhvr>
                                      <p:tavLst>
                                        <p:tav tm="0">
                                          <p:val>
                                            <p:strVal val="#ppt_y"/>
                                          </p:val>
                                        </p:tav>
                                        <p:tav tm="100000">
                                          <p:val>
                                            <p:strVal val="#ppt_y"/>
                                          </p:val>
                                        </p:tav>
                                      </p:tavLst>
                                    </p:anim>
                                  </p:childTnLst>
                                </p:cTn>
                              </p:par>
                              <p:par>
                                <p:cTn id="285" presetID="19" presetClass="entr" presetSubtype="10" fill="hold" grpId="1" nodeType="withEffect">
                                  <p:stCondLst>
                                    <p:cond delay="0"/>
                                  </p:stCondLst>
                                  <p:childTnLst>
                                    <p:set>
                                      <p:cBhvr>
                                        <p:cTn id="286" dur="1" fill="hold">
                                          <p:stCondLst>
                                            <p:cond delay="0"/>
                                          </p:stCondLst>
                                        </p:cTn>
                                        <p:tgtEl>
                                          <p:spTgt spid="39"/>
                                        </p:tgtEl>
                                        <p:attrNameLst>
                                          <p:attrName>style.visibility</p:attrName>
                                        </p:attrNameLst>
                                      </p:cBhvr>
                                      <p:to>
                                        <p:strVal val="visible"/>
                                      </p:to>
                                    </p:set>
                                    <p:anim calcmode="lin" valueType="num">
                                      <p:cBhvr>
                                        <p:cTn id="287" dur="4000" fill="hold"/>
                                        <p:tgtEl>
                                          <p:spTgt spid="39"/>
                                        </p:tgtEl>
                                        <p:attrNameLst>
                                          <p:attrName>ppt_w</p:attrName>
                                        </p:attrNameLst>
                                      </p:cBhvr>
                                      <p:tavLst>
                                        <p:tav tm="0" fmla="#ppt_w*sin(2.5*pi*$)">
                                          <p:val>
                                            <p:fltVal val="0"/>
                                          </p:val>
                                        </p:tav>
                                        <p:tav tm="100000">
                                          <p:val>
                                            <p:fltVal val="1"/>
                                          </p:val>
                                        </p:tav>
                                      </p:tavLst>
                                    </p:anim>
                                    <p:anim calcmode="lin" valueType="num">
                                      <p:cBhvr>
                                        <p:cTn id="288" dur="4000" fill="hold"/>
                                        <p:tgtEl>
                                          <p:spTgt spid="39"/>
                                        </p:tgtEl>
                                        <p:attrNameLst>
                                          <p:attrName>ppt_h</p:attrName>
                                        </p:attrNameLst>
                                      </p:cBhvr>
                                      <p:tavLst>
                                        <p:tav tm="0">
                                          <p:val>
                                            <p:strVal val="#ppt_h"/>
                                          </p:val>
                                        </p:tav>
                                        <p:tav tm="100000">
                                          <p:val>
                                            <p:strVal val="#ppt_h"/>
                                          </p:val>
                                        </p:tav>
                                      </p:tavLst>
                                    </p:anim>
                                  </p:childTnLst>
                                </p:cTn>
                              </p:par>
                              <p:par>
                                <p:cTn id="289" presetID="2" presetClass="exit" presetSubtype="8" fill="hold" grpId="2" nodeType="withEffect">
                                  <p:stCondLst>
                                    <p:cond delay="0"/>
                                  </p:stCondLst>
                                  <p:childTnLst>
                                    <p:anim calcmode="lin" valueType="num">
                                      <p:cBhvr additive="base">
                                        <p:cTn id="290" dur="4500"/>
                                        <p:tgtEl>
                                          <p:spTgt spid="39"/>
                                        </p:tgtEl>
                                        <p:attrNameLst>
                                          <p:attrName>ppt_x</p:attrName>
                                        </p:attrNameLst>
                                      </p:cBhvr>
                                      <p:tavLst>
                                        <p:tav tm="0">
                                          <p:val>
                                            <p:strVal val="ppt_x"/>
                                          </p:val>
                                        </p:tav>
                                        <p:tav tm="100000">
                                          <p:val>
                                            <p:strVal val="0-ppt_w/2"/>
                                          </p:val>
                                        </p:tav>
                                      </p:tavLst>
                                    </p:anim>
                                    <p:anim calcmode="lin" valueType="num">
                                      <p:cBhvr additive="base">
                                        <p:cTn id="291" dur="4500"/>
                                        <p:tgtEl>
                                          <p:spTgt spid="39"/>
                                        </p:tgtEl>
                                        <p:attrNameLst>
                                          <p:attrName>ppt_y</p:attrName>
                                        </p:attrNameLst>
                                      </p:cBhvr>
                                      <p:tavLst>
                                        <p:tav tm="0">
                                          <p:val>
                                            <p:strVal val="ppt_y"/>
                                          </p:val>
                                        </p:tav>
                                        <p:tav tm="100000">
                                          <p:val>
                                            <p:strVal val="ppt_y"/>
                                          </p:val>
                                        </p:tav>
                                      </p:tavLst>
                                    </p:anim>
                                    <p:set>
                                      <p:cBhvr>
                                        <p:cTn id="292" dur="1" fill="hold">
                                          <p:stCondLst>
                                            <p:cond delay="4499"/>
                                          </p:stCondLst>
                                        </p:cTn>
                                        <p:tgtEl>
                                          <p:spTgt spid="39"/>
                                        </p:tgtEl>
                                        <p:attrNameLst>
                                          <p:attrName>style.visibility</p:attrName>
                                        </p:attrNameLst>
                                      </p:cBhvr>
                                      <p:to>
                                        <p:strVal val="hidden"/>
                                      </p:to>
                                    </p:set>
                                  </p:childTnLst>
                                </p:cTn>
                              </p:par>
                              <p:par>
                                <p:cTn id="293" presetID="23" presetClass="entr" presetSubtype="272" fill="hold" nodeType="withEffect">
                                  <p:stCondLst>
                                    <p:cond delay="0"/>
                                  </p:stCondLst>
                                  <p:childTnLst>
                                    <p:set>
                                      <p:cBhvr>
                                        <p:cTn id="294" dur="1" fill="hold">
                                          <p:stCondLst>
                                            <p:cond delay="0"/>
                                          </p:stCondLst>
                                        </p:cTn>
                                        <p:tgtEl>
                                          <p:spTgt spid="31"/>
                                        </p:tgtEl>
                                        <p:attrNameLst>
                                          <p:attrName>style.visibility</p:attrName>
                                        </p:attrNameLst>
                                      </p:cBhvr>
                                      <p:to>
                                        <p:strVal val="visible"/>
                                      </p:to>
                                    </p:set>
                                    <p:anim calcmode="lin" valueType="num">
                                      <p:cBhvr>
                                        <p:cTn id="295" dur="4500" fill="hold"/>
                                        <p:tgtEl>
                                          <p:spTgt spid="31"/>
                                        </p:tgtEl>
                                        <p:attrNameLst>
                                          <p:attrName>ppt_w</p:attrName>
                                        </p:attrNameLst>
                                      </p:cBhvr>
                                      <p:tavLst>
                                        <p:tav tm="0">
                                          <p:val>
                                            <p:strVal val="2/3*#ppt_w"/>
                                          </p:val>
                                        </p:tav>
                                        <p:tav tm="100000">
                                          <p:val>
                                            <p:strVal val="#ppt_w"/>
                                          </p:val>
                                        </p:tav>
                                      </p:tavLst>
                                    </p:anim>
                                    <p:anim calcmode="lin" valueType="num">
                                      <p:cBhvr>
                                        <p:cTn id="296" dur="4500" fill="hold"/>
                                        <p:tgtEl>
                                          <p:spTgt spid="31"/>
                                        </p:tgtEl>
                                        <p:attrNameLst>
                                          <p:attrName>ppt_h</p:attrName>
                                        </p:attrNameLst>
                                      </p:cBhvr>
                                      <p:tavLst>
                                        <p:tav tm="0">
                                          <p:val>
                                            <p:strVal val="2/3*#ppt_h"/>
                                          </p:val>
                                        </p:tav>
                                        <p:tav tm="100000">
                                          <p:val>
                                            <p:strVal val="#ppt_h"/>
                                          </p:val>
                                        </p:tav>
                                      </p:tavLst>
                                    </p:anim>
                                  </p:childTnLst>
                                </p:cTn>
                              </p:par>
                              <p:par>
                                <p:cTn id="297" presetID="4" presetClass="entr" presetSubtype="32" fill="hold" nodeType="withEffect">
                                  <p:stCondLst>
                                    <p:cond delay="0"/>
                                  </p:stCondLst>
                                  <p:childTnLst>
                                    <p:set>
                                      <p:cBhvr>
                                        <p:cTn id="298" dur="1" fill="hold">
                                          <p:stCondLst>
                                            <p:cond delay="0"/>
                                          </p:stCondLst>
                                        </p:cTn>
                                        <p:tgtEl>
                                          <p:spTgt spid="31"/>
                                        </p:tgtEl>
                                        <p:attrNameLst>
                                          <p:attrName>style.visibility</p:attrName>
                                        </p:attrNameLst>
                                      </p:cBhvr>
                                      <p:to>
                                        <p:strVal val="visible"/>
                                      </p:to>
                                    </p:set>
                                    <p:animEffect transition="in" filter="box(out)">
                                      <p:cBhvr>
                                        <p:cTn id="299" dur="4500"/>
                                        <p:tgtEl>
                                          <p:spTgt spid="31"/>
                                        </p:tgtEl>
                                      </p:cBhvr>
                                    </p:animEffect>
                                  </p:childTnLst>
                                </p:cTn>
                              </p:par>
                              <p:par>
                                <p:cTn id="300" presetID="9" presetClass="emph" presetSubtype="0" nodeType="withEffect">
                                  <p:stCondLst>
                                    <p:cond delay="0"/>
                                  </p:stCondLst>
                                  <p:childTnLst>
                                    <p:set>
                                      <p:cBhvr rctx="PPT">
                                        <p:cTn id="301" dur="indefinite"/>
                                        <p:tgtEl>
                                          <p:spTgt spid="38"/>
                                        </p:tgtEl>
                                        <p:attrNameLst>
                                          <p:attrName>style.opacity</p:attrName>
                                        </p:attrNameLst>
                                      </p:cBhvr>
                                      <p:to>
                                        <p:strVal val="0"/>
                                      </p:to>
                                    </p:set>
                                    <p:animEffect filter="image" prLst="opacity: 0">
                                      <p:cBhvr rctx="IE">
                                        <p:cTn id="302" dur="indefinite"/>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 name="87 Imagen" descr="Diapositiva3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5474" y="9972"/>
            <a:ext cx="9144000" cy="5143500"/>
          </a:xfrm>
          <a:prstGeom prst="rect">
            <a:avLst/>
          </a:prstGeom>
          <a:noFill/>
          <a:ln>
            <a:noFill/>
          </a:ln>
        </p:spPr>
      </p:pic>
      <p:sp>
        <p:nvSpPr>
          <p:cNvPr id="2" name="1 Paralelogramo"/>
          <p:cNvSpPr/>
          <p:nvPr/>
        </p:nvSpPr>
        <p:spPr>
          <a:xfrm rot="16200000" flipV="1">
            <a:off x="413119" y="38458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aralelogramo"/>
          <p:cNvSpPr/>
          <p:nvPr/>
        </p:nvSpPr>
        <p:spPr>
          <a:xfrm rot="16200000" flipV="1">
            <a:off x="905783" y="38458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rot="16200000" flipV="1">
            <a:off x="1385780" y="38458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16200000" flipV="1">
            <a:off x="1878498" y="38458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16200000" flipV="1">
            <a:off x="2371216" y="38458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16200000" flipV="1">
            <a:off x="2874227" y="3839521"/>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16200000" flipV="1">
            <a:off x="3346012" y="3825385"/>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16200000" flipH="1" flipV="1">
            <a:off x="422523" y="30359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flipH="1" flipV="1">
            <a:off x="915186" y="30359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16200000" flipH="1" flipV="1">
            <a:off x="1395183" y="30359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16200000" flipH="1" flipV="1">
            <a:off x="1887902" y="30359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16200000" flipH="1" flipV="1">
            <a:off x="2380620" y="303599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16200000" flipH="1" flipV="1">
            <a:off x="2883630" y="3029621"/>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16200000" flipH="1" flipV="1">
            <a:off x="3355415" y="3015485"/>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16200000" flipV="1">
            <a:off x="413379" y="22266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16200000" flipV="1">
            <a:off x="906043" y="22266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16200000" flipV="1">
            <a:off x="1386040" y="22266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16200000" flipV="1">
            <a:off x="1878758" y="22266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16200000" flipV="1">
            <a:off x="2371476" y="22266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16200000" flipV="1">
            <a:off x="2874487" y="2220261"/>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16200000" flipV="1">
            <a:off x="3346272" y="2206125"/>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16200000" flipH="1" flipV="1">
            <a:off x="422783" y="14167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16200000" flipH="1" flipV="1">
            <a:off x="915446" y="14167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16200000" flipH="1" flipV="1">
            <a:off x="1395443" y="14167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16200000" flipH="1" flipV="1">
            <a:off x="1888162" y="14167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16200000" flipH="1" flipV="1">
            <a:off x="2380880" y="1416733"/>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16200000" flipH="1" flipV="1">
            <a:off x="2883890" y="1410361"/>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16200000" flipH="1" flipV="1">
            <a:off x="3355675" y="1396224"/>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16200000" flipV="1">
            <a:off x="425514" y="60737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16200000" flipV="1">
            <a:off x="918177" y="60737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16200000" flipV="1">
            <a:off x="1398175" y="60737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16200000" flipV="1">
            <a:off x="1890893" y="60737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16200000" flipV="1">
            <a:off x="2383611" y="60737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16200000" flipV="1">
            <a:off x="2886622" y="601000"/>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16200000" flipV="1">
            <a:off x="3358407" y="586864"/>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16200000" flipH="1" flipV="1">
            <a:off x="434918" y="-202528"/>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16200000" flipH="1" flipV="1">
            <a:off x="927581" y="-202528"/>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16200000" flipH="1" flipV="1">
            <a:off x="1407578" y="-202528"/>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16200000" flipH="1" flipV="1">
            <a:off x="1900297" y="-202528"/>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16200000" flipH="1" flipV="1">
            <a:off x="2393015" y="-202528"/>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16200000" flipH="1" flipV="1">
            <a:off x="2896025" y="-208900"/>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16200000" flipH="1" flipV="1">
            <a:off x="3367810" y="-223036"/>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5400000" flipH="1" flipV="1">
            <a:off x="7903810" y="38358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5400000" flipH="1" flipV="1">
            <a:off x="7411147" y="38358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5400000" flipH="1" flipV="1">
            <a:off x="6931150" y="38358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5400000" flipH="1" flipV="1">
            <a:off x="6438431" y="38358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5400000" flipH="1" flipV="1">
            <a:off x="5945713" y="38358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5400000" flipH="1" flipV="1">
            <a:off x="5442703" y="3829438"/>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5400000" flipH="1" flipV="1">
            <a:off x="4970918" y="381530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5400000" flipV="1">
            <a:off x="7894407" y="30259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5400000" flipV="1">
            <a:off x="7401743" y="30259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5400000" flipV="1">
            <a:off x="6921746" y="30259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5400000" flipV="1">
            <a:off x="6429028" y="30259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5400000" flipV="1">
            <a:off x="5936310" y="302591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5400000" flipV="1">
            <a:off x="5433299" y="3019538"/>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5400000" flipV="1">
            <a:off x="4961514" y="300540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5400000" flipH="1" flipV="1">
            <a:off x="7903550" y="22165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5400000" flipH="1" flipV="1">
            <a:off x="7410887" y="22165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5400000" flipH="1" flipV="1">
            <a:off x="6930890" y="22165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5400000" flipH="1" flipV="1">
            <a:off x="6438171" y="22165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5400000" flipH="1" flipV="1">
            <a:off x="5945453" y="22165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5400000" flipH="1" flipV="1">
            <a:off x="5442443" y="2210178"/>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5400000" flipH="1" flipV="1">
            <a:off x="4970658" y="2196042"/>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5400000" flipV="1">
            <a:off x="7894147" y="14066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5400000" flipV="1">
            <a:off x="7401483" y="14066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5400000" flipV="1">
            <a:off x="6921486" y="14066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5400000" flipV="1">
            <a:off x="6428768" y="14066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5400000" flipV="1">
            <a:off x="5936050" y="1406650"/>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5400000" flipV="1">
            <a:off x="5433039" y="1400278"/>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5400000" flipV="1">
            <a:off x="4961254" y="1386141"/>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5400000" flipH="1" flipV="1">
            <a:off x="7891415" y="597289"/>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5400000" flipH="1" flipV="1">
            <a:off x="7398752" y="597289"/>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5400000" flipH="1" flipV="1">
            <a:off x="6918755" y="597289"/>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5400000" flipH="1" flipV="1">
            <a:off x="6426036" y="597289"/>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5400000" flipH="1" flipV="1">
            <a:off x="5933318" y="597289"/>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5400000" flipH="1" flipV="1">
            <a:off x="5430308" y="590917"/>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5400000" flipH="1" flipV="1">
            <a:off x="4958523" y="576781"/>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5400000" flipV="1">
            <a:off x="7882012" y="-212611"/>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5400000" flipV="1">
            <a:off x="7389348" y="-212611"/>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5400000" flipV="1">
            <a:off x="6909351" y="-212611"/>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5400000" flipV="1">
            <a:off x="6416633" y="-212611"/>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5400000" flipV="1">
            <a:off x="5923915" y="-212611"/>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5400000" flipV="1">
            <a:off x="5420904" y="-218983"/>
            <a:ext cx="802952" cy="1557505"/>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5400000" flipV="1">
            <a:off x="4949119" y="-233119"/>
            <a:ext cx="802952" cy="1545301"/>
          </a:xfrm>
          <a:prstGeom prst="parallelogram">
            <a:avLst>
              <a:gd name="adj" fmla="val 88032"/>
            </a:avLst>
          </a:prstGeom>
          <a:gradFill>
            <a:gsLst>
              <a:gs pos="0">
                <a:srgbClr val="92D050"/>
              </a:gs>
              <a:gs pos="17999">
                <a:srgbClr val="FFC000"/>
              </a:gs>
              <a:gs pos="42000">
                <a:schemeClr val="accent2">
                  <a:lumMod val="75000"/>
                </a:schemeClr>
              </a:gs>
              <a:gs pos="60000">
                <a:srgbClr val="FFC000">
                  <a:lumMod val="68000"/>
                  <a:lumOff val="32000"/>
                </a:srgbClr>
              </a:gs>
              <a:gs pos="82001">
                <a:schemeClr val="accent3">
                  <a:lumMod val="75000"/>
                </a:schemeClr>
              </a:gs>
              <a:gs pos="100000">
                <a:schemeClr val="accent6">
                  <a:lumMod val="40000"/>
                  <a:lumOff val="60000"/>
                </a:schemeClr>
              </a:gs>
            </a:gsLst>
            <a:lin ang="5400000" scaled="0"/>
          </a:gradFill>
          <a:ln>
            <a:noFill/>
          </a:ln>
          <a:effectLst>
            <a:reflection blurRad="6350" stA="50000" endA="295" endPos="92000" dist="101600" dir="5400000" sy="-100000" algn="bl" rotWithShape="0"/>
          </a:effectLst>
          <a:scene3d>
            <a:camera prst="obliqueBottomLeft"/>
            <a:lightRig rig="morning"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9" name="88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2000439929"/>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4000" fill="hold"/>
                                        <p:tgtEl>
                                          <p:spTgt spid="37"/>
                                        </p:tgtEl>
                                        <p:attrNameLst>
                                          <p:attrName>ppt_x</p:attrName>
                                        </p:attrNameLst>
                                      </p:cBhvr>
                                      <p:tavLst>
                                        <p:tav tm="0">
                                          <p:val>
                                            <p:strVal val="0-#ppt_w/2"/>
                                          </p:val>
                                        </p:tav>
                                        <p:tav tm="100000">
                                          <p:val>
                                            <p:strVal val="#ppt_x"/>
                                          </p:val>
                                        </p:tav>
                                      </p:tavLst>
                                    </p:anim>
                                    <p:anim calcmode="lin" valueType="num">
                                      <p:cBhvr additive="base">
                                        <p:cTn id="8" dur="4000" fill="hold"/>
                                        <p:tgtEl>
                                          <p:spTgt spid="37"/>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4000" fill="hold"/>
                                        <p:tgtEl>
                                          <p:spTgt spid="37"/>
                                        </p:tgtEl>
                                        <p:attrNameLst>
                                          <p:attrName>ppt_w</p:attrName>
                                        </p:attrNameLst>
                                      </p:cBhvr>
                                      <p:tavLst>
                                        <p:tav tm="0" fmla="#ppt_w*sin(2.5*pi*$)">
                                          <p:val>
                                            <p:fltVal val="0"/>
                                          </p:val>
                                        </p:tav>
                                        <p:tav tm="100000">
                                          <p:val>
                                            <p:fltVal val="1"/>
                                          </p:val>
                                        </p:tav>
                                      </p:tavLst>
                                    </p:anim>
                                    <p:anim calcmode="lin" valueType="num">
                                      <p:cBhvr>
                                        <p:cTn id="12" dur="4000" fill="hold"/>
                                        <p:tgtEl>
                                          <p:spTgt spid="37"/>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37"/>
                                        </p:tgtEl>
                                        <p:attrNameLst>
                                          <p:attrName>ppt_x</p:attrName>
                                        </p:attrNameLst>
                                      </p:cBhvr>
                                      <p:tavLst>
                                        <p:tav tm="0">
                                          <p:val>
                                            <p:strVal val="ppt_x"/>
                                          </p:val>
                                        </p:tav>
                                        <p:tav tm="100000">
                                          <p:val>
                                            <p:strVal val="1+ppt_w/2"/>
                                          </p:val>
                                        </p:tav>
                                      </p:tavLst>
                                    </p:anim>
                                    <p:anim calcmode="lin" valueType="num">
                                      <p:cBhvr additive="base">
                                        <p:cTn id="15" dur="4500"/>
                                        <p:tgtEl>
                                          <p:spTgt spid="37"/>
                                        </p:tgtEl>
                                        <p:attrNameLst>
                                          <p:attrName>ppt_y</p:attrName>
                                        </p:attrNameLst>
                                      </p:cBhvr>
                                      <p:tavLst>
                                        <p:tav tm="0">
                                          <p:val>
                                            <p:strVal val="ppt_y"/>
                                          </p:val>
                                        </p:tav>
                                        <p:tav tm="100000">
                                          <p:val>
                                            <p:strVal val="ppt_y"/>
                                          </p:val>
                                        </p:tav>
                                      </p:tavLst>
                                    </p:anim>
                                    <p:set>
                                      <p:cBhvr>
                                        <p:cTn id="16" dur="1" fill="hold">
                                          <p:stCondLst>
                                            <p:cond delay="4499"/>
                                          </p:stCondLst>
                                        </p:cTn>
                                        <p:tgtEl>
                                          <p:spTgt spid="37"/>
                                        </p:tgtEl>
                                        <p:attrNameLst>
                                          <p:attrName>style.visibility</p:attrName>
                                        </p:attrNameLst>
                                      </p:cBhvr>
                                      <p:to>
                                        <p:strVal val="hidden"/>
                                      </p:to>
                                    </p:set>
                                  </p:childTnLst>
                                </p:cTn>
                              </p:par>
                              <p:par>
                                <p:cTn id="17" presetID="3" presetClass="exit" presetSubtype="5" fill="hold" grpId="3" nodeType="withEffect">
                                  <p:stCondLst>
                                    <p:cond delay="0"/>
                                  </p:stCondLst>
                                  <p:childTnLst>
                                    <p:animEffect transition="out" filter="blinds(vertical)">
                                      <p:cBhvr>
                                        <p:cTn id="18" dur="5500"/>
                                        <p:tgtEl>
                                          <p:spTgt spid="37"/>
                                        </p:tgtEl>
                                      </p:cBhvr>
                                    </p:animEffect>
                                    <p:set>
                                      <p:cBhvr>
                                        <p:cTn id="19" dur="1" fill="hold">
                                          <p:stCondLst>
                                            <p:cond delay="5499"/>
                                          </p:stCondLst>
                                        </p:cTn>
                                        <p:tgtEl>
                                          <p:spTgt spid="37"/>
                                        </p:tgtEl>
                                        <p:attrNameLst>
                                          <p:attrName>style.visibility</p:attrName>
                                        </p:attrNameLst>
                                      </p:cBhvr>
                                      <p:to>
                                        <p:strVal val="hidden"/>
                                      </p:to>
                                    </p:set>
                                  </p:childTnLst>
                                </p:cTn>
                              </p:par>
                              <p:par>
                                <p:cTn id="20" presetID="2"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4000" fill="hold"/>
                                        <p:tgtEl>
                                          <p:spTgt spid="38"/>
                                        </p:tgtEl>
                                        <p:attrNameLst>
                                          <p:attrName>ppt_x</p:attrName>
                                        </p:attrNameLst>
                                      </p:cBhvr>
                                      <p:tavLst>
                                        <p:tav tm="0">
                                          <p:val>
                                            <p:strVal val="0-#ppt_w/2"/>
                                          </p:val>
                                        </p:tav>
                                        <p:tav tm="100000">
                                          <p:val>
                                            <p:strVal val="#ppt_x"/>
                                          </p:val>
                                        </p:tav>
                                      </p:tavLst>
                                    </p:anim>
                                    <p:anim calcmode="lin" valueType="num">
                                      <p:cBhvr additive="base">
                                        <p:cTn id="23" dur="4000" fill="hold"/>
                                        <p:tgtEl>
                                          <p:spTgt spid="38"/>
                                        </p:tgtEl>
                                        <p:attrNameLst>
                                          <p:attrName>ppt_y</p:attrName>
                                        </p:attrNameLst>
                                      </p:cBhvr>
                                      <p:tavLst>
                                        <p:tav tm="0">
                                          <p:val>
                                            <p:strVal val="#ppt_y"/>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4000" fill="hold"/>
                                        <p:tgtEl>
                                          <p:spTgt spid="38"/>
                                        </p:tgtEl>
                                        <p:attrNameLst>
                                          <p:attrName>ppt_w</p:attrName>
                                        </p:attrNameLst>
                                      </p:cBhvr>
                                      <p:tavLst>
                                        <p:tav tm="0" fmla="#ppt_w*sin(2.5*pi*$)">
                                          <p:val>
                                            <p:fltVal val="0"/>
                                          </p:val>
                                        </p:tav>
                                        <p:tav tm="100000">
                                          <p:val>
                                            <p:fltVal val="1"/>
                                          </p:val>
                                        </p:tav>
                                      </p:tavLst>
                                    </p:anim>
                                    <p:anim calcmode="lin" valueType="num">
                                      <p:cBhvr>
                                        <p:cTn id="27" dur="4000" fill="hold"/>
                                        <p:tgtEl>
                                          <p:spTgt spid="38"/>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38"/>
                                        </p:tgtEl>
                                        <p:attrNameLst>
                                          <p:attrName>ppt_x</p:attrName>
                                        </p:attrNameLst>
                                      </p:cBhvr>
                                      <p:tavLst>
                                        <p:tav tm="0">
                                          <p:val>
                                            <p:strVal val="ppt_x"/>
                                          </p:val>
                                        </p:tav>
                                        <p:tav tm="100000">
                                          <p:val>
                                            <p:strVal val="1+ppt_w/2"/>
                                          </p:val>
                                        </p:tav>
                                      </p:tavLst>
                                    </p:anim>
                                    <p:anim calcmode="lin" valueType="num">
                                      <p:cBhvr additive="base">
                                        <p:cTn id="30" dur="4500"/>
                                        <p:tgtEl>
                                          <p:spTgt spid="38"/>
                                        </p:tgtEl>
                                        <p:attrNameLst>
                                          <p:attrName>ppt_y</p:attrName>
                                        </p:attrNameLst>
                                      </p:cBhvr>
                                      <p:tavLst>
                                        <p:tav tm="0">
                                          <p:val>
                                            <p:strVal val="ppt_y"/>
                                          </p:val>
                                        </p:tav>
                                        <p:tav tm="100000">
                                          <p:val>
                                            <p:strVal val="ppt_y"/>
                                          </p:val>
                                        </p:tav>
                                      </p:tavLst>
                                    </p:anim>
                                    <p:set>
                                      <p:cBhvr>
                                        <p:cTn id="31" dur="1" fill="hold">
                                          <p:stCondLst>
                                            <p:cond delay="4499"/>
                                          </p:stCondLst>
                                        </p:cTn>
                                        <p:tgtEl>
                                          <p:spTgt spid="38"/>
                                        </p:tgtEl>
                                        <p:attrNameLst>
                                          <p:attrName>style.visibility</p:attrName>
                                        </p:attrNameLst>
                                      </p:cBhvr>
                                      <p:to>
                                        <p:strVal val="hidden"/>
                                      </p:to>
                                    </p:set>
                                  </p:childTnLst>
                                </p:cTn>
                              </p:par>
                              <p:par>
                                <p:cTn id="32" presetID="3" presetClass="exit" presetSubtype="5" fill="hold" grpId="3" nodeType="withEffect">
                                  <p:stCondLst>
                                    <p:cond delay="0"/>
                                  </p:stCondLst>
                                  <p:childTnLst>
                                    <p:animEffect transition="out" filter="blinds(vertical)">
                                      <p:cBhvr>
                                        <p:cTn id="33" dur="5500"/>
                                        <p:tgtEl>
                                          <p:spTgt spid="38"/>
                                        </p:tgtEl>
                                      </p:cBhvr>
                                    </p:animEffect>
                                    <p:set>
                                      <p:cBhvr>
                                        <p:cTn id="34" dur="1" fill="hold">
                                          <p:stCondLst>
                                            <p:cond delay="5499"/>
                                          </p:stCondLst>
                                        </p:cTn>
                                        <p:tgtEl>
                                          <p:spTgt spid="38"/>
                                        </p:tgtEl>
                                        <p:attrNameLst>
                                          <p:attrName>style.visibility</p:attrName>
                                        </p:attrNameLst>
                                      </p:cBhvr>
                                      <p:to>
                                        <p:strVal val="hidden"/>
                                      </p:to>
                                    </p:set>
                                  </p:childTnLst>
                                </p:cTn>
                              </p:par>
                              <p:par>
                                <p:cTn id="35" presetID="2" presetClass="entr" presetSubtype="8"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4000" fill="hold"/>
                                        <p:tgtEl>
                                          <p:spTgt spid="39"/>
                                        </p:tgtEl>
                                        <p:attrNameLst>
                                          <p:attrName>ppt_x</p:attrName>
                                        </p:attrNameLst>
                                      </p:cBhvr>
                                      <p:tavLst>
                                        <p:tav tm="0">
                                          <p:val>
                                            <p:strVal val="0-#ppt_w/2"/>
                                          </p:val>
                                        </p:tav>
                                        <p:tav tm="100000">
                                          <p:val>
                                            <p:strVal val="#ppt_x"/>
                                          </p:val>
                                        </p:tav>
                                      </p:tavLst>
                                    </p:anim>
                                    <p:anim calcmode="lin" valueType="num">
                                      <p:cBhvr additive="base">
                                        <p:cTn id="38" dur="4000" fill="hold"/>
                                        <p:tgtEl>
                                          <p:spTgt spid="39"/>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p:cTn id="41" dur="4000" fill="hold"/>
                                        <p:tgtEl>
                                          <p:spTgt spid="39"/>
                                        </p:tgtEl>
                                        <p:attrNameLst>
                                          <p:attrName>ppt_w</p:attrName>
                                        </p:attrNameLst>
                                      </p:cBhvr>
                                      <p:tavLst>
                                        <p:tav tm="0" fmla="#ppt_w*sin(2.5*pi*$)">
                                          <p:val>
                                            <p:fltVal val="0"/>
                                          </p:val>
                                        </p:tav>
                                        <p:tav tm="100000">
                                          <p:val>
                                            <p:fltVal val="1"/>
                                          </p:val>
                                        </p:tav>
                                      </p:tavLst>
                                    </p:anim>
                                    <p:anim calcmode="lin" valueType="num">
                                      <p:cBhvr>
                                        <p:cTn id="42" dur="4000" fill="hold"/>
                                        <p:tgtEl>
                                          <p:spTgt spid="39"/>
                                        </p:tgtEl>
                                        <p:attrNameLst>
                                          <p:attrName>ppt_h</p:attrName>
                                        </p:attrNameLst>
                                      </p:cBhvr>
                                      <p:tavLst>
                                        <p:tav tm="0">
                                          <p:val>
                                            <p:strVal val="#ppt_h"/>
                                          </p:val>
                                        </p:tav>
                                        <p:tav tm="100000">
                                          <p:val>
                                            <p:strVal val="#ppt_h"/>
                                          </p:val>
                                        </p:tav>
                                      </p:tavLst>
                                    </p:anim>
                                  </p:childTnLst>
                                </p:cTn>
                              </p:par>
                              <p:par>
                                <p:cTn id="43" presetID="2" presetClass="exit" presetSubtype="2" fill="hold" grpId="2" nodeType="withEffect">
                                  <p:stCondLst>
                                    <p:cond delay="0"/>
                                  </p:stCondLst>
                                  <p:childTnLst>
                                    <p:anim calcmode="lin" valueType="num">
                                      <p:cBhvr additive="base">
                                        <p:cTn id="44" dur="4500"/>
                                        <p:tgtEl>
                                          <p:spTgt spid="39"/>
                                        </p:tgtEl>
                                        <p:attrNameLst>
                                          <p:attrName>ppt_x</p:attrName>
                                        </p:attrNameLst>
                                      </p:cBhvr>
                                      <p:tavLst>
                                        <p:tav tm="0">
                                          <p:val>
                                            <p:strVal val="ppt_x"/>
                                          </p:val>
                                        </p:tav>
                                        <p:tav tm="100000">
                                          <p:val>
                                            <p:strVal val="1+ppt_w/2"/>
                                          </p:val>
                                        </p:tav>
                                      </p:tavLst>
                                    </p:anim>
                                    <p:anim calcmode="lin" valueType="num">
                                      <p:cBhvr additive="base">
                                        <p:cTn id="45" dur="4500"/>
                                        <p:tgtEl>
                                          <p:spTgt spid="39"/>
                                        </p:tgtEl>
                                        <p:attrNameLst>
                                          <p:attrName>ppt_y</p:attrName>
                                        </p:attrNameLst>
                                      </p:cBhvr>
                                      <p:tavLst>
                                        <p:tav tm="0">
                                          <p:val>
                                            <p:strVal val="ppt_y"/>
                                          </p:val>
                                        </p:tav>
                                        <p:tav tm="100000">
                                          <p:val>
                                            <p:strVal val="ppt_y"/>
                                          </p:val>
                                        </p:tav>
                                      </p:tavLst>
                                    </p:anim>
                                    <p:set>
                                      <p:cBhvr>
                                        <p:cTn id="46" dur="1" fill="hold">
                                          <p:stCondLst>
                                            <p:cond delay="4499"/>
                                          </p:stCondLst>
                                        </p:cTn>
                                        <p:tgtEl>
                                          <p:spTgt spid="39"/>
                                        </p:tgtEl>
                                        <p:attrNameLst>
                                          <p:attrName>style.visibility</p:attrName>
                                        </p:attrNameLst>
                                      </p:cBhvr>
                                      <p:to>
                                        <p:strVal val="hidden"/>
                                      </p:to>
                                    </p:set>
                                  </p:childTnLst>
                                </p:cTn>
                              </p:par>
                              <p:par>
                                <p:cTn id="47" presetID="3" presetClass="exit" presetSubtype="5" fill="hold" grpId="3" nodeType="withEffect">
                                  <p:stCondLst>
                                    <p:cond delay="0"/>
                                  </p:stCondLst>
                                  <p:childTnLst>
                                    <p:animEffect transition="out" filter="blinds(vertical)">
                                      <p:cBhvr>
                                        <p:cTn id="48" dur="5500"/>
                                        <p:tgtEl>
                                          <p:spTgt spid="39"/>
                                        </p:tgtEl>
                                      </p:cBhvr>
                                    </p:animEffect>
                                    <p:set>
                                      <p:cBhvr>
                                        <p:cTn id="49" dur="1" fill="hold">
                                          <p:stCondLst>
                                            <p:cond delay="5499"/>
                                          </p:stCondLst>
                                        </p:cTn>
                                        <p:tgtEl>
                                          <p:spTgt spid="39"/>
                                        </p:tgtEl>
                                        <p:attrNameLst>
                                          <p:attrName>style.visibility</p:attrName>
                                        </p:attrNameLst>
                                      </p:cBhvr>
                                      <p:to>
                                        <p:strVal val="hidden"/>
                                      </p:to>
                                    </p:set>
                                  </p:childTnLst>
                                </p:cTn>
                              </p:par>
                              <p:par>
                                <p:cTn id="50" presetID="2" presetClass="entr" presetSubtype="8"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4000" fill="hold"/>
                                        <p:tgtEl>
                                          <p:spTgt spid="42"/>
                                        </p:tgtEl>
                                        <p:attrNameLst>
                                          <p:attrName>ppt_x</p:attrName>
                                        </p:attrNameLst>
                                      </p:cBhvr>
                                      <p:tavLst>
                                        <p:tav tm="0">
                                          <p:val>
                                            <p:strVal val="0-#ppt_w/2"/>
                                          </p:val>
                                        </p:tav>
                                        <p:tav tm="100000">
                                          <p:val>
                                            <p:strVal val="#ppt_x"/>
                                          </p:val>
                                        </p:tav>
                                      </p:tavLst>
                                    </p:anim>
                                    <p:anim calcmode="lin" valueType="num">
                                      <p:cBhvr additive="base">
                                        <p:cTn id="53" dur="4000" fill="hold"/>
                                        <p:tgtEl>
                                          <p:spTgt spid="42"/>
                                        </p:tgtEl>
                                        <p:attrNameLst>
                                          <p:attrName>ppt_y</p:attrName>
                                        </p:attrNameLst>
                                      </p:cBhvr>
                                      <p:tavLst>
                                        <p:tav tm="0">
                                          <p:val>
                                            <p:strVal val="#ppt_y"/>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42"/>
                                        </p:tgtEl>
                                        <p:attrNameLst>
                                          <p:attrName>style.visibility</p:attrName>
                                        </p:attrNameLst>
                                      </p:cBhvr>
                                      <p:to>
                                        <p:strVal val="visible"/>
                                      </p:to>
                                    </p:set>
                                    <p:anim calcmode="lin" valueType="num">
                                      <p:cBhvr>
                                        <p:cTn id="56" dur="4000" fill="hold"/>
                                        <p:tgtEl>
                                          <p:spTgt spid="42"/>
                                        </p:tgtEl>
                                        <p:attrNameLst>
                                          <p:attrName>ppt_w</p:attrName>
                                        </p:attrNameLst>
                                      </p:cBhvr>
                                      <p:tavLst>
                                        <p:tav tm="0" fmla="#ppt_w*sin(2.5*pi*$)">
                                          <p:val>
                                            <p:fltVal val="0"/>
                                          </p:val>
                                        </p:tav>
                                        <p:tav tm="100000">
                                          <p:val>
                                            <p:fltVal val="1"/>
                                          </p:val>
                                        </p:tav>
                                      </p:tavLst>
                                    </p:anim>
                                    <p:anim calcmode="lin" valueType="num">
                                      <p:cBhvr>
                                        <p:cTn id="57" dur="4000" fill="hold"/>
                                        <p:tgtEl>
                                          <p:spTgt spid="42"/>
                                        </p:tgtEl>
                                        <p:attrNameLst>
                                          <p:attrName>ppt_h</p:attrName>
                                        </p:attrNameLst>
                                      </p:cBhvr>
                                      <p:tavLst>
                                        <p:tav tm="0">
                                          <p:val>
                                            <p:strVal val="#ppt_h"/>
                                          </p:val>
                                        </p:tav>
                                        <p:tav tm="100000">
                                          <p:val>
                                            <p:strVal val="#ppt_h"/>
                                          </p:val>
                                        </p:tav>
                                      </p:tavLst>
                                    </p:anim>
                                  </p:childTnLst>
                                </p:cTn>
                              </p:par>
                              <p:par>
                                <p:cTn id="58" presetID="2" presetClass="exit" presetSubtype="2" fill="hold" grpId="2" nodeType="withEffect">
                                  <p:stCondLst>
                                    <p:cond delay="0"/>
                                  </p:stCondLst>
                                  <p:childTnLst>
                                    <p:anim calcmode="lin" valueType="num">
                                      <p:cBhvr additive="base">
                                        <p:cTn id="59" dur="4500"/>
                                        <p:tgtEl>
                                          <p:spTgt spid="42"/>
                                        </p:tgtEl>
                                        <p:attrNameLst>
                                          <p:attrName>ppt_x</p:attrName>
                                        </p:attrNameLst>
                                      </p:cBhvr>
                                      <p:tavLst>
                                        <p:tav tm="0">
                                          <p:val>
                                            <p:strVal val="ppt_x"/>
                                          </p:val>
                                        </p:tav>
                                        <p:tav tm="100000">
                                          <p:val>
                                            <p:strVal val="1+ppt_w/2"/>
                                          </p:val>
                                        </p:tav>
                                      </p:tavLst>
                                    </p:anim>
                                    <p:anim calcmode="lin" valueType="num">
                                      <p:cBhvr additive="base">
                                        <p:cTn id="60" dur="4500"/>
                                        <p:tgtEl>
                                          <p:spTgt spid="42"/>
                                        </p:tgtEl>
                                        <p:attrNameLst>
                                          <p:attrName>ppt_y</p:attrName>
                                        </p:attrNameLst>
                                      </p:cBhvr>
                                      <p:tavLst>
                                        <p:tav tm="0">
                                          <p:val>
                                            <p:strVal val="ppt_y"/>
                                          </p:val>
                                        </p:tav>
                                        <p:tav tm="100000">
                                          <p:val>
                                            <p:strVal val="ppt_y"/>
                                          </p:val>
                                        </p:tav>
                                      </p:tavLst>
                                    </p:anim>
                                    <p:set>
                                      <p:cBhvr>
                                        <p:cTn id="61" dur="1" fill="hold">
                                          <p:stCondLst>
                                            <p:cond delay="4499"/>
                                          </p:stCondLst>
                                        </p:cTn>
                                        <p:tgtEl>
                                          <p:spTgt spid="42"/>
                                        </p:tgtEl>
                                        <p:attrNameLst>
                                          <p:attrName>style.visibility</p:attrName>
                                        </p:attrNameLst>
                                      </p:cBhvr>
                                      <p:to>
                                        <p:strVal val="hidden"/>
                                      </p:to>
                                    </p:set>
                                  </p:childTnLst>
                                </p:cTn>
                              </p:par>
                              <p:par>
                                <p:cTn id="62" presetID="3" presetClass="exit" presetSubtype="5" fill="hold" grpId="3" nodeType="withEffect">
                                  <p:stCondLst>
                                    <p:cond delay="0"/>
                                  </p:stCondLst>
                                  <p:childTnLst>
                                    <p:animEffect transition="out" filter="blinds(vertical)">
                                      <p:cBhvr>
                                        <p:cTn id="63" dur="5500"/>
                                        <p:tgtEl>
                                          <p:spTgt spid="42"/>
                                        </p:tgtEl>
                                      </p:cBhvr>
                                    </p:animEffect>
                                    <p:set>
                                      <p:cBhvr>
                                        <p:cTn id="64" dur="1" fill="hold">
                                          <p:stCondLst>
                                            <p:cond delay="5499"/>
                                          </p:stCondLst>
                                        </p:cTn>
                                        <p:tgtEl>
                                          <p:spTgt spid="42"/>
                                        </p:tgtEl>
                                        <p:attrNameLst>
                                          <p:attrName>style.visibility</p:attrName>
                                        </p:attrNameLst>
                                      </p:cBhvr>
                                      <p:to>
                                        <p:strVal val="hidden"/>
                                      </p:to>
                                    </p:set>
                                  </p:childTnLst>
                                </p:cTn>
                              </p:par>
                              <p:par>
                                <p:cTn id="65" presetID="2" presetClass="entr" presetSubtype="8" fill="hold" grpId="0" nodeType="with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additive="base">
                                        <p:cTn id="67" dur="4000" fill="hold"/>
                                        <p:tgtEl>
                                          <p:spTgt spid="40"/>
                                        </p:tgtEl>
                                        <p:attrNameLst>
                                          <p:attrName>ppt_x</p:attrName>
                                        </p:attrNameLst>
                                      </p:cBhvr>
                                      <p:tavLst>
                                        <p:tav tm="0">
                                          <p:val>
                                            <p:strVal val="0-#ppt_w/2"/>
                                          </p:val>
                                        </p:tav>
                                        <p:tav tm="100000">
                                          <p:val>
                                            <p:strVal val="#ppt_x"/>
                                          </p:val>
                                        </p:tav>
                                      </p:tavLst>
                                    </p:anim>
                                    <p:anim calcmode="lin" valueType="num">
                                      <p:cBhvr additive="base">
                                        <p:cTn id="68" dur="4000" fill="hold"/>
                                        <p:tgtEl>
                                          <p:spTgt spid="40"/>
                                        </p:tgtEl>
                                        <p:attrNameLst>
                                          <p:attrName>ppt_y</p:attrName>
                                        </p:attrNameLst>
                                      </p:cBhvr>
                                      <p:tavLst>
                                        <p:tav tm="0">
                                          <p:val>
                                            <p:strVal val="#ppt_y"/>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40"/>
                                        </p:tgtEl>
                                        <p:attrNameLst>
                                          <p:attrName>style.visibility</p:attrName>
                                        </p:attrNameLst>
                                      </p:cBhvr>
                                      <p:to>
                                        <p:strVal val="visible"/>
                                      </p:to>
                                    </p:set>
                                    <p:anim calcmode="lin" valueType="num">
                                      <p:cBhvr>
                                        <p:cTn id="71" dur="4000" fill="hold"/>
                                        <p:tgtEl>
                                          <p:spTgt spid="40"/>
                                        </p:tgtEl>
                                        <p:attrNameLst>
                                          <p:attrName>ppt_w</p:attrName>
                                        </p:attrNameLst>
                                      </p:cBhvr>
                                      <p:tavLst>
                                        <p:tav tm="0" fmla="#ppt_w*sin(2.5*pi*$)">
                                          <p:val>
                                            <p:fltVal val="0"/>
                                          </p:val>
                                        </p:tav>
                                        <p:tav tm="100000">
                                          <p:val>
                                            <p:fltVal val="1"/>
                                          </p:val>
                                        </p:tav>
                                      </p:tavLst>
                                    </p:anim>
                                    <p:anim calcmode="lin" valueType="num">
                                      <p:cBhvr>
                                        <p:cTn id="72" dur="4000" fill="hold"/>
                                        <p:tgtEl>
                                          <p:spTgt spid="40"/>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40"/>
                                        </p:tgtEl>
                                        <p:attrNameLst>
                                          <p:attrName>ppt_x</p:attrName>
                                        </p:attrNameLst>
                                      </p:cBhvr>
                                      <p:tavLst>
                                        <p:tav tm="0">
                                          <p:val>
                                            <p:strVal val="ppt_x"/>
                                          </p:val>
                                        </p:tav>
                                        <p:tav tm="100000">
                                          <p:val>
                                            <p:strVal val="1+ppt_w/2"/>
                                          </p:val>
                                        </p:tav>
                                      </p:tavLst>
                                    </p:anim>
                                    <p:anim calcmode="lin" valueType="num">
                                      <p:cBhvr additive="base">
                                        <p:cTn id="75" dur="4500"/>
                                        <p:tgtEl>
                                          <p:spTgt spid="40"/>
                                        </p:tgtEl>
                                        <p:attrNameLst>
                                          <p:attrName>ppt_y</p:attrName>
                                        </p:attrNameLst>
                                      </p:cBhvr>
                                      <p:tavLst>
                                        <p:tav tm="0">
                                          <p:val>
                                            <p:strVal val="ppt_y"/>
                                          </p:val>
                                        </p:tav>
                                        <p:tav tm="100000">
                                          <p:val>
                                            <p:strVal val="ppt_y"/>
                                          </p:val>
                                        </p:tav>
                                      </p:tavLst>
                                    </p:anim>
                                    <p:set>
                                      <p:cBhvr>
                                        <p:cTn id="76" dur="1" fill="hold">
                                          <p:stCondLst>
                                            <p:cond delay="4499"/>
                                          </p:stCondLst>
                                        </p:cTn>
                                        <p:tgtEl>
                                          <p:spTgt spid="40"/>
                                        </p:tgtEl>
                                        <p:attrNameLst>
                                          <p:attrName>style.visibility</p:attrName>
                                        </p:attrNameLst>
                                      </p:cBhvr>
                                      <p:to>
                                        <p:strVal val="hidden"/>
                                      </p:to>
                                    </p:set>
                                  </p:childTnLst>
                                </p:cTn>
                              </p:par>
                              <p:par>
                                <p:cTn id="77" presetID="3" presetClass="exit" presetSubtype="5" fill="hold" grpId="3" nodeType="withEffect">
                                  <p:stCondLst>
                                    <p:cond delay="0"/>
                                  </p:stCondLst>
                                  <p:childTnLst>
                                    <p:animEffect transition="out" filter="blinds(vertical)">
                                      <p:cBhvr>
                                        <p:cTn id="78" dur="5500"/>
                                        <p:tgtEl>
                                          <p:spTgt spid="40"/>
                                        </p:tgtEl>
                                      </p:cBhvr>
                                    </p:animEffect>
                                    <p:set>
                                      <p:cBhvr>
                                        <p:cTn id="79" dur="1" fill="hold">
                                          <p:stCondLst>
                                            <p:cond delay="5499"/>
                                          </p:stCondLst>
                                        </p:cTn>
                                        <p:tgtEl>
                                          <p:spTgt spid="40"/>
                                        </p:tgtEl>
                                        <p:attrNameLst>
                                          <p:attrName>style.visibility</p:attrName>
                                        </p:attrNameLst>
                                      </p:cBhvr>
                                      <p:to>
                                        <p:strVal val="hidden"/>
                                      </p:to>
                                    </p:set>
                                  </p:childTnLst>
                                </p:cTn>
                              </p:par>
                              <p:par>
                                <p:cTn id="80" presetID="2" presetClass="entr" presetSubtype="8"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4000" fill="hold"/>
                                        <p:tgtEl>
                                          <p:spTgt spid="43"/>
                                        </p:tgtEl>
                                        <p:attrNameLst>
                                          <p:attrName>ppt_x</p:attrName>
                                        </p:attrNameLst>
                                      </p:cBhvr>
                                      <p:tavLst>
                                        <p:tav tm="0">
                                          <p:val>
                                            <p:strVal val="0-#ppt_w/2"/>
                                          </p:val>
                                        </p:tav>
                                        <p:tav tm="100000">
                                          <p:val>
                                            <p:strVal val="#ppt_x"/>
                                          </p:val>
                                        </p:tav>
                                      </p:tavLst>
                                    </p:anim>
                                    <p:anim calcmode="lin" valueType="num">
                                      <p:cBhvr additive="base">
                                        <p:cTn id="83" dur="4000" fill="hold"/>
                                        <p:tgtEl>
                                          <p:spTgt spid="43"/>
                                        </p:tgtEl>
                                        <p:attrNameLst>
                                          <p:attrName>ppt_y</p:attrName>
                                        </p:attrNameLst>
                                      </p:cBhvr>
                                      <p:tavLst>
                                        <p:tav tm="0">
                                          <p:val>
                                            <p:strVal val="#ppt_y"/>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p:cTn id="86" dur="4000" fill="hold"/>
                                        <p:tgtEl>
                                          <p:spTgt spid="43"/>
                                        </p:tgtEl>
                                        <p:attrNameLst>
                                          <p:attrName>ppt_w</p:attrName>
                                        </p:attrNameLst>
                                      </p:cBhvr>
                                      <p:tavLst>
                                        <p:tav tm="0" fmla="#ppt_w*sin(2.5*pi*$)">
                                          <p:val>
                                            <p:fltVal val="0"/>
                                          </p:val>
                                        </p:tav>
                                        <p:tav tm="100000">
                                          <p:val>
                                            <p:fltVal val="1"/>
                                          </p:val>
                                        </p:tav>
                                      </p:tavLst>
                                    </p:anim>
                                    <p:anim calcmode="lin" valueType="num">
                                      <p:cBhvr>
                                        <p:cTn id="87" dur="4000" fill="hold"/>
                                        <p:tgtEl>
                                          <p:spTgt spid="43"/>
                                        </p:tgtEl>
                                        <p:attrNameLst>
                                          <p:attrName>ppt_h</p:attrName>
                                        </p:attrNameLst>
                                      </p:cBhvr>
                                      <p:tavLst>
                                        <p:tav tm="0">
                                          <p:val>
                                            <p:strVal val="#ppt_h"/>
                                          </p:val>
                                        </p:tav>
                                        <p:tav tm="100000">
                                          <p:val>
                                            <p:strVal val="#ppt_h"/>
                                          </p:val>
                                        </p:tav>
                                      </p:tavLst>
                                    </p:anim>
                                  </p:childTnLst>
                                </p:cTn>
                              </p:par>
                              <p:par>
                                <p:cTn id="88" presetID="2" presetClass="exit" presetSubtype="2" fill="hold" grpId="2" nodeType="withEffect">
                                  <p:stCondLst>
                                    <p:cond delay="0"/>
                                  </p:stCondLst>
                                  <p:childTnLst>
                                    <p:anim calcmode="lin" valueType="num">
                                      <p:cBhvr additive="base">
                                        <p:cTn id="89" dur="4500"/>
                                        <p:tgtEl>
                                          <p:spTgt spid="43"/>
                                        </p:tgtEl>
                                        <p:attrNameLst>
                                          <p:attrName>ppt_x</p:attrName>
                                        </p:attrNameLst>
                                      </p:cBhvr>
                                      <p:tavLst>
                                        <p:tav tm="0">
                                          <p:val>
                                            <p:strVal val="ppt_x"/>
                                          </p:val>
                                        </p:tav>
                                        <p:tav tm="100000">
                                          <p:val>
                                            <p:strVal val="1+ppt_w/2"/>
                                          </p:val>
                                        </p:tav>
                                      </p:tavLst>
                                    </p:anim>
                                    <p:anim calcmode="lin" valueType="num">
                                      <p:cBhvr additive="base">
                                        <p:cTn id="90" dur="4500"/>
                                        <p:tgtEl>
                                          <p:spTgt spid="43"/>
                                        </p:tgtEl>
                                        <p:attrNameLst>
                                          <p:attrName>ppt_y</p:attrName>
                                        </p:attrNameLst>
                                      </p:cBhvr>
                                      <p:tavLst>
                                        <p:tav tm="0">
                                          <p:val>
                                            <p:strVal val="ppt_y"/>
                                          </p:val>
                                        </p:tav>
                                        <p:tav tm="100000">
                                          <p:val>
                                            <p:strVal val="ppt_y"/>
                                          </p:val>
                                        </p:tav>
                                      </p:tavLst>
                                    </p:anim>
                                    <p:set>
                                      <p:cBhvr>
                                        <p:cTn id="91" dur="1" fill="hold">
                                          <p:stCondLst>
                                            <p:cond delay="4499"/>
                                          </p:stCondLst>
                                        </p:cTn>
                                        <p:tgtEl>
                                          <p:spTgt spid="43"/>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5500"/>
                                        <p:tgtEl>
                                          <p:spTgt spid="43"/>
                                        </p:tgtEl>
                                      </p:cBhvr>
                                    </p:animEffect>
                                    <p:set>
                                      <p:cBhvr>
                                        <p:cTn id="94" dur="1" fill="hold">
                                          <p:stCondLst>
                                            <p:cond delay="5499"/>
                                          </p:stCondLst>
                                        </p:cTn>
                                        <p:tgtEl>
                                          <p:spTgt spid="43"/>
                                        </p:tgtEl>
                                        <p:attrNameLst>
                                          <p:attrName>style.visibility</p:attrName>
                                        </p:attrNameLst>
                                      </p:cBhvr>
                                      <p:to>
                                        <p:strVal val="hidden"/>
                                      </p:to>
                                    </p:set>
                                  </p:childTnLst>
                                </p:cTn>
                              </p:par>
                              <p:par>
                                <p:cTn id="95" presetID="2" presetClass="entr" presetSubtype="8"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additive="base">
                                        <p:cTn id="97" dur="4000" fill="hold"/>
                                        <p:tgtEl>
                                          <p:spTgt spid="41"/>
                                        </p:tgtEl>
                                        <p:attrNameLst>
                                          <p:attrName>ppt_x</p:attrName>
                                        </p:attrNameLst>
                                      </p:cBhvr>
                                      <p:tavLst>
                                        <p:tav tm="0">
                                          <p:val>
                                            <p:strVal val="0-#ppt_w/2"/>
                                          </p:val>
                                        </p:tav>
                                        <p:tav tm="100000">
                                          <p:val>
                                            <p:strVal val="#ppt_x"/>
                                          </p:val>
                                        </p:tav>
                                      </p:tavLst>
                                    </p:anim>
                                    <p:anim calcmode="lin" valueType="num">
                                      <p:cBhvr additive="base">
                                        <p:cTn id="98" dur="4000" fill="hold"/>
                                        <p:tgtEl>
                                          <p:spTgt spid="41"/>
                                        </p:tgtEl>
                                        <p:attrNameLst>
                                          <p:attrName>ppt_y</p:attrName>
                                        </p:attrNameLst>
                                      </p:cBhvr>
                                      <p:tavLst>
                                        <p:tav tm="0">
                                          <p:val>
                                            <p:strVal val="#ppt_y"/>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p:cTn id="101" dur="4000" fill="hold"/>
                                        <p:tgtEl>
                                          <p:spTgt spid="41"/>
                                        </p:tgtEl>
                                        <p:attrNameLst>
                                          <p:attrName>ppt_w</p:attrName>
                                        </p:attrNameLst>
                                      </p:cBhvr>
                                      <p:tavLst>
                                        <p:tav tm="0" fmla="#ppt_w*sin(2.5*pi*$)">
                                          <p:val>
                                            <p:fltVal val="0"/>
                                          </p:val>
                                        </p:tav>
                                        <p:tav tm="100000">
                                          <p:val>
                                            <p:fltVal val="1"/>
                                          </p:val>
                                        </p:tav>
                                      </p:tavLst>
                                    </p:anim>
                                    <p:anim calcmode="lin" valueType="num">
                                      <p:cBhvr>
                                        <p:cTn id="102" dur="4000" fill="hold"/>
                                        <p:tgtEl>
                                          <p:spTgt spid="41"/>
                                        </p:tgtEl>
                                        <p:attrNameLst>
                                          <p:attrName>ppt_h</p:attrName>
                                        </p:attrNameLst>
                                      </p:cBhvr>
                                      <p:tavLst>
                                        <p:tav tm="0">
                                          <p:val>
                                            <p:strVal val="#ppt_h"/>
                                          </p:val>
                                        </p:tav>
                                        <p:tav tm="100000">
                                          <p:val>
                                            <p:strVal val="#ppt_h"/>
                                          </p:val>
                                        </p:tav>
                                      </p:tavLst>
                                    </p:anim>
                                  </p:childTnLst>
                                </p:cTn>
                              </p:par>
                              <p:par>
                                <p:cTn id="103" presetID="2" presetClass="exit" presetSubtype="2" fill="hold" grpId="2" nodeType="withEffect">
                                  <p:stCondLst>
                                    <p:cond delay="0"/>
                                  </p:stCondLst>
                                  <p:childTnLst>
                                    <p:anim calcmode="lin" valueType="num">
                                      <p:cBhvr additive="base">
                                        <p:cTn id="104" dur="4500"/>
                                        <p:tgtEl>
                                          <p:spTgt spid="41"/>
                                        </p:tgtEl>
                                        <p:attrNameLst>
                                          <p:attrName>ppt_x</p:attrName>
                                        </p:attrNameLst>
                                      </p:cBhvr>
                                      <p:tavLst>
                                        <p:tav tm="0">
                                          <p:val>
                                            <p:strVal val="ppt_x"/>
                                          </p:val>
                                        </p:tav>
                                        <p:tav tm="100000">
                                          <p:val>
                                            <p:strVal val="1+ppt_w/2"/>
                                          </p:val>
                                        </p:tav>
                                      </p:tavLst>
                                    </p:anim>
                                    <p:anim calcmode="lin" valueType="num">
                                      <p:cBhvr additive="base">
                                        <p:cTn id="105" dur="4500"/>
                                        <p:tgtEl>
                                          <p:spTgt spid="41"/>
                                        </p:tgtEl>
                                        <p:attrNameLst>
                                          <p:attrName>ppt_y</p:attrName>
                                        </p:attrNameLst>
                                      </p:cBhvr>
                                      <p:tavLst>
                                        <p:tav tm="0">
                                          <p:val>
                                            <p:strVal val="ppt_y"/>
                                          </p:val>
                                        </p:tav>
                                        <p:tav tm="100000">
                                          <p:val>
                                            <p:strVal val="ppt_y"/>
                                          </p:val>
                                        </p:tav>
                                      </p:tavLst>
                                    </p:anim>
                                    <p:set>
                                      <p:cBhvr>
                                        <p:cTn id="106" dur="1" fill="hold">
                                          <p:stCondLst>
                                            <p:cond delay="4499"/>
                                          </p:stCondLst>
                                        </p:cTn>
                                        <p:tgtEl>
                                          <p:spTgt spid="41"/>
                                        </p:tgtEl>
                                        <p:attrNameLst>
                                          <p:attrName>style.visibility</p:attrName>
                                        </p:attrNameLst>
                                      </p:cBhvr>
                                      <p:to>
                                        <p:strVal val="hidden"/>
                                      </p:to>
                                    </p:set>
                                  </p:childTnLst>
                                </p:cTn>
                              </p:par>
                              <p:par>
                                <p:cTn id="107" presetID="3" presetClass="exit" presetSubtype="5" fill="hold" grpId="3" nodeType="withEffect">
                                  <p:stCondLst>
                                    <p:cond delay="0"/>
                                  </p:stCondLst>
                                  <p:childTnLst>
                                    <p:animEffect transition="out" filter="blinds(vertical)">
                                      <p:cBhvr>
                                        <p:cTn id="108" dur="5500"/>
                                        <p:tgtEl>
                                          <p:spTgt spid="41"/>
                                        </p:tgtEl>
                                      </p:cBhvr>
                                    </p:animEffect>
                                    <p:set>
                                      <p:cBhvr>
                                        <p:cTn id="109" dur="1" fill="hold">
                                          <p:stCondLst>
                                            <p:cond delay="5499"/>
                                          </p:stCondLst>
                                        </p:cTn>
                                        <p:tgtEl>
                                          <p:spTgt spid="41"/>
                                        </p:tgtEl>
                                        <p:attrNameLst>
                                          <p:attrName>style.visibility</p:attrName>
                                        </p:attrNameLst>
                                      </p:cBhvr>
                                      <p:to>
                                        <p:strVal val="hidden"/>
                                      </p:to>
                                    </p:set>
                                  </p:childTnLst>
                                </p:cTn>
                              </p:par>
                              <p:par>
                                <p:cTn id="110" presetID="2" presetClass="entr" presetSubtype="8"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additive="base">
                                        <p:cTn id="112" dur="4000" fill="hold"/>
                                        <p:tgtEl>
                                          <p:spTgt spid="30"/>
                                        </p:tgtEl>
                                        <p:attrNameLst>
                                          <p:attrName>ppt_x</p:attrName>
                                        </p:attrNameLst>
                                      </p:cBhvr>
                                      <p:tavLst>
                                        <p:tav tm="0">
                                          <p:val>
                                            <p:strVal val="0-#ppt_w/2"/>
                                          </p:val>
                                        </p:tav>
                                        <p:tav tm="100000">
                                          <p:val>
                                            <p:strVal val="#ppt_x"/>
                                          </p:val>
                                        </p:tav>
                                      </p:tavLst>
                                    </p:anim>
                                    <p:anim calcmode="lin" valueType="num">
                                      <p:cBhvr additive="base">
                                        <p:cTn id="113" dur="4000" fill="hold"/>
                                        <p:tgtEl>
                                          <p:spTgt spid="30"/>
                                        </p:tgtEl>
                                        <p:attrNameLst>
                                          <p:attrName>ppt_y</p:attrName>
                                        </p:attrNameLst>
                                      </p:cBhvr>
                                      <p:tavLst>
                                        <p:tav tm="0">
                                          <p:val>
                                            <p:strVal val="#ppt_y"/>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30"/>
                                        </p:tgtEl>
                                        <p:attrNameLst>
                                          <p:attrName>style.visibility</p:attrName>
                                        </p:attrNameLst>
                                      </p:cBhvr>
                                      <p:to>
                                        <p:strVal val="visible"/>
                                      </p:to>
                                    </p:set>
                                    <p:anim calcmode="lin" valueType="num">
                                      <p:cBhvr>
                                        <p:cTn id="116" dur="4000" fill="hold"/>
                                        <p:tgtEl>
                                          <p:spTgt spid="30"/>
                                        </p:tgtEl>
                                        <p:attrNameLst>
                                          <p:attrName>ppt_w</p:attrName>
                                        </p:attrNameLst>
                                      </p:cBhvr>
                                      <p:tavLst>
                                        <p:tav tm="0" fmla="#ppt_w*sin(2.5*pi*$)">
                                          <p:val>
                                            <p:fltVal val="0"/>
                                          </p:val>
                                        </p:tav>
                                        <p:tav tm="100000">
                                          <p:val>
                                            <p:fltVal val="1"/>
                                          </p:val>
                                        </p:tav>
                                      </p:tavLst>
                                    </p:anim>
                                    <p:anim calcmode="lin" valueType="num">
                                      <p:cBhvr>
                                        <p:cTn id="117" dur="4000" fill="hold"/>
                                        <p:tgtEl>
                                          <p:spTgt spid="30"/>
                                        </p:tgtEl>
                                        <p:attrNameLst>
                                          <p:attrName>ppt_h</p:attrName>
                                        </p:attrNameLst>
                                      </p:cBhvr>
                                      <p:tavLst>
                                        <p:tav tm="0">
                                          <p:val>
                                            <p:strVal val="#ppt_h"/>
                                          </p:val>
                                        </p:tav>
                                        <p:tav tm="100000">
                                          <p:val>
                                            <p:strVal val="#ppt_h"/>
                                          </p:val>
                                        </p:tav>
                                      </p:tavLst>
                                    </p:anim>
                                  </p:childTnLst>
                                </p:cTn>
                              </p:par>
                              <p:par>
                                <p:cTn id="118" presetID="2" presetClass="exit" presetSubtype="2" fill="hold" grpId="2" nodeType="withEffect">
                                  <p:stCondLst>
                                    <p:cond delay="0"/>
                                  </p:stCondLst>
                                  <p:childTnLst>
                                    <p:anim calcmode="lin" valueType="num">
                                      <p:cBhvr additive="base">
                                        <p:cTn id="119" dur="4500"/>
                                        <p:tgtEl>
                                          <p:spTgt spid="30"/>
                                        </p:tgtEl>
                                        <p:attrNameLst>
                                          <p:attrName>ppt_x</p:attrName>
                                        </p:attrNameLst>
                                      </p:cBhvr>
                                      <p:tavLst>
                                        <p:tav tm="0">
                                          <p:val>
                                            <p:strVal val="ppt_x"/>
                                          </p:val>
                                        </p:tav>
                                        <p:tav tm="100000">
                                          <p:val>
                                            <p:strVal val="1+ppt_w/2"/>
                                          </p:val>
                                        </p:tav>
                                      </p:tavLst>
                                    </p:anim>
                                    <p:anim calcmode="lin" valueType="num">
                                      <p:cBhvr additive="base">
                                        <p:cTn id="120" dur="4500"/>
                                        <p:tgtEl>
                                          <p:spTgt spid="30"/>
                                        </p:tgtEl>
                                        <p:attrNameLst>
                                          <p:attrName>ppt_y</p:attrName>
                                        </p:attrNameLst>
                                      </p:cBhvr>
                                      <p:tavLst>
                                        <p:tav tm="0">
                                          <p:val>
                                            <p:strVal val="ppt_y"/>
                                          </p:val>
                                        </p:tav>
                                        <p:tav tm="100000">
                                          <p:val>
                                            <p:strVal val="ppt_y"/>
                                          </p:val>
                                        </p:tav>
                                      </p:tavLst>
                                    </p:anim>
                                    <p:set>
                                      <p:cBhvr>
                                        <p:cTn id="121" dur="1" fill="hold">
                                          <p:stCondLst>
                                            <p:cond delay="4499"/>
                                          </p:stCondLst>
                                        </p:cTn>
                                        <p:tgtEl>
                                          <p:spTgt spid="30"/>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5500"/>
                                        <p:tgtEl>
                                          <p:spTgt spid="30"/>
                                        </p:tgtEl>
                                      </p:cBhvr>
                                    </p:animEffect>
                                    <p:set>
                                      <p:cBhvr>
                                        <p:cTn id="124" dur="1" fill="hold">
                                          <p:stCondLst>
                                            <p:cond delay="5499"/>
                                          </p:stCondLst>
                                        </p:cTn>
                                        <p:tgtEl>
                                          <p:spTgt spid="30"/>
                                        </p:tgtEl>
                                        <p:attrNameLst>
                                          <p:attrName>style.visibility</p:attrName>
                                        </p:attrNameLst>
                                      </p:cBhvr>
                                      <p:to>
                                        <p:strVal val="hidden"/>
                                      </p:to>
                                    </p:set>
                                  </p:childTnLst>
                                </p:cTn>
                              </p:par>
                              <p:par>
                                <p:cTn id="125" presetID="2" presetClass="entr" presetSubtype="8" fill="hold" grpId="0"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additive="base">
                                        <p:cTn id="127" dur="4000" fill="hold"/>
                                        <p:tgtEl>
                                          <p:spTgt spid="36"/>
                                        </p:tgtEl>
                                        <p:attrNameLst>
                                          <p:attrName>ppt_x</p:attrName>
                                        </p:attrNameLst>
                                      </p:cBhvr>
                                      <p:tavLst>
                                        <p:tav tm="0">
                                          <p:val>
                                            <p:strVal val="0-#ppt_w/2"/>
                                          </p:val>
                                        </p:tav>
                                        <p:tav tm="100000">
                                          <p:val>
                                            <p:strVal val="#ppt_x"/>
                                          </p:val>
                                        </p:tav>
                                      </p:tavLst>
                                    </p:anim>
                                    <p:anim calcmode="lin" valueType="num">
                                      <p:cBhvr additive="base">
                                        <p:cTn id="128" dur="4000" fill="hold"/>
                                        <p:tgtEl>
                                          <p:spTgt spid="36"/>
                                        </p:tgtEl>
                                        <p:attrNameLst>
                                          <p:attrName>ppt_y</p:attrName>
                                        </p:attrNameLst>
                                      </p:cBhvr>
                                      <p:tavLst>
                                        <p:tav tm="0">
                                          <p:val>
                                            <p:strVal val="#ppt_y"/>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36"/>
                                        </p:tgtEl>
                                        <p:attrNameLst>
                                          <p:attrName>style.visibility</p:attrName>
                                        </p:attrNameLst>
                                      </p:cBhvr>
                                      <p:to>
                                        <p:strVal val="visible"/>
                                      </p:to>
                                    </p:set>
                                    <p:anim calcmode="lin" valueType="num">
                                      <p:cBhvr>
                                        <p:cTn id="131" dur="4000" fill="hold"/>
                                        <p:tgtEl>
                                          <p:spTgt spid="36"/>
                                        </p:tgtEl>
                                        <p:attrNameLst>
                                          <p:attrName>ppt_w</p:attrName>
                                        </p:attrNameLst>
                                      </p:cBhvr>
                                      <p:tavLst>
                                        <p:tav tm="0" fmla="#ppt_w*sin(2.5*pi*$)">
                                          <p:val>
                                            <p:fltVal val="0"/>
                                          </p:val>
                                        </p:tav>
                                        <p:tav tm="100000">
                                          <p:val>
                                            <p:fltVal val="1"/>
                                          </p:val>
                                        </p:tav>
                                      </p:tavLst>
                                    </p:anim>
                                    <p:anim calcmode="lin" valueType="num">
                                      <p:cBhvr>
                                        <p:cTn id="132" dur="4000" fill="hold"/>
                                        <p:tgtEl>
                                          <p:spTgt spid="36"/>
                                        </p:tgtEl>
                                        <p:attrNameLst>
                                          <p:attrName>ppt_h</p:attrName>
                                        </p:attrNameLst>
                                      </p:cBhvr>
                                      <p:tavLst>
                                        <p:tav tm="0">
                                          <p:val>
                                            <p:strVal val="#ppt_h"/>
                                          </p:val>
                                        </p:tav>
                                        <p:tav tm="100000">
                                          <p:val>
                                            <p:strVal val="#ppt_h"/>
                                          </p:val>
                                        </p:tav>
                                      </p:tavLst>
                                    </p:anim>
                                  </p:childTnLst>
                                </p:cTn>
                              </p:par>
                              <p:par>
                                <p:cTn id="133" presetID="2" presetClass="exit" presetSubtype="2" fill="hold" grpId="2" nodeType="withEffect">
                                  <p:stCondLst>
                                    <p:cond delay="0"/>
                                  </p:stCondLst>
                                  <p:childTnLst>
                                    <p:anim calcmode="lin" valueType="num">
                                      <p:cBhvr additive="base">
                                        <p:cTn id="134" dur="4500"/>
                                        <p:tgtEl>
                                          <p:spTgt spid="36"/>
                                        </p:tgtEl>
                                        <p:attrNameLst>
                                          <p:attrName>ppt_x</p:attrName>
                                        </p:attrNameLst>
                                      </p:cBhvr>
                                      <p:tavLst>
                                        <p:tav tm="0">
                                          <p:val>
                                            <p:strVal val="ppt_x"/>
                                          </p:val>
                                        </p:tav>
                                        <p:tav tm="100000">
                                          <p:val>
                                            <p:strVal val="1+ppt_w/2"/>
                                          </p:val>
                                        </p:tav>
                                      </p:tavLst>
                                    </p:anim>
                                    <p:anim calcmode="lin" valueType="num">
                                      <p:cBhvr additive="base">
                                        <p:cTn id="135" dur="4500"/>
                                        <p:tgtEl>
                                          <p:spTgt spid="36"/>
                                        </p:tgtEl>
                                        <p:attrNameLst>
                                          <p:attrName>ppt_y</p:attrName>
                                        </p:attrNameLst>
                                      </p:cBhvr>
                                      <p:tavLst>
                                        <p:tav tm="0">
                                          <p:val>
                                            <p:strVal val="ppt_y"/>
                                          </p:val>
                                        </p:tav>
                                        <p:tav tm="100000">
                                          <p:val>
                                            <p:strVal val="ppt_y"/>
                                          </p:val>
                                        </p:tav>
                                      </p:tavLst>
                                    </p:anim>
                                    <p:set>
                                      <p:cBhvr>
                                        <p:cTn id="136" dur="1" fill="hold">
                                          <p:stCondLst>
                                            <p:cond delay="4499"/>
                                          </p:stCondLst>
                                        </p:cTn>
                                        <p:tgtEl>
                                          <p:spTgt spid="36"/>
                                        </p:tgtEl>
                                        <p:attrNameLst>
                                          <p:attrName>style.visibility</p:attrName>
                                        </p:attrNameLst>
                                      </p:cBhvr>
                                      <p:to>
                                        <p:strVal val="hidden"/>
                                      </p:to>
                                    </p:set>
                                  </p:childTnLst>
                                </p:cTn>
                              </p:par>
                              <p:par>
                                <p:cTn id="137" presetID="3" presetClass="exit" presetSubtype="5" fill="hold" grpId="3" nodeType="withEffect">
                                  <p:stCondLst>
                                    <p:cond delay="0"/>
                                  </p:stCondLst>
                                  <p:childTnLst>
                                    <p:animEffect transition="out" filter="blinds(vertical)">
                                      <p:cBhvr>
                                        <p:cTn id="138" dur="5500"/>
                                        <p:tgtEl>
                                          <p:spTgt spid="36"/>
                                        </p:tgtEl>
                                      </p:cBhvr>
                                    </p:animEffect>
                                    <p:set>
                                      <p:cBhvr>
                                        <p:cTn id="139" dur="1" fill="hold">
                                          <p:stCondLst>
                                            <p:cond delay="5499"/>
                                          </p:stCondLst>
                                        </p:cTn>
                                        <p:tgtEl>
                                          <p:spTgt spid="36"/>
                                        </p:tgtEl>
                                        <p:attrNameLst>
                                          <p:attrName>style.visibility</p:attrName>
                                        </p:attrNameLst>
                                      </p:cBhvr>
                                      <p:to>
                                        <p:strVal val="hidden"/>
                                      </p:to>
                                    </p:set>
                                  </p:childTnLst>
                                </p:cTn>
                              </p:par>
                              <p:par>
                                <p:cTn id="140" presetID="2" presetClass="entr" presetSubtype="8"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 calcmode="lin" valueType="num">
                                      <p:cBhvr additive="base">
                                        <p:cTn id="142" dur="4000" fill="hold"/>
                                        <p:tgtEl>
                                          <p:spTgt spid="35"/>
                                        </p:tgtEl>
                                        <p:attrNameLst>
                                          <p:attrName>ppt_x</p:attrName>
                                        </p:attrNameLst>
                                      </p:cBhvr>
                                      <p:tavLst>
                                        <p:tav tm="0">
                                          <p:val>
                                            <p:strVal val="0-#ppt_w/2"/>
                                          </p:val>
                                        </p:tav>
                                        <p:tav tm="100000">
                                          <p:val>
                                            <p:strVal val="#ppt_x"/>
                                          </p:val>
                                        </p:tav>
                                      </p:tavLst>
                                    </p:anim>
                                    <p:anim calcmode="lin" valueType="num">
                                      <p:cBhvr additive="base">
                                        <p:cTn id="143" dur="4000" fill="hold"/>
                                        <p:tgtEl>
                                          <p:spTgt spid="35"/>
                                        </p:tgtEl>
                                        <p:attrNameLst>
                                          <p:attrName>ppt_y</p:attrName>
                                        </p:attrNameLst>
                                      </p:cBhvr>
                                      <p:tavLst>
                                        <p:tav tm="0">
                                          <p:val>
                                            <p:strVal val="#ppt_y"/>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35"/>
                                        </p:tgtEl>
                                        <p:attrNameLst>
                                          <p:attrName>style.visibility</p:attrName>
                                        </p:attrNameLst>
                                      </p:cBhvr>
                                      <p:to>
                                        <p:strVal val="visible"/>
                                      </p:to>
                                    </p:set>
                                    <p:anim calcmode="lin" valueType="num">
                                      <p:cBhvr>
                                        <p:cTn id="146" dur="4000" fill="hold"/>
                                        <p:tgtEl>
                                          <p:spTgt spid="35"/>
                                        </p:tgtEl>
                                        <p:attrNameLst>
                                          <p:attrName>ppt_w</p:attrName>
                                        </p:attrNameLst>
                                      </p:cBhvr>
                                      <p:tavLst>
                                        <p:tav tm="0" fmla="#ppt_w*sin(2.5*pi*$)">
                                          <p:val>
                                            <p:fltVal val="0"/>
                                          </p:val>
                                        </p:tav>
                                        <p:tav tm="100000">
                                          <p:val>
                                            <p:fltVal val="1"/>
                                          </p:val>
                                        </p:tav>
                                      </p:tavLst>
                                    </p:anim>
                                    <p:anim calcmode="lin" valueType="num">
                                      <p:cBhvr>
                                        <p:cTn id="147" dur="4000" fill="hold"/>
                                        <p:tgtEl>
                                          <p:spTgt spid="35"/>
                                        </p:tgtEl>
                                        <p:attrNameLst>
                                          <p:attrName>ppt_h</p:attrName>
                                        </p:attrNameLst>
                                      </p:cBhvr>
                                      <p:tavLst>
                                        <p:tav tm="0">
                                          <p:val>
                                            <p:strVal val="#ppt_h"/>
                                          </p:val>
                                        </p:tav>
                                        <p:tav tm="100000">
                                          <p:val>
                                            <p:strVal val="#ppt_h"/>
                                          </p:val>
                                        </p:tav>
                                      </p:tavLst>
                                    </p:anim>
                                  </p:childTnLst>
                                </p:cTn>
                              </p:par>
                              <p:par>
                                <p:cTn id="148" presetID="2" presetClass="exit" presetSubtype="2" fill="hold" grpId="2" nodeType="withEffect">
                                  <p:stCondLst>
                                    <p:cond delay="0"/>
                                  </p:stCondLst>
                                  <p:childTnLst>
                                    <p:anim calcmode="lin" valueType="num">
                                      <p:cBhvr additive="base">
                                        <p:cTn id="149" dur="4500"/>
                                        <p:tgtEl>
                                          <p:spTgt spid="35"/>
                                        </p:tgtEl>
                                        <p:attrNameLst>
                                          <p:attrName>ppt_x</p:attrName>
                                        </p:attrNameLst>
                                      </p:cBhvr>
                                      <p:tavLst>
                                        <p:tav tm="0">
                                          <p:val>
                                            <p:strVal val="ppt_x"/>
                                          </p:val>
                                        </p:tav>
                                        <p:tav tm="100000">
                                          <p:val>
                                            <p:strVal val="1+ppt_w/2"/>
                                          </p:val>
                                        </p:tav>
                                      </p:tavLst>
                                    </p:anim>
                                    <p:anim calcmode="lin" valueType="num">
                                      <p:cBhvr additive="base">
                                        <p:cTn id="150" dur="4500"/>
                                        <p:tgtEl>
                                          <p:spTgt spid="35"/>
                                        </p:tgtEl>
                                        <p:attrNameLst>
                                          <p:attrName>ppt_y</p:attrName>
                                        </p:attrNameLst>
                                      </p:cBhvr>
                                      <p:tavLst>
                                        <p:tav tm="0">
                                          <p:val>
                                            <p:strVal val="ppt_y"/>
                                          </p:val>
                                        </p:tav>
                                        <p:tav tm="100000">
                                          <p:val>
                                            <p:strVal val="ppt_y"/>
                                          </p:val>
                                        </p:tav>
                                      </p:tavLst>
                                    </p:anim>
                                    <p:set>
                                      <p:cBhvr>
                                        <p:cTn id="151" dur="1" fill="hold">
                                          <p:stCondLst>
                                            <p:cond delay="4499"/>
                                          </p:stCondLst>
                                        </p:cTn>
                                        <p:tgtEl>
                                          <p:spTgt spid="35"/>
                                        </p:tgtEl>
                                        <p:attrNameLst>
                                          <p:attrName>style.visibility</p:attrName>
                                        </p:attrNameLst>
                                      </p:cBhvr>
                                      <p:to>
                                        <p:strVal val="hidden"/>
                                      </p:to>
                                    </p:set>
                                  </p:childTnLst>
                                </p:cTn>
                              </p:par>
                              <p:par>
                                <p:cTn id="152" presetID="3" presetClass="exit" presetSubtype="5" fill="hold" grpId="3" nodeType="withEffect">
                                  <p:stCondLst>
                                    <p:cond delay="0"/>
                                  </p:stCondLst>
                                  <p:childTnLst>
                                    <p:animEffect transition="out" filter="blinds(vertical)">
                                      <p:cBhvr>
                                        <p:cTn id="153" dur="5500"/>
                                        <p:tgtEl>
                                          <p:spTgt spid="35"/>
                                        </p:tgtEl>
                                      </p:cBhvr>
                                    </p:animEffect>
                                    <p:set>
                                      <p:cBhvr>
                                        <p:cTn id="154" dur="1" fill="hold">
                                          <p:stCondLst>
                                            <p:cond delay="5499"/>
                                          </p:stCondLst>
                                        </p:cTn>
                                        <p:tgtEl>
                                          <p:spTgt spid="35"/>
                                        </p:tgtEl>
                                        <p:attrNameLst>
                                          <p:attrName>style.visibility</p:attrName>
                                        </p:attrNameLst>
                                      </p:cBhvr>
                                      <p:to>
                                        <p:strVal val="hidden"/>
                                      </p:to>
                                    </p:set>
                                  </p:childTnLst>
                                </p:cTn>
                              </p:par>
                              <p:par>
                                <p:cTn id="155" presetID="2" presetClass="entr" presetSubtype="8"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4000" fill="hold"/>
                                        <p:tgtEl>
                                          <p:spTgt spid="34"/>
                                        </p:tgtEl>
                                        <p:attrNameLst>
                                          <p:attrName>ppt_x</p:attrName>
                                        </p:attrNameLst>
                                      </p:cBhvr>
                                      <p:tavLst>
                                        <p:tav tm="0">
                                          <p:val>
                                            <p:strVal val="0-#ppt_w/2"/>
                                          </p:val>
                                        </p:tav>
                                        <p:tav tm="100000">
                                          <p:val>
                                            <p:strVal val="#ppt_x"/>
                                          </p:val>
                                        </p:tav>
                                      </p:tavLst>
                                    </p:anim>
                                    <p:anim calcmode="lin" valueType="num">
                                      <p:cBhvr additive="base">
                                        <p:cTn id="158" dur="4000" fill="hold"/>
                                        <p:tgtEl>
                                          <p:spTgt spid="34"/>
                                        </p:tgtEl>
                                        <p:attrNameLst>
                                          <p:attrName>ppt_y</p:attrName>
                                        </p:attrNameLst>
                                      </p:cBhvr>
                                      <p:tavLst>
                                        <p:tav tm="0">
                                          <p:val>
                                            <p:strVal val="#ppt_y"/>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p:cTn id="161" dur="4000" fill="hold"/>
                                        <p:tgtEl>
                                          <p:spTgt spid="34"/>
                                        </p:tgtEl>
                                        <p:attrNameLst>
                                          <p:attrName>ppt_w</p:attrName>
                                        </p:attrNameLst>
                                      </p:cBhvr>
                                      <p:tavLst>
                                        <p:tav tm="0" fmla="#ppt_w*sin(2.5*pi*$)">
                                          <p:val>
                                            <p:fltVal val="0"/>
                                          </p:val>
                                        </p:tav>
                                        <p:tav tm="100000">
                                          <p:val>
                                            <p:fltVal val="1"/>
                                          </p:val>
                                        </p:tav>
                                      </p:tavLst>
                                    </p:anim>
                                    <p:anim calcmode="lin" valueType="num">
                                      <p:cBhvr>
                                        <p:cTn id="162" dur="4000" fill="hold"/>
                                        <p:tgtEl>
                                          <p:spTgt spid="34"/>
                                        </p:tgtEl>
                                        <p:attrNameLst>
                                          <p:attrName>ppt_h</p:attrName>
                                        </p:attrNameLst>
                                      </p:cBhvr>
                                      <p:tavLst>
                                        <p:tav tm="0">
                                          <p:val>
                                            <p:strVal val="#ppt_h"/>
                                          </p:val>
                                        </p:tav>
                                        <p:tav tm="100000">
                                          <p:val>
                                            <p:strVal val="#ppt_h"/>
                                          </p:val>
                                        </p:tav>
                                      </p:tavLst>
                                    </p:anim>
                                  </p:childTnLst>
                                </p:cTn>
                              </p:par>
                              <p:par>
                                <p:cTn id="163" presetID="2" presetClass="exit" presetSubtype="2" fill="hold" grpId="2" nodeType="withEffect">
                                  <p:stCondLst>
                                    <p:cond delay="0"/>
                                  </p:stCondLst>
                                  <p:childTnLst>
                                    <p:anim calcmode="lin" valueType="num">
                                      <p:cBhvr additive="base">
                                        <p:cTn id="164" dur="4500"/>
                                        <p:tgtEl>
                                          <p:spTgt spid="34"/>
                                        </p:tgtEl>
                                        <p:attrNameLst>
                                          <p:attrName>ppt_x</p:attrName>
                                        </p:attrNameLst>
                                      </p:cBhvr>
                                      <p:tavLst>
                                        <p:tav tm="0">
                                          <p:val>
                                            <p:strVal val="ppt_x"/>
                                          </p:val>
                                        </p:tav>
                                        <p:tav tm="100000">
                                          <p:val>
                                            <p:strVal val="1+ppt_w/2"/>
                                          </p:val>
                                        </p:tav>
                                      </p:tavLst>
                                    </p:anim>
                                    <p:anim calcmode="lin" valueType="num">
                                      <p:cBhvr additive="base">
                                        <p:cTn id="165" dur="4500"/>
                                        <p:tgtEl>
                                          <p:spTgt spid="34"/>
                                        </p:tgtEl>
                                        <p:attrNameLst>
                                          <p:attrName>ppt_y</p:attrName>
                                        </p:attrNameLst>
                                      </p:cBhvr>
                                      <p:tavLst>
                                        <p:tav tm="0">
                                          <p:val>
                                            <p:strVal val="ppt_y"/>
                                          </p:val>
                                        </p:tav>
                                        <p:tav tm="100000">
                                          <p:val>
                                            <p:strVal val="ppt_y"/>
                                          </p:val>
                                        </p:tav>
                                      </p:tavLst>
                                    </p:anim>
                                    <p:set>
                                      <p:cBhvr>
                                        <p:cTn id="166" dur="1" fill="hold">
                                          <p:stCondLst>
                                            <p:cond delay="4499"/>
                                          </p:stCondLst>
                                        </p:cTn>
                                        <p:tgtEl>
                                          <p:spTgt spid="34"/>
                                        </p:tgtEl>
                                        <p:attrNameLst>
                                          <p:attrName>style.visibility</p:attrName>
                                        </p:attrNameLst>
                                      </p:cBhvr>
                                      <p:to>
                                        <p:strVal val="hidden"/>
                                      </p:to>
                                    </p:set>
                                  </p:childTnLst>
                                </p:cTn>
                              </p:par>
                              <p:par>
                                <p:cTn id="167" presetID="3" presetClass="exit" presetSubtype="5" fill="hold" grpId="3" nodeType="withEffect">
                                  <p:stCondLst>
                                    <p:cond delay="0"/>
                                  </p:stCondLst>
                                  <p:childTnLst>
                                    <p:animEffect transition="out" filter="blinds(vertical)">
                                      <p:cBhvr>
                                        <p:cTn id="168" dur="5500"/>
                                        <p:tgtEl>
                                          <p:spTgt spid="34"/>
                                        </p:tgtEl>
                                      </p:cBhvr>
                                    </p:animEffect>
                                    <p:set>
                                      <p:cBhvr>
                                        <p:cTn id="169" dur="1" fill="hold">
                                          <p:stCondLst>
                                            <p:cond delay="5499"/>
                                          </p:stCondLst>
                                        </p:cTn>
                                        <p:tgtEl>
                                          <p:spTgt spid="34"/>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33"/>
                                        </p:tgtEl>
                                        <p:attrNameLst>
                                          <p:attrName>style.visibility</p:attrName>
                                        </p:attrNameLst>
                                      </p:cBhvr>
                                      <p:to>
                                        <p:strVal val="visible"/>
                                      </p:to>
                                    </p:set>
                                    <p:anim calcmode="lin" valueType="num">
                                      <p:cBhvr additive="base">
                                        <p:cTn id="172" dur="4000" fill="hold"/>
                                        <p:tgtEl>
                                          <p:spTgt spid="33"/>
                                        </p:tgtEl>
                                        <p:attrNameLst>
                                          <p:attrName>ppt_x</p:attrName>
                                        </p:attrNameLst>
                                      </p:cBhvr>
                                      <p:tavLst>
                                        <p:tav tm="0">
                                          <p:val>
                                            <p:strVal val="0-#ppt_w/2"/>
                                          </p:val>
                                        </p:tav>
                                        <p:tav tm="100000">
                                          <p:val>
                                            <p:strVal val="#ppt_x"/>
                                          </p:val>
                                        </p:tav>
                                      </p:tavLst>
                                    </p:anim>
                                    <p:anim calcmode="lin" valueType="num">
                                      <p:cBhvr additive="base">
                                        <p:cTn id="173" dur="4000" fill="hold"/>
                                        <p:tgtEl>
                                          <p:spTgt spid="33"/>
                                        </p:tgtEl>
                                        <p:attrNameLst>
                                          <p:attrName>ppt_y</p:attrName>
                                        </p:attrNameLst>
                                      </p:cBhvr>
                                      <p:tavLst>
                                        <p:tav tm="0">
                                          <p:val>
                                            <p:strVal val="#ppt_y"/>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33"/>
                                        </p:tgtEl>
                                        <p:attrNameLst>
                                          <p:attrName>style.visibility</p:attrName>
                                        </p:attrNameLst>
                                      </p:cBhvr>
                                      <p:to>
                                        <p:strVal val="visible"/>
                                      </p:to>
                                    </p:set>
                                    <p:anim calcmode="lin" valueType="num">
                                      <p:cBhvr>
                                        <p:cTn id="176" dur="4000" fill="hold"/>
                                        <p:tgtEl>
                                          <p:spTgt spid="33"/>
                                        </p:tgtEl>
                                        <p:attrNameLst>
                                          <p:attrName>ppt_w</p:attrName>
                                        </p:attrNameLst>
                                      </p:cBhvr>
                                      <p:tavLst>
                                        <p:tav tm="0" fmla="#ppt_w*sin(2.5*pi*$)">
                                          <p:val>
                                            <p:fltVal val="0"/>
                                          </p:val>
                                        </p:tav>
                                        <p:tav tm="100000">
                                          <p:val>
                                            <p:fltVal val="1"/>
                                          </p:val>
                                        </p:tav>
                                      </p:tavLst>
                                    </p:anim>
                                    <p:anim calcmode="lin" valueType="num">
                                      <p:cBhvr>
                                        <p:cTn id="177" dur="4000" fill="hold"/>
                                        <p:tgtEl>
                                          <p:spTgt spid="33"/>
                                        </p:tgtEl>
                                        <p:attrNameLst>
                                          <p:attrName>ppt_h</p:attrName>
                                        </p:attrNameLst>
                                      </p:cBhvr>
                                      <p:tavLst>
                                        <p:tav tm="0">
                                          <p:val>
                                            <p:strVal val="#ppt_h"/>
                                          </p:val>
                                        </p:tav>
                                        <p:tav tm="100000">
                                          <p:val>
                                            <p:strVal val="#ppt_h"/>
                                          </p:val>
                                        </p:tav>
                                      </p:tavLst>
                                    </p:anim>
                                  </p:childTnLst>
                                </p:cTn>
                              </p:par>
                              <p:par>
                                <p:cTn id="178" presetID="2" presetClass="exit" presetSubtype="2" fill="hold" grpId="2" nodeType="withEffect">
                                  <p:stCondLst>
                                    <p:cond delay="0"/>
                                  </p:stCondLst>
                                  <p:childTnLst>
                                    <p:anim calcmode="lin" valueType="num">
                                      <p:cBhvr additive="base">
                                        <p:cTn id="179" dur="4500"/>
                                        <p:tgtEl>
                                          <p:spTgt spid="33"/>
                                        </p:tgtEl>
                                        <p:attrNameLst>
                                          <p:attrName>ppt_x</p:attrName>
                                        </p:attrNameLst>
                                      </p:cBhvr>
                                      <p:tavLst>
                                        <p:tav tm="0">
                                          <p:val>
                                            <p:strVal val="ppt_x"/>
                                          </p:val>
                                        </p:tav>
                                        <p:tav tm="100000">
                                          <p:val>
                                            <p:strVal val="1+ppt_w/2"/>
                                          </p:val>
                                        </p:tav>
                                      </p:tavLst>
                                    </p:anim>
                                    <p:anim calcmode="lin" valueType="num">
                                      <p:cBhvr additive="base">
                                        <p:cTn id="180" dur="4500"/>
                                        <p:tgtEl>
                                          <p:spTgt spid="33"/>
                                        </p:tgtEl>
                                        <p:attrNameLst>
                                          <p:attrName>ppt_y</p:attrName>
                                        </p:attrNameLst>
                                      </p:cBhvr>
                                      <p:tavLst>
                                        <p:tav tm="0">
                                          <p:val>
                                            <p:strVal val="ppt_y"/>
                                          </p:val>
                                        </p:tav>
                                        <p:tav tm="100000">
                                          <p:val>
                                            <p:strVal val="ppt_y"/>
                                          </p:val>
                                        </p:tav>
                                      </p:tavLst>
                                    </p:anim>
                                    <p:set>
                                      <p:cBhvr>
                                        <p:cTn id="181" dur="1" fill="hold">
                                          <p:stCondLst>
                                            <p:cond delay="4499"/>
                                          </p:stCondLst>
                                        </p:cTn>
                                        <p:tgtEl>
                                          <p:spTgt spid="33"/>
                                        </p:tgtEl>
                                        <p:attrNameLst>
                                          <p:attrName>style.visibility</p:attrName>
                                        </p:attrNameLst>
                                      </p:cBhvr>
                                      <p:to>
                                        <p:strVal val="hidden"/>
                                      </p:to>
                                    </p:set>
                                  </p:childTnLst>
                                </p:cTn>
                              </p:par>
                              <p:par>
                                <p:cTn id="182" presetID="3" presetClass="exit" presetSubtype="5" fill="hold" grpId="3" nodeType="withEffect">
                                  <p:stCondLst>
                                    <p:cond delay="0"/>
                                  </p:stCondLst>
                                  <p:childTnLst>
                                    <p:animEffect transition="out" filter="blinds(vertical)">
                                      <p:cBhvr>
                                        <p:cTn id="183" dur="5500"/>
                                        <p:tgtEl>
                                          <p:spTgt spid="33"/>
                                        </p:tgtEl>
                                      </p:cBhvr>
                                    </p:animEffect>
                                    <p:set>
                                      <p:cBhvr>
                                        <p:cTn id="184" dur="1" fill="hold">
                                          <p:stCondLst>
                                            <p:cond delay="5499"/>
                                          </p:stCondLst>
                                        </p:cTn>
                                        <p:tgtEl>
                                          <p:spTgt spid="33"/>
                                        </p:tgtEl>
                                        <p:attrNameLst>
                                          <p:attrName>style.visibility</p:attrName>
                                        </p:attrNameLst>
                                      </p:cBhvr>
                                      <p:to>
                                        <p:strVal val="hidden"/>
                                      </p:to>
                                    </p:set>
                                  </p:childTnLst>
                                </p:cTn>
                              </p:par>
                              <p:par>
                                <p:cTn id="185" presetID="2" presetClass="entr" presetSubtype="8"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4000" fill="hold"/>
                                        <p:tgtEl>
                                          <p:spTgt spid="32"/>
                                        </p:tgtEl>
                                        <p:attrNameLst>
                                          <p:attrName>ppt_x</p:attrName>
                                        </p:attrNameLst>
                                      </p:cBhvr>
                                      <p:tavLst>
                                        <p:tav tm="0">
                                          <p:val>
                                            <p:strVal val="0-#ppt_w/2"/>
                                          </p:val>
                                        </p:tav>
                                        <p:tav tm="100000">
                                          <p:val>
                                            <p:strVal val="#ppt_x"/>
                                          </p:val>
                                        </p:tav>
                                      </p:tavLst>
                                    </p:anim>
                                    <p:anim calcmode="lin" valueType="num">
                                      <p:cBhvr additive="base">
                                        <p:cTn id="188" dur="4000" fill="hold"/>
                                        <p:tgtEl>
                                          <p:spTgt spid="32"/>
                                        </p:tgtEl>
                                        <p:attrNameLst>
                                          <p:attrName>ppt_y</p:attrName>
                                        </p:attrNameLst>
                                      </p:cBhvr>
                                      <p:tavLst>
                                        <p:tav tm="0">
                                          <p:val>
                                            <p:strVal val="#ppt_y"/>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32"/>
                                        </p:tgtEl>
                                        <p:attrNameLst>
                                          <p:attrName>style.visibility</p:attrName>
                                        </p:attrNameLst>
                                      </p:cBhvr>
                                      <p:to>
                                        <p:strVal val="visible"/>
                                      </p:to>
                                    </p:set>
                                    <p:anim calcmode="lin" valueType="num">
                                      <p:cBhvr>
                                        <p:cTn id="191" dur="4000" fill="hold"/>
                                        <p:tgtEl>
                                          <p:spTgt spid="32"/>
                                        </p:tgtEl>
                                        <p:attrNameLst>
                                          <p:attrName>ppt_w</p:attrName>
                                        </p:attrNameLst>
                                      </p:cBhvr>
                                      <p:tavLst>
                                        <p:tav tm="0" fmla="#ppt_w*sin(2.5*pi*$)">
                                          <p:val>
                                            <p:fltVal val="0"/>
                                          </p:val>
                                        </p:tav>
                                        <p:tav tm="100000">
                                          <p:val>
                                            <p:fltVal val="1"/>
                                          </p:val>
                                        </p:tav>
                                      </p:tavLst>
                                    </p:anim>
                                    <p:anim calcmode="lin" valueType="num">
                                      <p:cBhvr>
                                        <p:cTn id="192" dur="4000" fill="hold"/>
                                        <p:tgtEl>
                                          <p:spTgt spid="32"/>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32"/>
                                        </p:tgtEl>
                                        <p:attrNameLst>
                                          <p:attrName>ppt_x</p:attrName>
                                        </p:attrNameLst>
                                      </p:cBhvr>
                                      <p:tavLst>
                                        <p:tav tm="0">
                                          <p:val>
                                            <p:strVal val="ppt_x"/>
                                          </p:val>
                                        </p:tav>
                                        <p:tav tm="100000">
                                          <p:val>
                                            <p:strVal val="1+ppt_w/2"/>
                                          </p:val>
                                        </p:tav>
                                      </p:tavLst>
                                    </p:anim>
                                    <p:anim calcmode="lin" valueType="num">
                                      <p:cBhvr additive="base">
                                        <p:cTn id="195" dur="4500"/>
                                        <p:tgtEl>
                                          <p:spTgt spid="32"/>
                                        </p:tgtEl>
                                        <p:attrNameLst>
                                          <p:attrName>ppt_y</p:attrName>
                                        </p:attrNameLst>
                                      </p:cBhvr>
                                      <p:tavLst>
                                        <p:tav tm="0">
                                          <p:val>
                                            <p:strVal val="ppt_y"/>
                                          </p:val>
                                        </p:tav>
                                        <p:tav tm="100000">
                                          <p:val>
                                            <p:strVal val="ppt_y"/>
                                          </p:val>
                                        </p:tav>
                                      </p:tavLst>
                                    </p:anim>
                                    <p:set>
                                      <p:cBhvr>
                                        <p:cTn id="196" dur="1" fill="hold">
                                          <p:stCondLst>
                                            <p:cond delay="4499"/>
                                          </p:stCondLst>
                                        </p:cTn>
                                        <p:tgtEl>
                                          <p:spTgt spid="32"/>
                                        </p:tgtEl>
                                        <p:attrNameLst>
                                          <p:attrName>style.visibility</p:attrName>
                                        </p:attrNameLst>
                                      </p:cBhvr>
                                      <p:to>
                                        <p:strVal val="hidden"/>
                                      </p:to>
                                    </p:set>
                                  </p:childTnLst>
                                </p:cTn>
                              </p:par>
                              <p:par>
                                <p:cTn id="197" presetID="3" presetClass="exit" presetSubtype="5" fill="hold" grpId="3" nodeType="withEffect">
                                  <p:stCondLst>
                                    <p:cond delay="0"/>
                                  </p:stCondLst>
                                  <p:childTnLst>
                                    <p:animEffect transition="out" filter="blinds(vertical)">
                                      <p:cBhvr>
                                        <p:cTn id="198" dur="5500"/>
                                        <p:tgtEl>
                                          <p:spTgt spid="32"/>
                                        </p:tgtEl>
                                      </p:cBhvr>
                                    </p:animEffect>
                                    <p:set>
                                      <p:cBhvr>
                                        <p:cTn id="199" dur="1" fill="hold">
                                          <p:stCondLst>
                                            <p:cond delay="5499"/>
                                          </p:stCondLst>
                                        </p:cTn>
                                        <p:tgtEl>
                                          <p:spTgt spid="32"/>
                                        </p:tgtEl>
                                        <p:attrNameLst>
                                          <p:attrName>style.visibility</p:attrName>
                                        </p:attrNameLst>
                                      </p:cBhvr>
                                      <p:to>
                                        <p:strVal val="hidden"/>
                                      </p:to>
                                    </p:set>
                                  </p:childTnLst>
                                </p:cTn>
                              </p:par>
                              <p:par>
                                <p:cTn id="200" presetID="2" presetClass="entr" presetSubtype="8" fill="hold" grpId="0" nodeType="withEffect">
                                  <p:stCondLst>
                                    <p:cond delay="0"/>
                                  </p:stCondLst>
                                  <p:childTnLst>
                                    <p:set>
                                      <p:cBhvr>
                                        <p:cTn id="201" dur="1" fill="hold">
                                          <p:stCondLst>
                                            <p:cond delay="0"/>
                                          </p:stCondLst>
                                        </p:cTn>
                                        <p:tgtEl>
                                          <p:spTgt spid="31"/>
                                        </p:tgtEl>
                                        <p:attrNameLst>
                                          <p:attrName>style.visibility</p:attrName>
                                        </p:attrNameLst>
                                      </p:cBhvr>
                                      <p:to>
                                        <p:strVal val="visible"/>
                                      </p:to>
                                    </p:set>
                                    <p:anim calcmode="lin" valueType="num">
                                      <p:cBhvr additive="base">
                                        <p:cTn id="202" dur="4000" fill="hold"/>
                                        <p:tgtEl>
                                          <p:spTgt spid="31"/>
                                        </p:tgtEl>
                                        <p:attrNameLst>
                                          <p:attrName>ppt_x</p:attrName>
                                        </p:attrNameLst>
                                      </p:cBhvr>
                                      <p:tavLst>
                                        <p:tav tm="0">
                                          <p:val>
                                            <p:strVal val="0-#ppt_w/2"/>
                                          </p:val>
                                        </p:tav>
                                        <p:tav tm="100000">
                                          <p:val>
                                            <p:strVal val="#ppt_x"/>
                                          </p:val>
                                        </p:tav>
                                      </p:tavLst>
                                    </p:anim>
                                    <p:anim calcmode="lin" valueType="num">
                                      <p:cBhvr additive="base">
                                        <p:cTn id="203" dur="4000" fill="hold"/>
                                        <p:tgtEl>
                                          <p:spTgt spid="31"/>
                                        </p:tgtEl>
                                        <p:attrNameLst>
                                          <p:attrName>ppt_y</p:attrName>
                                        </p:attrNameLst>
                                      </p:cBhvr>
                                      <p:tavLst>
                                        <p:tav tm="0">
                                          <p:val>
                                            <p:strVal val="#ppt_y"/>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31"/>
                                        </p:tgtEl>
                                        <p:attrNameLst>
                                          <p:attrName>style.visibility</p:attrName>
                                        </p:attrNameLst>
                                      </p:cBhvr>
                                      <p:to>
                                        <p:strVal val="visible"/>
                                      </p:to>
                                    </p:set>
                                    <p:anim calcmode="lin" valueType="num">
                                      <p:cBhvr>
                                        <p:cTn id="206" dur="4000" fill="hold"/>
                                        <p:tgtEl>
                                          <p:spTgt spid="31"/>
                                        </p:tgtEl>
                                        <p:attrNameLst>
                                          <p:attrName>ppt_w</p:attrName>
                                        </p:attrNameLst>
                                      </p:cBhvr>
                                      <p:tavLst>
                                        <p:tav tm="0" fmla="#ppt_w*sin(2.5*pi*$)">
                                          <p:val>
                                            <p:fltVal val="0"/>
                                          </p:val>
                                        </p:tav>
                                        <p:tav tm="100000">
                                          <p:val>
                                            <p:fltVal val="1"/>
                                          </p:val>
                                        </p:tav>
                                      </p:tavLst>
                                    </p:anim>
                                    <p:anim calcmode="lin" valueType="num">
                                      <p:cBhvr>
                                        <p:cTn id="207" dur="4000" fill="hold"/>
                                        <p:tgtEl>
                                          <p:spTgt spid="31"/>
                                        </p:tgtEl>
                                        <p:attrNameLst>
                                          <p:attrName>ppt_h</p:attrName>
                                        </p:attrNameLst>
                                      </p:cBhvr>
                                      <p:tavLst>
                                        <p:tav tm="0">
                                          <p:val>
                                            <p:strVal val="#ppt_h"/>
                                          </p:val>
                                        </p:tav>
                                        <p:tav tm="100000">
                                          <p:val>
                                            <p:strVal val="#ppt_h"/>
                                          </p:val>
                                        </p:tav>
                                      </p:tavLst>
                                    </p:anim>
                                  </p:childTnLst>
                                </p:cTn>
                              </p:par>
                              <p:par>
                                <p:cTn id="208" presetID="2" presetClass="exit" presetSubtype="2" fill="hold" grpId="2" nodeType="withEffect">
                                  <p:stCondLst>
                                    <p:cond delay="0"/>
                                  </p:stCondLst>
                                  <p:childTnLst>
                                    <p:anim calcmode="lin" valueType="num">
                                      <p:cBhvr additive="base">
                                        <p:cTn id="209" dur="4500"/>
                                        <p:tgtEl>
                                          <p:spTgt spid="31"/>
                                        </p:tgtEl>
                                        <p:attrNameLst>
                                          <p:attrName>ppt_x</p:attrName>
                                        </p:attrNameLst>
                                      </p:cBhvr>
                                      <p:tavLst>
                                        <p:tav tm="0">
                                          <p:val>
                                            <p:strVal val="ppt_x"/>
                                          </p:val>
                                        </p:tav>
                                        <p:tav tm="100000">
                                          <p:val>
                                            <p:strVal val="1+ppt_w/2"/>
                                          </p:val>
                                        </p:tav>
                                      </p:tavLst>
                                    </p:anim>
                                    <p:anim calcmode="lin" valueType="num">
                                      <p:cBhvr additive="base">
                                        <p:cTn id="210" dur="4500"/>
                                        <p:tgtEl>
                                          <p:spTgt spid="31"/>
                                        </p:tgtEl>
                                        <p:attrNameLst>
                                          <p:attrName>ppt_y</p:attrName>
                                        </p:attrNameLst>
                                      </p:cBhvr>
                                      <p:tavLst>
                                        <p:tav tm="0">
                                          <p:val>
                                            <p:strVal val="ppt_y"/>
                                          </p:val>
                                        </p:tav>
                                        <p:tav tm="100000">
                                          <p:val>
                                            <p:strVal val="ppt_y"/>
                                          </p:val>
                                        </p:tav>
                                      </p:tavLst>
                                    </p:anim>
                                    <p:set>
                                      <p:cBhvr>
                                        <p:cTn id="211" dur="1" fill="hold">
                                          <p:stCondLst>
                                            <p:cond delay="4499"/>
                                          </p:stCondLst>
                                        </p:cTn>
                                        <p:tgtEl>
                                          <p:spTgt spid="31"/>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5500"/>
                                        <p:tgtEl>
                                          <p:spTgt spid="31"/>
                                        </p:tgtEl>
                                      </p:cBhvr>
                                    </p:animEffect>
                                    <p:set>
                                      <p:cBhvr>
                                        <p:cTn id="214" dur="1" fill="hold">
                                          <p:stCondLst>
                                            <p:cond delay="5499"/>
                                          </p:stCondLst>
                                        </p:cTn>
                                        <p:tgtEl>
                                          <p:spTgt spid="31"/>
                                        </p:tgtEl>
                                        <p:attrNameLst>
                                          <p:attrName>style.visibility</p:attrName>
                                        </p:attrNameLst>
                                      </p:cBhvr>
                                      <p:to>
                                        <p:strVal val="hidden"/>
                                      </p:to>
                                    </p:set>
                                  </p:childTnLst>
                                </p:cTn>
                              </p:par>
                              <p:par>
                                <p:cTn id="215" presetID="2" presetClass="entr" presetSubtype="8" fill="hold" grpId="0" nodeType="withEffect">
                                  <p:stCondLst>
                                    <p:cond delay="0"/>
                                  </p:stCondLst>
                                  <p:childTnLst>
                                    <p:set>
                                      <p:cBhvr>
                                        <p:cTn id="216" dur="1" fill="hold">
                                          <p:stCondLst>
                                            <p:cond delay="0"/>
                                          </p:stCondLst>
                                        </p:cTn>
                                        <p:tgtEl>
                                          <p:spTgt spid="29"/>
                                        </p:tgtEl>
                                        <p:attrNameLst>
                                          <p:attrName>style.visibility</p:attrName>
                                        </p:attrNameLst>
                                      </p:cBhvr>
                                      <p:to>
                                        <p:strVal val="visible"/>
                                      </p:to>
                                    </p:set>
                                    <p:anim calcmode="lin" valueType="num">
                                      <p:cBhvr additive="base">
                                        <p:cTn id="217" dur="4000" fill="hold"/>
                                        <p:tgtEl>
                                          <p:spTgt spid="29"/>
                                        </p:tgtEl>
                                        <p:attrNameLst>
                                          <p:attrName>ppt_x</p:attrName>
                                        </p:attrNameLst>
                                      </p:cBhvr>
                                      <p:tavLst>
                                        <p:tav tm="0">
                                          <p:val>
                                            <p:strVal val="0-#ppt_w/2"/>
                                          </p:val>
                                        </p:tav>
                                        <p:tav tm="100000">
                                          <p:val>
                                            <p:strVal val="#ppt_x"/>
                                          </p:val>
                                        </p:tav>
                                      </p:tavLst>
                                    </p:anim>
                                    <p:anim calcmode="lin" valueType="num">
                                      <p:cBhvr additive="base">
                                        <p:cTn id="218" dur="4000" fill="hold"/>
                                        <p:tgtEl>
                                          <p:spTgt spid="29"/>
                                        </p:tgtEl>
                                        <p:attrNameLst>
                                          <p:attrName>ppt_y</p:attrName>
                                        </p:attrNameLst>
                                      </p:cBhvr>
                                      <p:tavLst>
                                        <p:tav tm="0">
                                          <p:val>
                                            <p:strVal val="#ppt_y"/>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29"/>
                                        </p:tgtEl>
                                        <p:attrNameLst>
                                          <p:attrName>style.visibility</p:attrName>
                                        </p:attrNameLst>
                                      </p:cBhvr>
                                      <p:to>
                                        <p:strVal val="visible"/>
                                      </p:to>
                                    </p:set>
                                    <p:anim calcmode="lin" valueType="num">
                                      <p:cBhvr>
                                        <p:cTn id="221" dur="4000" fill="hold"/>
                                        <p:tgtEl>
                                          <p:spTgt spid="29"/>
                                        </p:tgtEl>
                                        <p:attrNameLst>
                                          <p:attrName>ppt_w</p:attrName>
                                        </p:attrNameLst>
                                      </p:cBhvr>
                                      <p:tavLst>
                                        <p:tav tm="0" fmla="#ppt_w*sin(2.5*pi*$)">
                                          <p:val>
                                            <p:fltVal val="0"/>
                                          </p:val>
                                        </p:tav>
                                        <p:tav tm="100000">
                                          <p:val>
                                            <p:fltVal val="1"/>
                                          </p:val>
                                        </p:tav>
                                      </p:tavLst>
                                    </p:anim>
                                    <p:anim calcmode="lin" valueType="num">
                                      <p:cBhvr>
                                        <p:cTn id="222" dur="4000" fill="hold"/>
                                        <p:tgtEl>
                                          <p:spTgt spid="29"/>
                                        </p:tgtEl>
                                        <p:attrNameLst>
                                          <p:attrName>ppt_h</p:attrName>
                                        </p:attrNameLst>
                                      </p:cBhvr>
                                      <p:tavLst>
                                        <p:tav tm="0">
                                          <p:val>
                                            <p:strVal val="#ppt_h"/>
                                          </p:val>
                                        </p:tav>
                                        <p:tav tm="100000">
                                          <p:val>
                                            <p:strVal val="#ppt_h"/>
                                          </p:val>
                                        </p:tav>
                                      </p:tavLst>
                                    </p:anim>
                                  </p:childTnLst>
                                </p:cTn>
                              </p:par>
                              <p:par>
                                <p:cTn id="223" presetID="2" presetClass="exit" presetSubtype="2" fill="hold" grpId="2" nodeType="withEffect">
                                  <p:stCondLst>
                                    <p:cond delay="0"/>
                                  </p:stCondLst>
                                  <p:childTnLst>
                                    <p:anim calcmode="lin" valueType="num">
                                      <p:cBhvr additive="base">
                                        <p:cTn id="224" dur="4500"/>
                                        <p:tgtEl>
                                          <p:spTgt spid="29"/>
                                        </p:tgtEl>
                                        <p:attrNameLst>
                                          <p:attrName>ppt_x</p:attrName>
                                        </p:attrNameLst>
                                      </p:cBhvr>
                                      <p:tavLst>
                                        <p:tav tm="0">
                                          <p:val>
                                            <p:strVal val="ppt_x"/>
                                          </p:val>
                                        </p:tav>
                                        <p:tav tm="100000">
                                          <p:val>
                                            <p:strVal val="1+ppt_w/2"/>
                                          </p:val>
                                        </p:tav>
                                      </p:tavLst>
                                    </p:anim>
                                    <p:anim calcmode="lin" valueType="num">
                                      <p:cBhvr additive="base">
                                        <p:cTn id="225" dur="4500"/>
                                        <p:tgtEl>
                                          <p:spTgt spid="29"/>
                                        </p:tgtEl>
                                        <p:attrNameLst>
                                          <p:attrName>ppt_y</p:attrName>
                                        </p:attrNameLst>
                                      </p:cBhvr>
                                      <p:tavLst>
                                        <p:tav tm="0">
                                          <p:val>
                                            <p:strVal val="ppt_y"/>
                                          </p:val>
                                        </p:tav>
                                        <p:tav tm="100000">
                                          <p:val>
                                            <p:strVal val="ppt_y"/>
                                          </p:val>
                                        </p:tav>
                                      </p:tavLst>
                                    </p:anim>
                                    <p:set>
                                      <p:cBhvr>
                                        <p:cTn id="226" dur="1" fill="hold">
                                          <p:stCondLst>
                                            <p:cond delay="4499"/>
                                          </p:stCondLst>
                                        </p:cTn>
                                        <p:tgtEl>
                                          <p:spTgt spid="29"/>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5500"/>
                                        <p:tgtEl>
                                          <p:spTgt spid="29"/>
                                        </p:tgtEl>
                                      </p:cBhvr>
                                    </p:animEffect>
                                    <p:set>
                                      <p:cBhvr>
                                        <p:cTn id="229" dur="1" fill="hold">
                                          <p:stCondLst>
                                            <p:cond delay="5499"/>
                                          </p:stCondLst>
                                        </p:cTn>
                                        <p:tgtEl>
                                          <p:spTgt spid="29"/>
                                        </p:tgtEl>
                                        <p:attrNameLst>
                                          <p:attrName>style.visibility</p:attrName>
                                        </p:attrNameLst>
                                      </p:cBhvr>
                                      <p:to>
                                        <p:strVal val="hidden"/>
                                      </p:to>
                                    </p:set>
                                  </p:childTnLst>
                                </p:cTn>
                              </p:par>
                              <p:par>
                                <p:cTn id="230" presetID="2" presetClass="entr" presetSubtype="8" fill="hold" grpId="0" nodeType="withEffect">
                                  <p:stCondLst>
                                    <p:cond delay="0"/>
                                  </p:stCondLst>
                                  <p:childTnLst>
                                    <p:set>
                                      <p:cBhvr>
                                        <p:cTn id="231" dur="1" fill="hold">
                                          <p:stCondLst>
                                            <p:cond delay="0"/>
                                          </p:stCondLst>
                                        </p:cTn>
                                        <p:tgtEl>
                                          <p:spTgt spid="28"/>
                                        </p:tgtEl>
                                        <p:attrNameLst>
                                          <p:attrName>style.visibility</p:attrName>
                                        </p:attrNameLst>
                                      </p:cBhvr>
                                      <p:to>
                                        <p:strVal val="visible"/>
                                      </p:to>
                                    </p:set>
                                    <p:anim calcmode="lin" valueType="num">
                                      <p:cBhvr additive="base">
                                        <p:cTn id="232" dur="4000" fill="hold"/>
                                        <p:tgtEl>
                                          <p:spTgt spid="28"/>
                                        </p:tgtEl>
                                        <p:attrNameLst>
                                          <p:attrName>ppt_x</p:attrName>
                                        </p:attrNameLst>
                                      </p:cBhvr>
                                      <p:tavLst>
                                        <p:tav tm="0">
                                          <p:val>
                                            <p:strVal val="0-#ppt_w/2"/>
                                          </p:val>
                                        </p:tav>
                                        <p:tav tm="100000">
                                          <p:val>
                                            <p:strVal val="#ppt_x"/>
                                          </p:val>
                                        </p:tav>
                                      </p:tavLst>
                                    </p:anim>
                                    <p:anim calcmode="lin" valueType="num">
                                      <p:cBhvr additive="base">
                                        <p:cTn id="233" dur="4000" fill="hold"/>
                                        <p:tgtEl>
                                          <p:spTgt spid="28"/>
                                        </p:tgtEl>
                                        <p:attrNameLst>
                                          <p:attrName>ppt_y</p:attrName>
                                        </p:attrNameLst>
                                      </p:cBhvr>
                                      <p:tavLst>
                                        <p:tav tm="0">
                                          <p:val>
                                            <p:strVal val="#ppt_y"/>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28"/>
                                        </p:tgtEl>
                                        <p:attrNameLst>
                                          <p:attrName>style.visibility</p:attrName>
                                        </p:attrNameLst>
                                      </p:cBhvr>
                                      <p:to>
                                        <p:strVal val="visible"/>
                                      </p:to>
                                    </p:set>
                                    <p:anim calcmode="lin" valueType="num">
                                      <p:cBhvr>
                                        <p:cTn id="236" dur="4000" fill="hold"/>
                                        <p:tgtEl>
                                          <p:spTgt spid="28"/>
                                        </p:tgtEl>
                                        <p:attrNameLst>
                                          <p:attrName>ppt_w</p:attrName>
                                        </p:attrNameLst>
                                      </p:cBhvr>
                                      <p:tavLst>
                                        <p:tav tm="0" fmla="#ppt_w*sin(2.5*pi*$)">
                                          <p:val>
                                            <p:fltVal val="0"/>
                                          </p:val>
                                        </p:tav>
                                        <p:tav tm="100000">
                                          <p:val>
                                            <p:fltVal val="1"/>
                                          </p:val>
                                        </p:tav>
                                      </p:tavLst>
                                    </p:anim>
                                    <p:anim calcmode="lin" valueType="num">
                                      <p:cBhvr>
                                        <p:cTn id="237" dur="4000" fill="hold"/>
                                        <p:tgtEl>
                                          <p:spTgt spid="28"/>
                                        </p:tgtEl>
                                        <p:attrNameLst>
                                          <p:attrName>ppt_h</p:attrName>
                                        </p:attrNameLst>
                                      </p:cBhvr>
                                      <p:tavLst>
                                        <p:tav tm="0">
                                          <p:val>
                                            <p:strVal val="#ppt_h"/>
                                          </p:val>
                                        </p:tav>
                                        <p:tav tm="100000">
                                          <p:val>
                                            <p:strVal val="#ppt_h"/>
                                          </p:val>
                                        </p:tav>
                                      </p:tavLst>
                                    </p:anim>
                                  </p:childTnLst>
                                </p:cTn>
                              </p:par>
                              <p:par>
                                <p:cTn id="238" presetID="2" presetClass="exit" presetSubtype="2" fill="hold" grpId="2" nodeType="withEffect">
                                  <p:stCondLst>
                                    <p:cond delay="0"/>
                                  </p:stCondLst>
                                  <p:childTnLst>
                                    <p:anim calcmode="lin" valueType="num">
                                      <p:cBhvr additive="base">
                                        <p:cTn id="239" dur="4500"/>
                                        <p:tgtEl>
                                          <p:spTgt spid="28"/>
                                        </p:tgtEl>
                                        <p:attrNameLst>
                                          <p:attrName>ppt_x</p:attrName>
                                        </p:attrNameLst>
                                      </p:cBhvr>
                                      <p:tavLst>
                                        <p:tav tm="0">
                                          <p:val>
                                            <p:strVal val="ppt_x"/>
                                          </p:val>
                                        </p:tav>
                                        <p:tav tm="100000">
                                          <p:val>
                                            <p:strVal val="1+ppt_w/2"/>
                                          </p:val>
                                        </p:tav>
                                      </p:tavLst>
                                    </p:anim>
                                    <p:anim calcmode="lin" valueType="num">
                                      <p:cBhvr additive="base">
                                        <p:cTn id="240" dur="4500"/>
                                        <p:tgtEl>
                                          <p:spTgt spid="28"/>
                                        </p:tgtEl>
                                        <p:attrNameLst>
                                          <p:attrName>ppt_y</p:attrName>
                                        </p:attrNameLst>
                                      </p:cBhvr>
                                      <p:tavLst>
                                        <p:tav tm="0">
                                          <p:val>
                                            <p:strVal val="ppt_y"/>
                                          </p:val>
                                        </p:tav>
                                        <p:tav tm="100000">
                                          <p:val>
                                            <p:strVal val="ppt_y"/>
                                          </p:val>
                                        </p:tav>
                                      </p:tavLst>
                                    </p:anim>
                                    <p:set>
                                      <p:cBhvr>
                                        <p:cTn id="241" dur="1" fill="hold">
                                          <p:stCondLst>
                                            <p:cond delay="4499"/>
                                          </p:stCondLst>
                                        </p:cTn>
                                        <p:tgtEl>
                                          <p:spTgt spid="28"/>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5500"/>
                                        <p:tgtEl>
                                          <p:spTgt spid="28"/>
                                        </p:tgtEl>
                                      </p:cBhvr>
                                    </p:animEffect>
                                    <p:set>
                                      <p:cBhvr>
                                        <p:cTn id="244" dur="1" fill="hold">
                                          <p:stCondLst>
                                            <p:cond delay="5499"/>
                                          </p:stCondLst>
                                        </p:cTn>
                                        <p:tgtEl>
                                          <p:spTgt spid="28"/>
                                        </p:tgtEl>
                                        <p:attrNameLst>
                                          <p:attrName>style.visibility</p:attrName>
                                        </p:attrNameLst>
                                      </p:cBhvr>
                                      <p:to>
                                        <p:strVal val="hidden"/>
                                      </p:to>
                                    </p:set>
                                  </p:childTnLst>
                                </p:cTn>
                              </p:par>
                              <p:par>
                                <p:cTn id="245" presetID="2" presetClass="entr" presetSubtype="8" fill="hold" grpId="0" nodeType="withEffect">
                                  <p:stCondLst>
                                    <p:cond delay="0"/>
                                  </p:stCondLst>
                                  <p:childTnLst>
                                    <p:set>
                                      <p:cBhvr>
                                        <p:cTn id="246" dur="1" fill="hold">
                                          <p:stCondLst>
                                            <p:cond delay="0"/>
                                          </p:stCondLst>
                                        </p:cTn>
                                        <p:tgtEl>
                                          <p:spTgt spid="27"/>
                                        </p:tgtEl>
                                        <p:attrNameLst>
                                          <p:attrName>style.visibility</p:attrName>
                                        </p:attrNameLst>
                                      </p:cBhvr>
                                      <p:to>
                                        <p:strVal val="visible"/>
                                      </p:to>
                                    </p:set>
                                    <p:anim calcmode="lin" valueType="num">
                                      <p:cBhvr additive="base">
                                        <p:cTn id="247" dur="4000" fill="hold"/>
                                        <p:tgtEl>
                                          <p:spTgt spid="27"/>
                                        </p:tgtEl>
                                        <p:attrNameLst>
                                          <p:attrName>ppt_x</p:attrName>
                                        </p:attrNameLst>
                                      </p:cBhvr>
                                      <p:tavLst>
                                        <p:tav tm="0">
                                          <p:val>
                                            <p:strVal val="0-#ppt_w/2"/>
                                          </p:val>
                                        </p:tav>
                                        <p:tav tm="100000">
                                          <p:val>
                                            <p:strVal val="#ppt_x"/>
                                          </p:val>
                                        </p:tav>
                                      </p:tavLst>
                                    </p:anim>
                                    <p:anim calcmode="lin" valueType="num">
                                      <p:cBhvr additive="base">
                                        <p:cTn id="248" dur="4000" fill="hold"/>
                                        <p:tgtEl>
                                          <p:spTgt spid="27"/>
                                        </p:tgtEl>
                                        <p:attrNameLst>
                                          <p:attrName>ppt_y</p:attrName>
                                        </p:attrNameLst>
                                      </p:cBhvr>
                                      <p:tavLst>
                                        <p:tav tm="0">
                                          <p:val>
                                            <p:strVal val="#ppt_y"/>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27"/>
                                        </p:tgtEl>
                                        <p:attrNameLst>
                                          <p:attrName>style.visibility</p:attrName>
                                        </p:attrNameLst>
                                      </p:cBhvr>
                                      <p:to>
                                        <p:strVal val="visible"/>
                                      </p:to>
                                    </p:set>
                                    <p:anim calcmode="lin" valueType="num">
                                      <p:cBhvr>
                                        <p:cTn id="251" dur="4000" fill="hold"/>
                                        <p:tgtEl>
                                          <p:spTgt spid="27"/>
                                        </p:tgtEl>
                                        <p:attrNameLst>
                                          <p:attrName>ppt_w</p:attrName>
                                        </p:attrNameLst>
                                      </p:cBhvr>
                                      <p:tavLst>
                                        <p:tav tm="0" fmla="#ppt_w*sin(2.5*pi*$)">
                                          <p:val>
                                            <p:fltVal val="0"/>
                                          </p:val>
                                        </p:tav>
                                        <p:tav tm="100000">
                                          <p:val>
                                            <p:fltVal val="1"/>
                                          </p:val>
                                        </p:tav>
                                      </p:tavLst>
                                    </p:anim>
                                    <p:anim calcmode="lin" valueType="num">
                                      <p:cBhvr>
                                        <p:cTn id="252" dur="4000" fill="hold"/>
                                        <p:tgtEl>
                                          <p:spTgt spid="27"/>
                                        </p:tgtEl>
                                        <p:attrNameLst>
                                          <p:attrName>ppt_h</p:attrName>
                                        </p:attrNameLst>
                                      </p:cBhvr>
                                      <p:tavLst>
                                        <p:tav tm="0">
                                          <p:val>
                                            <p:strVal val="#ppt_h"/>
                                          </p:val>
                                        </p:tav>
                                        <p:tav tm="100000">
                                          <p:val>
                                            <p:strVal val="#ppt_h"/>
                                          </p:val>
                                        </p:tav>
                                      </p:tavLst>
                                    </p:anim>
                                  </p:childTnLst>
                                </p:cTn>
                              </p:par>
                              <p:par>
                                <p:cTn id="253" presetID="2" presetClass="exit" presetSubtype="2" fill="hold" grpId="2" nodeType="withEffect">
                                  <p:stCondLst>
                                    <p:cond delay="0"/>
                                  </p:stCondLst>
                                  <p:childTnLst>
                                    <p:anim calcmode="lin" valueType="num">
                                      <p:cBhvr additive="base">
                                        <p:cTn id="254" dur="4500"/>
                                        <p:tgtEl>
                                          <p:spTgt spid="27"/>
                                        </p:tgtEl>
                                        <p:attrNameLst>
                                          <p:attrName>ppt_x</p:attrName>
                                        </p:attrNameLst>
                                      </p:cBhvr>
                                      <p:tavLst>
                                        <p:tav tm="0">
                                          <p:val>
                                            <p:strVal val="ppt_x"/>
                                          </p:val>
                                        </p:tav>
                                        <p:tav tm="100000">
                                          <p:val>
                                            <p:strVal val="1+ppt_w/2"/>
                                          </p:val>
                                        </p:tav>
                                      </p:tavLst>
                                    </p:anim>
                                    <p:anim calcmode="lin" valueType="num">
                                      <p:cBhvr additive="base">
                                        <p:cTn id="255" dur="4500"/>
                                        <p:tgtEl>
                                          <p:spTgt spid="27"/>
                                        </p:tgtEl>
                                        <p:attrNameLst>
                                          <p:attrName>ppt_y</p:attrName>
                                        </p:attrNameLst>
                                      </p:cBhvr>
                                      <p:tavLst>
                                        <p:tav tm="0">
                                          <p:val>
                                            <p:strVal val="ppt_y"/>
                                          </p:val>
                                        </p:tav>
                                        <p:tav tm="100000">
                                          <p:val>
                                            <p:strVal val="ppt_y"/>
                                          </p:val>
                                        </p:tav>
                                      </p:tavLst>
                                    </p:anim>
                                    <p:set>
                                      <p:cBhvr>
                                        <p:cTn id="256" dur="1" fill="hold">
                                          <p:stCondLst>
                                            <p:cond delay="4499"/>
                                          </p:stCondLst>
                                        </p:cTn>
                                        <p:tgtEl>
                                          <p:spTgt spid="27"/>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5500"/>
                                        <p:tgtEl>
                                          <p:spTgt spid="27"/>
                                        </p:tgtEl>
                                      </p:cBhvr>
                                    </p:animEffect>
                                    <p:set>
                                      <p:cBhvr>
                                        <p:cTn id="259" dur="1" fill="hold">
                                          <p:stCondLst>
                                            <p:cond delay="5499"/>
                                          </p:stCondLst>
                                        </p:cTn>
                                        <p:tgtEl>
                                          <p:spTgt spid="27"/>
                                        </p:tgtEl>
                                        <p:attrNameLst>
                                          <p:attrName>style.visibility</p:attrName>
                                        </p:attrNameLst>
                                      </p:cBhvr>
                                      <p:to>
                                        <p:strVal val="hidden"/>
                                      </p:to>
                                    </p:set>
                                  </p:childTnLst>
                                </p:cTn>
                              </p:par>
                              <p:par>
                                <p:cTn id="260" presetID="2" presetClass="entr" presetSubtype="8" fill="hold" grpId="0" nodeType="withEffect">
                                  <p:stCondLst>
                                    <p:cond delay="0"/>
                                  </p:stCondLst>
                                  <p:childTnLst>
                                    <p:set>
                                      <p:cBhvr>
                                        <p:cTn id="261" dur="1" fill="hold">
                                          <p:stCondLst>
                                            <p:cond delay="0"/>
                                          </p:stCondLst>
                                        </p:cTn>
                                        <p:tgtEl>
                                          <p:spTgt spid="26"/>
                                        </p:tgtEl>
                                        <p:attrNameLst>
                                          <p:attrName>style.visibility</p:attrName>
                                        </p:attrNameLst>
                                      </p:cBhvr>
                                      <p:to>
                                        <p:strVal val="visible"/>
                                      </p:to>
                                    </p:set>
                                    <p:anim calcmode="lin" valueType="num">
                                      <p:cBhvr additive="base">
                                        <p:cTn id="262" dur="4000" fill="hold"/>
                                        <p:tgtEl>
                                          <p:spTgt spid="26"/>
                                        </p:tgtEl>
                                        <p:attrNameLst>
                                          <p:attrName>ppt_x</p:attrName>
                                        </p:attrNameLst>
                                      </p:cBhvr>
                                      <p:tavLst>
                                        <p:tav tm="0">
                                          <p:val>
                                            <p:strVal val="0-#ppt_w/2"/>
                                          </p:val>
                                        </p:tav>
                                        <p:tav tm="100000">
                                          <p:val>
                                            <p:strVal val="#ppt_x"/>
                                          </p:val>
                                        </p:tav>
                                      </p:tavLst>
                                    </p:anim>
                                    <p:anim calcmode="lin" valueType="num">
                                      <p:cBhvr additive="base">
                                        <p:cTn id="263" dur="4000" fill="hold"/>
                                        <p:tgtEl>
                                          <p:spTgt spid="26"/>
                                        </p:tgtEl>
                                        <p:attrNameLst>
                                          <p:attrName>ppt_y</p:attrName>
                                        </p:attrNameLst>
                                      </p:cBhvr>
                                      <p:tavLst>
                                        <p:tav tm="0">
                                          <p:val>
                                            <p:strVal val="#ppt_y"/>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26"/>
                                        </p:tgtEl>
                                        <p:attrNameLst>
                                          <p:attrName>style.visibility</p:attrName>
                                        </p:attrNameLst>
                                      </p:cBhvr>
                                      <p:to>
                                        <p:strVal val="visible"/>
                                      </p:to>
                                    </p:set>
                                    <p:anim calcmode="lin" valueType="num">
                                      <p:cBhvr>
                                        <p:cTn id="266" dur="4000" fill="hold"/>
                                        <p:tgtEl>
                                          <p:spTgt spid="26"/>
                                        </p:tgtEl>
                                        <p:attrNameLst>
                                          <p:attrName>ppt_w</p:attrName>
                                        </p:attrNameLst>
                                      </p:cBhvr>
                                      <p:tavLst>
                                        <p:tav tm="0" fmla="#ppt_w*sin(2.5*pi*$)">
                                          <p:val>
                                            <p:fltVal val="0"/>
                                          </p:val>
                                        </p:tav>
                                        <p:tav tm="100000">
                                          <p:val>
                                            <p:fltVal val="1"/>
                                          </p:val>
                                        </p:tav>
                                      </p:tavLst>
                                    </p:anim>
                                    <p:anim calcmode="lin" valueType="num">
                                      <p:cBhvr>
                                        <p:cTn id="267" dur="4000" fill="hold"/>
                                        <p:tgtEl>
                                          <p:spTgt spid="26"/>
                                        </p:tgtEl>
                                        <p:attrNameLst>
                                          <p:attrName>ppt_h</p:attrName>
                                        </p:attrNameLst>
                                      </p:cBhvr>
                                      <p:tavLst>
                                        <p:tav tm="0">
                                          <p:val>
                                            <p:strVal val="#ppt_h"/>
                                          </p:val>
                                        </p:tav>
                                        <p:tav tm="100000">
                                          <p:val>
                                            <p:strVal val="#ppt_h"/>
                                          </p:val>
                                        </p:tav>
                                      </p:tavLst>
                                    </p:anim>
                                  </p:childTnLst>
                                </p:cTn>
                              </p:par>
                              <p:par>
                                <p:cTn id="268" presetID="2" presetClass="exit" presetSubtype="2" fill="hold" grpId="2" nodeType="withEffect">
                                  <p:stCondLst>
                                    <p:cond delay="0"/>
                                  </p:stCondLst>
                                  <p:childTnLst>
                                    <p:anim calcmode="lin" valueType="num">
                                      <p:cBhvr additive="base">
                                        <p:cTn id="269" dur="4500"/>
                                        <p:tgtEl>
                                          <p:spTgt spid="26"/>
                                        </p:tgtEl>
                                        <p:attrNameLst>
                                          <p:attrName>ppt_x</p:attrName>
                                        </p:attrNameLst>
                                      </p:cBhvr>
                                      <p:tavLst>
                                        <p:tav tm="0">
                                          <p:val>
                                            <p:strVal val="ppt_x"/>
                                          </p:val>
                                        </p:tav>
                                        <p:tav tm="100000">
                                          <p:val>
                                            <p:strVal val="1+ppt_w/2"/>
                                          </p:val>
                                        </p:tav>
                                      </p:tavLst>
                                    </p:anim>
                                    <p:anim calcmode="lin" valueType="num">
                                      <p:cBhvr additive="base">
                                        <p:cTn id="270" dur="4500"/>
                                        <p:tgtEl>
                                          <p:spTgt spid="26"/>
                                        </p:tgtEl>
                                        <p:attrNameLst>
                                          <p:attrName>ppt_y</p:attrName>
                                        </p:attrNameLst>
                                      </p:cBhvr>
                                      <p:tavLst>
                                        <p:tav tm="0">
                                          <p:val>
                                            <p:strVal val="ppt_y"/>
                                          </p:val>
                                        </p:tav>
                                        <p:tav tm="100000">
                                          <p:val>
                                            <p:strVal val="ppt_y"/>
                                          </p:val>
                                        </p:tav>
                                      </p:tavLst>
                                    </p:anim>
                                    <p:set>
                                      <p:cBhvr>
                                        <p:cTn id="271" dur="1" fill="hold">
                                          <p:stCondLst>
                                            <p:cond delay="4499"/>
                                          </p:stCondLst>
                                        </p:cTn>
                                        <p:tgtEl>
                                          <p:spTgt spid="26"/>
                                        </p:tgtEl>
                                        <p:attrNameLst>
                                          <p:attrName>style.visibility</p:attrName>
                                        </p:attrNameLst>
                                      </p:cBhvr>
                                      <p:to>
                                        <p:strVal val="hidden"/>
                                      </p:to>
                                    </p:set>
                                  </p:childTnLst>
                                </p:cTn>
                              </p:par>
                              <p:par>
                                <p:cTn id="272" presetID="3" presetClass="exit" presetSubtype="5" fill="hold" grpId="3" nodeType="withEffect">
                                  <p:stCondLst>
                                    <p:cond delay="0"/>
                                  </p:stCondLst>
                                  <p:childTnLst>
                                    <p:animEffect transition="out" filter="blinds(vertical)">
                                      <p:cBhvr>
                                        <p:cTn id="273" dur="5500"/>
                                        <p:tgtEl>
                                          <p:spTgt spid="26"/>
                                        </p:tgtEl>
                                      </p:cBhvr>
                                    </p:animEffect>
                                    <p:set>
                                      <p:cBhvr>
                                        <p:cTn id="274" dur="1" fill="hold">
                                          <p:stCondLst>
                                            <p:cond delay="5499"/>
                                          </p:stCondLst>
                                        </p:cTn>
                                        <p:tgtEl>
                                          <p:spTgt spid="26"/>
                                        </p:tgtEl>
                                        <p:attrNameLst>
                                          <p:attrName>style.visibility</p:attrName>
                                        </p:attrNameLst>
                                      </p:cBhvr>
                                      <p:to>
                                        <p:strVal val="hidden"/>
                                      </p:to>
                                    </p:set>
                                  </p:childTnLst>
                                </p:cTn>
                              </p:par>
                              <p:par>
                                <p:cTn id="275" presetID="2" presetClass="entr" presetSubtype="8" fill="hold" grpId="0" nodeType="withEffect">
                                  <p:stCondLst>
                                    <p:cond delay="0"/>
                                  </p:stCondLst>
                                  <p:childTnLst>
                                    <p:set>
                                      <p:cBhvr>
                                        <p:cTn id="276" dur="1" fill="hold">
                                          <p:stCondLst>
                                            <p:cond delay="0"/>
                                          </p:stCondLst>
                                        </p:cTn>
                                        <p:tgtEl>
                                          <p:spTgt spid="25"/>
                                        </p:tgtEl>
                                        <p:attrNameLst>
                                          <p:attrName>style.visibility</p:attrName>
                                        </p:attrNameLst>
                                      </p:cBhvr>
                                      <p:to>
                                        <p:strVal val="visible"/>
                                      </p:to>
                                    </p:set>
                                    <p:anim calcmode="lin" valueType="num">
                                      <p:cBhvr additive="base">
                                        <p:cTn id="277" dur="4000" fill="hold"/>
                                        <p:tgtEl>
                                          <p:spTgt spid="25"/>
                                        </p:tgtEl>
                                        <p:attrNameLst>
                                          <p:attrName>ppt_x</p:attrName>
                                        </p:attrNameLst>
                                      </p:cBhvr>
                                      <p:tavLst>
                                        <p:tav tm="0">
                                          <p:val>
                                            <p:strVal val="0-#ppt_w/2"/>
                                          </p:val>
                                        </p:tav>
                                        <p:tav tm="100000">
                                          <p:val>
                                            <p:strVal val="#ppt_x"/>
                                          </p:val>
                                        </p:tav>
                                      </p:tavLst>
                                    </p:anim>
                                    <p:anim calcmode="lin" valueType="num">
                                      <p:cBhvr additive="base">
                                        <p:cTn id="278" dur="4000" fill="hold"/>
                                        <p:tgtEl>
                                          <p:spTgt spid="25"/>
                                        </p:tgtEl>
                                        <p:attrNameLst>
                                          <p:attrName>ppt_y</p:attrName>
                                        </p:attrNameLst>
                                      </p:cBhvr>
                                      <p:tavLst>
                                        <p:tav tm="0">
                                          <p:val>
                                            <p:strVal val="#ppt_y"/>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 calcmode="lin" valueType="num">
                                      <p:cBhvr>
                                        <p:cTn id="281" dur="4000" fill="hold"/>
                                        <p:tgtEl>
                                          <p:spTgt spid="25"/>
                                        </p:tgtEl>
                                        <p:attrNameLst>
                                          <p:attrName>ppt_w</p:attrName>
                                        </p:attrNameLst>
                                      </p:cBhvr>
                                      <p:tavLst>
                                        <p:tav tm="0" fmla="#ppt_w*sin(2.5*pi*$)">
                                          <p:val>
                                            <p:fltVal val="0"/>
                                          </p:val>
                                        </p:tav>
                                        <p:tav tm="100000">
                                          <p:val>
                                            <p:fltVal val="1"/>
                                          </p:val>
                                        </p:tav>
                                      </p:tavLst>
                                    </p:anim>
                                    <p:anim calcmode="lin" valueType="num">
                                      <p:cBhvr>
                                        <p:cTn id="282" dur="4000" fill="hold"/>
                                        <p:tgtEl>
                                          <p:spTgt spid="25"/>
                                        </p:tgtEl>
                                        <p:attrNameLst>
                                          <p:attrName>ppt_h</p:attrName>
                                        </p:attrNameLst>
                                      </p:cBhvr>
                                      <p:tavLst>
                                        <p:tav tm="0">
                                          <p:val>
                                            <p:strVal val="#ppt_h"/>
                                          </p:val>
                                        </p:tav>
                                        <p:tav tm="100000">
                                          <p:val>
                                            <p:strVal val="#ppt_h"/>
                                          </p:val>
                                        </p:tav>
                                      </p:tavLst>
                                    </p:anim>
                                  </p:childTnLst>
                                </p:cTn>
                              </p:par>
                              <p:par>
                                <p:cTn id="283" presetID="2" presetClass="exit" presetSubtype="2" fill="hold" grpId="2" nodeType="withEffect">
                                  <p:stCondLst>
                                    <p:cond delay="0"/>
                                  </p:stCondLst>
                                  <p:childTnLst>
                                    <p:anim calcmode="lin" valueType="num">
                                      <p:cBhvr additive="base">
                                        <p:cTn id="284" dur="4500"/>
                                        <p:tgtEl>
                                          <p:spTgt spid="25"/>
                                        </p:tgtEl>
                                        <p:attrNameLst>
                                          <p:attrName>ppt_x</p:attrName>
                                        </p:attrNameLst>
                                      </p:cBhvr>
                                      <p:tavLst>
                                        <p:tav tm="0">
                                          <p:val>
                                            <p:strVal val="ppt_x"/>
                                          </p:val>
                                        </p:tav>
                                        <p:tav tm="100000">
                                          <p:val>
                                            <p:strVal val="1+ppt_w/2"/>
                                          </p:val>
                                        </p:tav>
                                      </p:tavLst>
                                    </p:anim>
                                    <p:anim calcmode="lin" valueType="num">
                                      <p:cBhvr additive="base">
                                        <p:cTn id="285" dur="4500"/>
                                        <p:tgtEl>
                                          <p:spTgt spid="25"/>
                                        </p:tgtEl>
                                        <p:attrNameLst>
                                          <p:attrName>ppt_y</p:attrName>
                                        </p:attrNameLst>
                                      </p:cBhvr>
                                      <p:tavLst>
                                        <p:tav tm="0">
                                          <p:val>
                                            <p:strVal val="ppt_y"/>
                                          </p:val>
                                        </p:tav>
                                        <p:tav tm="100000">
                                          <p:val>
                                            <p:strVal val="ppt_y"/>
                                          </p:val>
                                        </p:tav>
                                      </p:tavLst>
                                    </p:anim>
                                    <p:set>
                                      <p:cBhvr>
                                        <p:cTn id="286" dur="1" fill="hold">
                                          <p:stCondLst>
                                            <p:cond delay="4499"/>
                                          </p:stCondLst>
                                        </p:cTn>
                                        <p:tgtEl>
                                          <p:spTgt spid="25"/>
                                        </p:tgtEl>
                                        <p:attrNameLst>
                                          <p:attrName>style.visibility</p:attrName>
                                        </p:attrNameLst>
                                      </p:cBhvr>
                                      <p:to>
                                        <p:strVal val="hidden"/>
                                      </p:to>
                                    </p:set>
                                  </p:childTnLst>
                                </p:cTn>
                              </p:par>
                              <p:par>
                                <p:cTn id="287" presetID="3" presetClass="exit" presetSubtype="5" fill="hold" grpId="3" nodeType="withEffect">
                                  <p:stCondLst>
                                    <p:cond delay="0"/>
                                  </p:stCondLst>
                                  <p:childTnLst>
                                    <p:animEffect transition="out" filter="blinds(vertical)">
                                      <p:cBhvr>
                                        <p:cTn id="288" dur="5500"/>
                                        <p:tgtEl>
                                          <p:spTgt spid="25"/>
                                        </p:tgtEl>
                                      </p:cBhvr>
                                    </p:animEffect>
                                    <p:set>
                                      <p:cBhvr>
                                        <p:cTn id="289" dur="1" fill="hold">
                                          <p:stCondLst>
                                            <p:cond delay="5499"/>
                                          </p:stCondLst>
                                        </p:cTn>
                                        <p:tgtEl>
                                          <p:spTgt spid="25"/>
                                        </p:tgtEl>
                                        <p:attrNameLst>
                                          <p:attrName>style.visibility</p:attrName>
                                        </p:attrNameLst>
                                      </p:cBhvr>
                                      <p:to>
                                        <p:strVal val="hidden"/>
                                      </p:to>
                                    </p:set>
                                  </p:childTnLst>
                                </p:cTn>
                              </p:par>
                              <p:par>
                                <p:cTn id="290" presetID="2" presetClass="entr" presetSubtype="8" fill="hold" grpId="0" nodeType="withEffect">
                                  <p:stCondLst>
                                    <p:cond delay="0"/>
                                  </p:stCondLst>
                                  <p:childTnLst>
                                    <p:set>
                                      <p:cBhvr>
                                        <p:cTn id="291" dur="1" fill="hold">
                                          <p:stCondLst>
                                            <p:cond delay="0"/>
                                          </p:stCondLst>
                                        </p:cTn>
                                        <p:tgtEl>
                                          <p:spTgt spid="24"/>
                                        </p:tgtEl>
                                        <p:attrNameLst>
                                          <p:attrName>style.visibility</p:attrName>
                                        </p:attrNameLst>
                                      </p:cBhvr>
                                      <p:to>
                                        <p:strVal val="visible"/>
                                      </p:to>
                                    </p:set>
                                    <p:anim calcmode="lin" valueType="num">
                                      <p:cBhvr additive="base">
                                        <p:cTn id="292" dur="4000" fill="hold"/>
                                        <p:tgtEl>
                                          <p:spTgt spid="24"/>
                                        </p:tgtEl>
                                        <p:attrNameLst>
                                          <p:attrName>ppt_x</p:attrName>
                                        </p:attrNameLst>
                                      </p:cBhvr>
                                      <p:tavLst>
                                        <p:tav tm="0">
                                          <p:val>
                                            <p:strVal val="0-#ppt_w/2"/>
                                          </p:val>
                                        </p:tav>
                                        <p:tav tm="100000">
                                          <p:val>
                                            <p:strVal val="#ppt_x"/>
                                          </p:val>
                                        </p:tav>
                                      </p:tavLst>
                                    </p:anim>
                                    <p:anim calcmode="lin" valueType="num">
                                      <p:cBhvr additive="base">
                                        <p:cTn id="293" dur="4000" fill="hold"/>
                                        <p:tgtEl>
                                          <p:spTgt spid="24"/>
                                        </p:tgtEl>
                                        <p:attrNameLst>
                                          <p:attrName>ppt_y</p:attrName>
                                        </p:attrNameLst>
                                      </p:cBhvr>
                                      <p:tavLst>
                                        <p:tav tm="0">
                                          <p:val>
                                            <p:strVal val="#ppt_y"/>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24"/>
                                        </p:tgtEl>
                                        <p:attrNameLst>
                                          <p:attrName>style.visibility</p:attrName>
                                        </p:attrNameLst>
                                      </p:cBhvr>
                                      <p:to>
                                        <p:strVal val="visible"/>
                                      </p:to>
                                    </p:set>
                                    <p:anim calcmode="lin" valueType="num">
                                      <p:cBhvr>
                                        <p:cTn id="296" dur="4000" fill="hold"/>
                                        <p:tgtEl>
                                          <p:spTgt spid="24"/>
                                        </p:tgtEl>
                                        <p:attrNameLst>
                                          <p:attrName>ppt_w</p:attrName>
                                        </p:attrNameLst>
                                      </p:cBhvr>
                                      <p:tavLst>
                                        <p:tav tm="0" fmla="#ppt_w*sin(2.5*pi*$)">
                                          <p:val>
                                            <p:fltVal val="0"/>
                                          </p:val>
                                        </p:tav>
                                        <p:tav tm="100000">
                                          <p:val>
                                            <p:fltVal val="1"/>
                                          </p:val>
                                        </p:tav>
                                      </p:tavLst>
                                    </p:anim>
                                    <p:anim calcmode="lin" valueType="num">
                                      <p:cBhvr>
                                        <p:cTn id="297" dur="4000" fill="hold"/>
                                        <p:tgtEl>
                                          <p:spTgt spid="24"/>
                                        </p:tgtEl>
                                        <p:attrNameLst>
                                          <p:attrName>ppt_h</p:attrName>
                                        </p:attrNameLst>
                                      </p:cBhvr>
                                      <p:tavLst>
                                        <p:tav tm="0">
                                          <p:val>
                                            <p:strVal val="#ppt_h"/>
                                          </p:val>
                                        </p:tav>
                                        <p:tav tm="100000">
                                          <p:val>
                                            <p:strVal val="#ppt_h"/>
                                          </p:val>
                                        </p:tav>
                                      </p:tavLst>
                                    </p:anim>
                                  </p:childTnLst>
                                </p:cTn>
                              </p:par>
                              <p:par>
                                <p:cTn id="298" presetID="2" presetClass="exit" presetSubtype="2" fill="hold" grpId="2" nodeType="withEffect">
                                  <p:stCondLst>
                                    <p:cond delay="0"/>
                                  </p:stCondLst>
                                  <p:childTnLst>
                                    <p:anim calcmode="lin" valueType="num">
                                      <p:cBhvr additive="base">
                                        <p:cTn id="299" dur="4500"/>
                                        <p:tgtEl>
                                          <p:spTgt spid="24"/>
                                        </p:tgtEl>
                                        <p:attrNameLst>
                                          <p:attrName>ppt_x</p:attrName>
                                        </p:attrNameLst>
                                      </p:cBhvr>
                                      <p:tavLst>
                                        <p:tav tm="0">
                                          <p:val>
                                            <p:strVal val="ppt_x"/>
                                          </p:val>
                                        </p:tav>
                                        <p:tav tm="100000">
                                          <p:val>
                                            <p:strVal val="1+ppt_w/2"/>
                                          </p:val>
                                        </p:tav>
                                      </p:tavLst>
                                    </p:anim>
                                    <p:anim calcmode="lin" valueType="num">
                                      <p:cBhvr additive="base">
                                        <p:cTn id="300" dur="4500"/>
                                        <p:tgtEl>
                                          <p:spTgt spid="24"/>
                                        </p:tgtEl>
                                        <p:attrNameLst>
                                          <p:attrName>ppt_y</p:attrName>
                                        </p:attrNameLst>
                                      </p:cBhvr>
                                      <p:tavLst>
                                        <p:tav tm="0">
                                          <p:val>
                                            <p:strVal val="ppt_y"/>
                                          </p:val>
                                        </p:tav>
                                        <p:tav tm="100000">
                                          <p:val>
                                            <p:strVal val="ppt_y"/>
                                          </p:val>
                                        </p:tav>
                                      </p:tavLst>
                                    </p:anim>
                                    <p:set>
                                      <p:cBhvr>
                                        <p:cTn id="301" dur="1" fill="hold">
                                          <p:stCondLst>
                                            <p:cond delay="4499"/>
                                          </p:stCondLst>
                                        </p:cTn>
                                        <p:tgtEl>
                                          <p:spTgt spid="24"/>
                                        </p:tgtEl>
                                        <p:attrNameLst>
                                          <p:attrName>style.visibility</p:attrName>
                                        </p:attrNameLst>
                                      </p:cBhvr>
                                      <p:to>
                                        <p:strVal val="hidden"/>
                                      </p:to>
                                    </p:set>
                                  </p:childTnLst>
                                </p:cTn>
                              </p:par>
                              <p:par>
                                <p:cTn id="302" presetID="3" presetClass="exit" presetSubtype="5" fill="hold" grpId="3" nodeType="withEffect">
                                  <p:stCondLst>
                                    <p:cond delay="0"/>
                                  </p:stCondLst>
                                  <p:childTnLst>
                                    <p:animEffect transition="out" filter="blinds(vertical)">
                                      <p:cBhvr>
                                        <p:cTn id="303" dur="5500"/>
                                        <p:tgtEl>
                                          <p:spTgt spid="24"/>
                                        </p:tgtEl>
                                      </p:cBhvr>
                                    </p:animEffect>
                                    <p:set>
                                      <p:cBhvr>
                                        <p:cTn id="304" dur="1" fill="hold">
                                          <p:stCondLst>
                                            <p:cond delay="5499"/>
                                          </p:stCondLst>
                                        </p:cTn>
                                        <p:tgtEl>
                                          <p:spTgt spid="24"/>
                                        </p:tgtEl>
                                        <p:attrNameLst>
                                          <p:attrName>style.visibility</p:attrName>
                                        </p:attrNameLst>
                                      </p:cBhvr>
                                      <p:to>
                                        <p:strVal val="hidden"/>
                                      </p:to>
                                    </p:set>
                                  </p:childTnLst>
                                </p:cTn>
                              </p:par>
                              <p:par>
                                <p:cTn id="305" presetID="2" presetClass="entr" presetSubtype="8" fill="hold" grpId="0" nodeType="withEffect">
                                  <p:stCondLst>
                                    <p:cond delay="0"/>
                                  </p:stCondLst>
                                  <p:childTnLst>
                                    <p:set>
                                      <p:cBhvr>
                                        <p:cTn id="306" dur="1" fill="hold">
                                          <p:stCondLst>
                                            <p:cond delay="0"/>
                                          </p:stCondLst>
                                        </p:cTn>
                                        <p:tgtEl>
                                          <p:spTgt spid="23"/>
                                        </p:tgtEl>
                                        <p:attrNameLst>
                                          <p:attrName>style.visibility</p:attrName>
                                        </p:attrNameLst>
                                      </p:cBhvr>
                                      <p:to>
                                        <p:strVal val="visible"/>
                                      </p:to>
                                    </p:set>
                                    <p:anim calcmode="lin" valueType="num">
                                      <p:cBhvr additive="base">
                                        <p:cTn id="307" dur="4000" fill="hold"/>
                                        <p:tgtEl>
                                          <p:spTgt spid="23"/>
                                        </p:tgtEl>
                                        <p:attrNameLst>
                                          <p:attrName>ppt_x</p:attrName>
                                        </p:attrNameLst>
                                      </p:cBhvr>
                                      <p:tavLst>
                                        <p:tav tm="0">
                                          <p:val>
                                            <p:strVal val="0-#ppt_w/2"/>
                                          </p:val>
                                        </p:tav>
                                        <p:tav tm="100000">
                                          <p:val>
                                            <p:strVal val="#ppt_x"/>
                                          </p:val>
                                        </p:tav>
                                      </p:tavLst>
                                    </p:anim>
                                    <p:anim calcmode="lin" valueType="num">
                                      <p:cBhvr additive="base">
                                        <p:cTn id="308" dur="4000" fill="hold"/>
                                        <p:tgtEl>
                                          <p:spTgt spid="23"/>
                                        </p:tgtEl>
                                        <p:attrNameLst>
                                          <p:attrName>ppt_y</p:attrName>
                                        </p:attrNameLst>
                                      </p:cBhvr>
                                      <p:tavLst>
                                        <p:tav tm="0">
                                          <p:val>
                                            <p:strVal val="#ppt_y"/>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23"/>
                                        </p:tgtEl>
                                        <p:attrNameLst>
                                          <p:attrName>style.visibility</p:attrName>
                                        </p:attrNameLst>
                                      </p:cBhvr>
                                      <p:to>
                                        <p:strVal val="visible"/>
                                      </p:to>
                                    </p:set>
                                    <p:anim calcmode="lin" valueType="num">
                                      <p:cBhvr>
                                        <p:cTn id="311" dur="4000" fill="hold"/>
                                        <p:tgtEl>
                                          <p:spTgt spid="23"/>
                                        </p:tgtEl>
                                        <p:attrNameLst>
                                          <p:attrName>ppt_w</p:attrName>
                                        </p:attrNameLst>
                                      </p:cBhvr>
                                      <p:tavLst>
                                        <p:tav tm="0" fmla="#ppt_w*sin(2.5*pi*$)">
                                          <p:val>
                                            <p:fltVal val="0"/>
                                          </p:val>
                                        </p:tav>
                                        <p:tav tm="100000">
                                          <p:val>
                                            <p:fltVal val="1"/>
                                          </p:val>
                                        </p:tav>
                                      </p:tavLst>
                                    </p:anim>
                                    <p:anim calcmode="lin" valueType="num">
                                      <p:cBhvr>
                                        <p:cTn id="312" dur="4000" fill="hold"/>
                                        <p:tgtEl>
                                          <p:spTgt spid="23"/>
                                        </p:tgtEl>
                                        <p:attrNameLst>
                                          <p:attrName>ppt_h</p:attrName>
                                        </p:attrNameLst>
                                      </p:cBhvr>
                                      <p:tavLst>
                                        <p:tav tm="0">
                                          <p:val>
                                            <p:strVal val="#ppt_h"/>
                                          </p:val>
                                        </p:tav>
                                        <p:tav tm="100000">
                                          <p:val>
                                            <p:strVal val="#ppt_h"/>
                                          </p:val>
                                        </p:tav>
                                      </p:tavLst>
                                    </p:anim>
                                  </p:childTnLst>
                                </p:cTn>
                              </p:par>
                              <p:par>
                                <p:cTn id="313" presetID="2" presetClass="exit" presetSubtype="2" fill="hold" grpId="2" nodeType="withEffect">
                                  <p:stCondLst>
                                    <p:cond delay="0"/>
                                  </p:stCondLst>
                                  <p:childTnLst>
                                    <p:anim calcmode="lin" valueType="num">
                                      <p:cBhvr additive="base">
                                        <p:cTn id="314" dur="4500"/>
                                        <p:tgtEl>
                                          <p:spTgt spid="23"/>
                                        </p:tgtEl>
                                        <p:attrNameLst>
                                          <p:attrName>ppt_x</p:attrName>
                                        </p:attrNameLst>
                                      </p:cBhvr>
                                      <p:tavLst>
                                        <p:tav tm="0">
                                          <p:val>
                                            <p:strVal val="ppt_x"/>
                                          </p:val>
                                        </p:tav>
                                        <p:tav tm="100000">
                                          <p:val>
                                            <p:strVal val="1+ppt_w/2"/>
                                          </p:val>
                                        </p:tav>
                                      </p:tavLst>
                                    </p:anim>
                                    <p:anim calcmode="lin" valueType="num">
                                      <p:cBhvr additive="base">
                                        <p:cTn id="315" dur="4500"/>
                                        <p:tgtEl>
                                          <p:spTgt spid="23"/>
                                        </p:tgtEl>
                                        <p:attrNameLst>
                                          <p:attrName>ppt_y</p:attrName>
                                        </p:attrNameLst>
                                      </p:cBhvr>
                                      <p:tavLst>
                                        <p:tav tm="0">
                                          <p:val>
                                            <p:strVal val="ppt_y"/>
                                          </p:val>
                                        </p:tav>
                                        <p:tav tm="100000">
                                          <p:val>
                                            <p:strVal val="ppt_y"/>
                                          </p:val>
                                        </p:tav>
                                      </p:tavLst>
                                    </p:anim>
                                    <p:set>
                                      <p:cBhvr>
                                        <p:cTn id="316" dur="1" fill="hold">
                                          <p:stCondLst>
                                            <p:cond delay="4499"/>
                                          </p:stCondLst>
                                        </p:cTn>
                                        <p:tgtEl>
                                          <p:spTgt spid="23"/>
                                        </p:tgtEl>
                                        <p:attrNameLst>
                                          <p:attrName>style.visibility</p:attrName>
                                        </p:attrNameLst>
                                      </p:cBhvr>
                                      <p:to>
                                        <p:strVal val="hidden"/>
                                      </p:to>
                                    </p:set>
                                  </p:childTnLst>
                                </p:cTn>
                              </p:par>
                              <p:par>
                                <p:cTn id="317" presetID="3" presetClass="exit" presetSubtype="5" fill="hold" grpId="3" nodeType="withEffect">
                                  <p:stCondLst>
                                    <p:cond delay="0"/>
                                  </p:stCondLst>
                                  <p:childTnLst>
                                    <p:animEffect transition="out" filter="blinds(vertical)">
                                      <p:cBhvr>
                                        <p:cTn id="318" dur="5500"/>
                                        <p:tgtEl>
                                          <p:spTgt spid="23"/>
                                        </p:tgtEl>
                                      </p:cBhvr>
                                    </p:animEffect>
                                    <p:set>
                                      <p:cBhvr>
                                        <p:cTn id="319" dur="1" fill="hold">
                                          <p:stCondLst>
                                            <p:cond delay="5499"/>
                                          </p:stCondLst>
                                        </p:cTn>
                                        <p:tgtEl>
                                          <p:spTgt spid="23"/>
                                        </p:tgtEl>
                                        <p:attrNameLst>
                                          <p:attrName>style.visibility</p:attrName>
                                        </p:attrNameLst>
                                      </p:cBhvr>
                                      <p:to>
                                        <p:strVal val="hidden"/>
                                      </p:to>
                                    </p:set>
                                  </p:childTnLst>
                                </p:cTn>
                              </p:par>
                              <p:par>
                                <p:cTn id="320" presetID="2" presetClass="entr" presetSubtype="8" fill="hold" grpId="0" nodeType="withEffect">
                                  <p:stCondLst>
                                    <p:cond delay="0"/>
                                  </p:stCondLst>
                                  <p:childTnLst>
                                    <p:set>
                                      <p:cBhvr>
                                        <p:cTn id="321" dur="1" fill="hold">
                                          <p:stCondLst>
                                            <p:cond delay="0"/>
                                          </p:stCondLst>
                                        </p:cTn>
                                        <p:tgtEl>
                                          <p:spTgt spid="22"/>
                                        </p:tgtEl>
                                        <p:attrNameLst>
                                          <p:attrName>style.visibility</p:attrName>
                                        </p:attrNameLst>
                                      </p:cBhvr>
                                      <p:to>
                                        <p:strVal val="visible"/>
                                      </p:to>
                                    </p:set>
                                    <p:anim calcmode="lin" valueType="num">
                                      <p:cBhvr additive="base">
                                        <p:cTn id="322" dur="4000" fill="hold"/>
                                        <p:tgtEl>
                                          <p:spTgt spid="22"/>
                                        </p:tgtEl>
                                        <p:attrNameLst>
                                          <p:attrName>ppt_x</p:attrName>
                                        </p:attrNameLst>
                                      </p:cBhvr>
                                      <p:tavLst>
                                        <p:tav tm="0">
                                          <p:val>
                                            <p:strVal val="0-#ppt_w/2"/>
                                          </p:val>
                                        </p:tav>
                                        <p:tav tm="100000">
                                          <p:val>
                                            <p:strVal val="#ppt_x"/>
                                          </p:val>
                                        </p:tav>
                                      </p:tavLst>
                                    </p:anim>
                                    <p:anim calcmode="lin" valueType="num">
                                      <p:cBhvr additive="base">
                                        <p:cTn id="323" dur="4000" fill="hold"/>
                                        <p:tgtEl>
                                          <p:spTgt spid="22"/>
                                        </p:tgtEl>
                                        <p:attrNameLst>
                                          <p:attrName>ppt_y</p:attrName>
                                        </p:attrNameLst>
                                      </p:cBhvr>
                                      <p:tavLst>
                                        <p:tav tm="0">
                                          <p:val>
                                            <p:strVal val="#ppt_y"/>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 calcmode="lin" valueType="num">
                                      <p:cBhvr>
                                        <p:cTn id="326" dur="4000" fill="hold"/>
                                        <p:tgtEl>
                                          <p:spTgt spid="22"/>
                                        </p:tgtEl>
                                        <p:attrNameLst>
                                          <p:attrName>ppt_w</p:attrName>
                                        </p:attrNameLst>
                                      </p:cBhvr>
                                      <p:tavLst>
                                        <p:tav tm="0" fmla="#ppt_w*sin(2.5*pi*$)">
                                          <p:val>
                                            <p:fltVal val="0"/>
                                          </p:val>
                                        </p:tav>
                                        <p:tav tm="100000">
                                          <p:val>
                                            <p:fltVal val="1"/>
                                          </p:val>
                                        </p:tav>
                                      </p:tavLst>
                                    </p:anim>
                                    <p:anim calcmode="lin" valueType="num">
                                      <p:cBhvr>
                                        <p:cTn id="327" dur="4000" fill="hold"/>
                                        <p:tgtEl>
                                          <p:spTgt spid="22"/>
                                        </p:tgtEl>
                                        <p:attrNameLst>
                                          <p:attrName>ppt_h</p:attrName>
                                        </p:attrNameLst>
                                      </p:cBhvr>
                                      <p:tavLst>
                                        <p:tav tm="0">
                                          <p:val>
                                            <p:strVal val="#ppt_h"/>
                                          </p:val>
                                        </p:tav>
                                        <p:tav tm="100000">
                                          <p:val>
                                            <p:strVal val="#ppt_h"/>
                                          </p:val>
                                        </p:tav>
                                      </p:tavLst>
                                    </p:anim>
                                  </p:childTnLst>
                                </p:cTn>
                              </p:par>
                              <p:par>
                                <p:cTn id="328" presetID="2" presetClass="exit" presetSubtype="2" fill="hold" grpId="2" nodeType="withEffect">
                                  <p:stCondLst>
                                    <p:cond delay="0"/>
                                  </p:stCondLst>
                                  <p:childTnLst>
                                    <p:anim calcmode="lin" valueType="num">
                                      <p:cBhvr additive="base">
                                        <p:cTn id="329" dur="4500"/>
                                        <p:tgtEl>
                                          <p:spTgt spid="22"/>
                                        </p:tgtEl>
                                        <p:attrNameLst>
                                          <p:attrName>ppt_x</p:attrName>
                                        </p:attrNameLst>
                                      </p:cBhvr>
                                      <p:tavLst>
                                        <p:tav tm="0">
                                          <p:val>
                                            <p:strVal val="ppt_x"/>
                                          </p:val>
                                        </p:tav>
                                        <p:tav tm="100000">
                                          <p:val>
                                            <p:strVal val="1+ppt_w/2"/>
                                          </p:val>
                                        </p:tav>
                                      </p:tavLst>
                                    </p:anim>
                                    <p:anim calcmode="lin" valueType="num">
                                      <p:cBhvr additive="base">
                                        <p:cTn id="330" dur="4500"/>
                                        <p:tgtEl>
                                          <p:spTgt spid="22"/>
                                        </p:tgtEl>
                                        <p:attrNameLst>
                                          <p:attrName>ppt_y</p:attrName>
                                        </p:attrNameLst>
                                      </p:cBhvr>
                                      <p:tavLst>
                                        <p:tav tm="0">
                                          <p:val>
                                            <p:strVal val="ppt_y"/>
                                          </p:val>
                                        </p:tav>
                                        <p:tav tm="100000">
                                          <p:val>
                                            <p:strVal val="ppt_y"/>
                                          </p:val>
                                        </p:tav>
                                      </p:tavLst>
                                    </p:anim>
                                    <p:set>
                                      <p:cBhvr>
                                        <p:cTn id="331" dur="1" fill="hold">
                                          <p:stCondLst>
                                            <p:cond delay="4499"/>
                                          </p:stCondLst>
                                        </p:cTn>
                                        <p:tgtEl>
                                          <p:spTgt spid="22"/>
                                        </p:tgtEl>
                                        <p:attrNameLst>
                                          <p:attrName>style.visibility</p:attrName>
                                        </p:attrNameLst>
                                      </p:cBhvr>
                                      <p:to>
                                        <p:strVal val="hidden"/>
                                      </p:to>
                                    </p:set>
                                  </p:childTnLst>
                                </p:cTn>
                              </p:par>
                              <p:par>
                                <p:cTn id="332" presetID="3" presetClass="exit" presetSubtype="5" fill="hold" grpId="3" nodeType="withEffect">
                                  <p:stCondLst>
                                    <p:cond delay="0"/>
                                  </p:stCondLst>
                                  <p:childTnLst>
                                    <p:animEffect transition="out" filter="blinds(vertical)">
                                      <p:cBhvr>
                                        <p:cTn id="333" dur="5500"/>
                                        <p:tgtEl>
                                          <p:spTgt spid="22"/>
                                        </p:tgtEl>
                                      </p:cBhvr>
                                    </p:animEffect>
                                    <p:set>
                                      <p:cBhvr>
                                        <p:cTn id="334" dur="1" fill="hold">
                                          <p:stCondLst>
                                            <p:cond delay="5499"/>
                                          </p:stCondLst>
                                        </p:cTn>
                                        <p:tgtEl>
                                          <p:spTgt spid="22"/>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21"/>
                                        </p:tgtEl>
                                        <p:attrNameLst>
                                          <p:attrName>style.visibility</p:attrName>
                                        </p:attrNameLst>
                                      </p:cBhvr>
                                      <p:to>
                                        <p:strVal val="visible"/>
                                      </p:to>
                                    </p:set>
                                    <p:anim calcmode="lin" valueType="num">
                                      <p:cBhvr additive="base">
                                        <p:cTn id="337" dur="4000" fill="hold"/>
                                        <p:tgtEl>
                                          <p:spTgt spid="21"/>
                                        </p:tgtEl>
                                        <p:attrNameLst>
                                          <p:attrName>ppt_x</p:attrName>
                                        </p:attrNameLst>
                                      </p:cBhvr>
                                      <p:tavLst>
                                        <p:tav tm="0">
                                          <p:val>
                                            <p:strVal val="0-#ppt_w/2"/>
                                          </p:val>
                                        </p:tav>
                                        <p:tav tm="100000">
                                          <p:val>
                                            <p:strVal val="#ppt_x"/>
                                          </p:val>
                                        </p:tav>
                                      </p:tavLst>
                                    </p:anim>
                                    <p:anim calcmode="lin" valueType="num">
                                      <p:cBhvr additive="base">
                                        <p:cTn id="338" dur="4000" fill="hold"/>
                                        <p:tgtEl>
                                          <p:spTgt spid="21"/>
                                        </p:tgtEl>
                                        <p:attrNameLst>
                                          <p:attrName>ppt_y</p:attrName>
                                        </p:attrNameLst>
                                      </p:cBhvr>
                                      <p:tavLst>
                                        <p:tav tm="0">
                                          <p:val>
                                            <p:strVal val="#ppt_y"/>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21"/>
                                        </p:tgtEl>
                                        <p:attrNameLst>
                                          <p:attrName>style.visibility</p:attrName>
                                        </p:attrNameLst>
                                      </p:cBhvr>
                                      <p:to>
                                        <p:strVal val="visible"/>
                                      </p:to>
                                    </p:set>
                                    <p:anim calcmode="lin" valueType="num">
                                      <p:cBhvr>
                                        <p:cTn id="341" dur="4000" fill="hold"/>
                                        <p:tgtEl>
                                          <p:spTgt spid="21"/>
                                        </p:tgtEl>
                                        <p:attrNameLst>
                                          <p:attrName>ppt_w</p:attrName>
                                        </p:attrNameLst>
                                      </p:cBhvr>
                                      <p:tavLst>
                                        <p:tav tm="0" fmla="#ppt_w*sin(2.5*pi*$)">
                                          <p:val>
                                            <p:fltVal val="0"/>
                                          </p:val>
                                        </p:tav>
                                        <p:tav tm="100000">
                                          <p:val>
                                            <p:fltVal val="1"/>
                                          </p:val>
                                        </p:tav>
                                      </p:tavLst>
                                    </p:anim>
                                    <p:anim calcmode="lin" valueType="num">
                                      <p:cBhvr>
                                        <p:cTn id="342" dur="4000" fill="hold"/>
                                        <p:tgtEl>
                                          <p:spTgt spid="21"/>
                                        </p:tgtEl>
                                        <p:attrNameLst>
                                          <p:attrName>ppt_h</p:attrName>
                                        </p:attrNameLst>
                                      </p:cBhvr>
                                      <p:tavLst>
                                        <p:tav tm="0">
                                          <p:val>
                                            <p:strVal val="#ppt_h"/>
                                          </p:val>
                                        </p:tav>
                                        <p:tav tm="100000">
                                          <p:val>
                                            <p:strVal val="#ppt_h"/>
                                          </p:val>
                                        </p:tav>
                                      </p:tavLst>
                                    </p:anim>
                                  </p:childTnLst>
                                </p:cTn>
                              </p:par>
                              <p:par>
                                <p:cTn id="343" presetID="2" presetClass="exit" presetSubtype="2" fill="hold" grpId="2" nodeType="withEffect">
                                  <p:stCondLst>
                                    <p:cond delay="0"/>
                                  </p:stCondLst>
                                  <p:childTnLst>
                                    <p:anim calcmode="lin" valueType="num">
                                      <p:cBhvr additive="base">
                                        <p:cTn id="344" dur="4500"/>
                                        <p:tgtEl>
                                          <p:spTgt spid="21"/>
                                        </p:tgtEl>
                                        <p:attrNameLst>
                                          <p:attrName>ppt_x</p:attrName>
                                        </p:attrNameLst>
                                      </p:cBhvr>
                                      <p:tavLst>
                                        <p:tav tm="0">
                                          <p:val>
                                            <p:strVal val="ppt_x"/>
                                          </p:val>
                                        </p:tav>
                                        <p:tav tm="100000">
                                          <p:val>
                                            <p:strVal val="1+ppt_w/2"/>
                                          </p:val>
                                        </p:tav>
                                      </p:tavLst>
                                    </p:anim>
                                    <p:anim calcmode="lin" valueType="num">
                                      <p:cBhvr additive="base">
                                        <p:cTn id="345" dur="4500"/>
                                        <p:tgtEl>
                                          <p:spTgt spid="21"/>
                                        </p:tgtEl>
                                        <p:attrNameLst>
                                          <p:attrName>ppt_y</p:attrName>
                                        </p:attrNameLst>
                                      </p:cBhvr>
                                      <p:tavLst>
                                        <p:tav tm="0">
                                          <p:val>
                                            <p:strVal val="ppt_y"/>
                                          </p:val>
                                        </p:tav>
                                        <p:tav tm="100000">
                                          <p:val>
                                            <p:strVal val="ppt_y"/>
                                          </p:val>
                                        </p:tav>
                                      </p:tavLst>
                                    </p:anim>
                                    <p:set>
                                      <p:cBhvr>
                                        <p:cTn id="346" dur="1" fill="hold">
                                          <p:stCondLst>
                                            <p:cond delay="4499"/>
                                          </p:stCondLst>
                                        </p:cTn>
                                        <p:tgtEl>
                                          <p:spTgt spid="21"/>
                                        </p:tgtEl>
                                        <p:attrNameLst>
                                          <p:attrName>style.visibility</p:attrName>
                                        </p:attrNameLst>
                                      </p:cBhvr>
                                      <p:to>
                                        <p:strVal val="hidden"/>
                                      </p:to>
                                    </p:set>
                                  </p:childTnLst>
                                </p:cTn>
                              </p:par>
                              <p:par>
                                <p:cTn id="347" presetID="3" presetClass="exit" presetSubtype="5" fill="hold" grpId="3" nodeType="withEffect">
                                  <p:stCondLst>
                                    <p:cond delay="0"/>
                                  </p:stCondLst>
                                  <p:childTnLst>
                                    <p:animEffect transition="out" filter="blinds(vertical)">
                                      <p:cBhvr>
                                        <p:cTn id="348" dur="5500"/>
                                        <p:tgtEl>
                                          <p:spTgt spid="21"/>
                                        </p:tgtEl>
                                      </p:cBhvr>
                                    </p:animEffect>
                                    <p:set>
                                      <p:cBhvr>
                                        <p:cTn id="349" dur="1" fill="hold">
                                          <p:stCondLst>
                                            <p:cond delay="5499"/>
                                          </p:stCondLst>
                                        </p:cTn>
                                        <p:tgtEl>
                                          <p:spTgt spid="21"/>
                                        </p:tgtEl>
                                        <p:attrNameLst>
                                          <p:attrName>style.visibility</p:attrName>
                                        </p:attrNameLst>
                                      </p:cBhvr>
                                      <p:to>
                                        <p:strVal val="hidden"/>
                                      </p:to>
                                    </p:set>
                                  </p:childTnLst>
                                </p:cTn>
                              </p:par>
                              <p:par>
                                <p:cTn id="350" presetID="2" presetClass="entr" presetSubtype="8" fill="hold" grpId="0" nodeType="withEffect">
                                  <p:stCondLst>
                                    <p:cond delay="0"/>
                                  </p:stCondLst>
                                  <p:childTnLst>
                                    <p:set>
                                      <p:cBhvr>
                                        <p:cTn id="351" dur="1" fill="hold">
                                          <p:stCondLst>
                                            <p:cond delay="0"/>
                                          </p:stCondLst>
                                        </p:cTn>
                                        <p:tgtEl>
                                          <p:spTgt spid="20"/>
                                        </p:tgtEl>
                                        <p:attrNameLst>
                                          <p:attrName>style.visibility</p:attrName>
                                        </p:attrNameLst>
                                      </p:cBhvr>
                                      <p:to>
                                        <p:strVal val="visible"/>
                                      </p:to>
                                    </p:set>
                                    <p:anim calcmode="lin" valueType="num">
                                      <p:cBhvr additive="base">
                                        <p:cTn id="352" dur="4000" fill="hold"/>
                                        <p:tgtEl>
                                          <p:spTgt spid="20"/>
                                        </p:tgtEl>
                                        <p:attrNameLst>
                                          <p:attrName>ppt_x</p:attrName>
                                        </p:attrNameLst>
                                      </p:cBhvr>
                                      <p:tavLst>
                                        <p:tav tm="0">
                                          <p:val>
                                            <p:strVal val="0-#ppt_w/2"/>
                                          </p:val>
                                        </p:tav>
                                        <p:tav tm="100000">
                                          <p:val>
                                            <p:strVal val="#ppt_x"/>
                                          </p:val>
                                        </p:tav>
                                      </p:tavLst>
                                    </p:anim>
                                    <p:anim calcmode="lin" valueType="num">
                                      <p:cBhvr additive="base">
                                        <p:cTn id="353" dur="4000" fill="hold"/>
                                        <p:tgtEl>
                                          <p:spTgt spid="20"/>
                                        </p:tgtEl>
                                        <p:attrNameLst>
                                          <p:attrName>ppt_y</p:attrName>
                                        </p:attrNameLst>
                                      </p:cBhvr>
                                      <p:tavLst>
                                        <p:tav tm="0">
                                          <p:val>
                                            <p:strVal val="#ppt_y"/>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20"/>
                                        </p:tgtEl>
                                        <p:attrNameLst>
                                          <p:attrName>style.visibility</p:attrName>
                                        </p:attrNameLst>
                                      </p:cBhvr>
                                      <p:to>
                                        <p:strVal val="visible"/>
                                      </p:to>
                                    </p:set>
                                    <p:anim calcmode="lin" valueType="num">
                                      <p:cBhvr>
                                        <p:cTn id="356" dur="4000" fill="hold"/>
                                        <p:tgtEl>
                                          <p:spTgt spid="20"/>
                                        </p:tgtEl>
                                        <p:attrNameLst>
                                          <p:attrName>ppt_w</p:attrName>
                                        </p:attrNameLst>
                                      </p:cBhvr>
                                      <p:tavLst>
                                        <p:tav tm="0" fmla="#ppt_w*sin(2.5*pi*$)">
                                          <p:val>
                                            <p:fltVal val="0"/>
                                          </p:val>
                                        </p:tav>
                                        <p:tav tm="100000">
                                          <p:val>
                                            <p:fltVal val="1"/>
                                          </p:val>
                                        </p:tav>
                                      </p:tavLst>
                                    </p:anim>
                                    <p:anim calcmode="lin" valueType="num">
                                      <p:cBhvr>
                                        <p:cTn id="357" dur="4000" fill="hold"/>
                                        <p:tgtEl>
                                          <p:spTgt spid="20"/>
                                        </p:tgtEl>
                                        <p:attrNameLst>
                                          <p:attrName>ppt_h</p:attrName>
                                        </p:attrNameLst>
                                      </p:cBhvr>
                                      <p:tavLst>
                                        <p:tav tm="0">
                                          <p:val>
                                            <p:strVal val="#ppt_h"/>
                                          </p:val>
                                        </p:tav>
                                        <p:tav tm="100000">
                                          <p:val>
                                            <p:strVal val="#ppt_h"/>
                                          </p:val>
                                        </p:tav>
                                      </p:tavLst>
                                    </p:anim>
                                  </p:childTnLst>
                                </p:cTn>
                              </p:par>
                              <p:par>
                                <p:cTn id="358" presetID="2" presetClass="exit" presetSubtype="2" fill="hold" grpId="2" nodeType="withEffect">
                                  <p:stCondLst>
                                    <p:cond delay="0"/>
                                  </p:stCondLst>
                                  <p:childTnLst>
                                    <p:anim calcmode="lin" valueType="num">
                                      <p:cBhvr additive="base">
                                        <p:cTn id="359" dur="4500"/>
                                        <p:tgtEl>
                                          <p:spTgt spid="20"/>
                                        </p:tgtEl>
                                        <p:attrNameLst>
                                          <p:attrName>ppt_x</p:attrName>
                                        </p:attrNameLst>
                                      </p:cBhvr>
                                      <p:tavLst>
                                        <p:tav tm="0">
                                          <p:val>
                                            <p:strVal val="ppt_x"/>
                                          </p:val>
                                        </p:tav>
                                        <p:tav tm="100000">
                                          <p:val>
                                            <p:strVal val="1+ppt_w/2"/>
                                          </p:val>
                                        </p:tav>
                                      </p:tavLst>
                                    </p:anim>
                                    <p:anim calcmode="lin" valueType="num">
                                      <p:cBhvr additive="base">
                                        <p:cTn id="360" dur="4500"/>
                                        <p:tgtEl>
                                          <p:spTgt spid="20"/>
                                        </p:tgtEl>
                                        <p:attrNameLst>
                                          <p:attrName>ppt_y</p:attrName>
                                        </p:attrNameLst>
                                      </p:cBhvr>
                                      <p:tavLst>
                                        <p:tav tm="0">
                                          <p:val>
                                            <p:strVal val="ppt_y"/>
                                          </p:val>
                                        </p:tav>
                                        <p:tav tm="100000">
                                          <p:val>
                                            <p:strVal val="ppt_y"/>
                                          </p:val>
                                        </p:tav>
                                      </p:tavLst>
                                    </p:anim>
                                    <p:set>
                                      <p:cBhvr>
                                        <p:cTn id="361" dur="1" fill="hold">
                                          <p:stCondLst>
                                            <p:cond delay="4499"/>
                                          </p:stCondLst>
                                        </p:cTn>
                                        <p:tgtEl>
                                          <p:spTgt spid="20"/>
                                        </p:tgtEl>
                                        <p:attrNameLst>
                                          <p:attrName>style.visibility</p:attrName>
                                        </p:attrNameLst>
                                      </p:cBhvr>
                                      <p:to>
                                        <p:strVal val="hidden"/>
                                      </p:to>
                                    </p:set>
                                  </p:childTnLst>
                                </p:cTn>
                              </p:par>
                              <p:par>
                                <p:cTn id="362" presetID="3" presetClass="exit" presetSubtype="5" fill="hold" grpId="3" nodeType="withEffect">
                                  <p:stCondLst>
                                    <p:cond delay="0"/>
                                  </p:stCondLst>
                                  <p:childTnLst>
                                    <p:animEffect transition="out" filter="blinds(vertical)">
                                      <p:cBhvr>
                                        <p:cTn id="363" dur="5500"/>
                                        <p:tgtEl>
                                          <p:spTgt spid="20"/>
                                        </p:tgtEl>
                                      </p:cBhvr>
                                    </p:animEffect>
                                    <p:set>
                                      <p:cBhvr>
                                        <p:cTn id="364" dur="1" fill="hold">
                                          <p:stCondLst>
                                            <p:cond delay="5499"/>
                                          </p:stCondLst>
                                        </p:cTn>
                                        <p:tgtEl>
                                          <p:spTgt spid="20"/>
                                        </p:tgtEl>
                                        <p:attrNameLst>
                                          <p:attrName>style.visibility</p:attrName>
                                        </p:attrNameLst>
                                      </p:cBhvr>
                                      <p:to>
                                        <p:strVal val="hidden"/>
                                      </p:to>
                                    </p:set>
                                  </p:childTnLst>
                                </p:cTn>
                              </p:par>
                              <p:par>
                                <p:cTn id="365" presetID="2" presetClass="entr" presetSubtype="8" fill="hold" grpId="0" nodeType="withEffect">
                                  <p:stCondLst>
                                    <p:cond delay="0"/>
                                  </p:stCondLst>
                                  <p:childTnLst>
                                    <p:set>
                                      <p:cBhvr>
                                        <p:cTn id="366" dur="1" fill="hold">
                                          <p:stCondLst>
                                            <p:cond delay="0"/>
                                          </p:stCondLst>
                                        </p:cTn>
                                        <p:tgtEl>
                                          <p:spTgt spid="19"/>
                                        </p:tgtEl>
                                        <p:attrNameLst>
                                          <p:attrName>style.visibility</p:attrName>
                                        </p:attrNameLst>
                                      </p:cBhvr>
                                      <p:to>
                                        <p:strVal val="visible"/>
                                      </p:to>
                                    </p:set>
                                    <p:anim calcmode="lin" valueType="num">
                                      <p:cBhvr additive="base">
                                        <p:cTn id="367" dur="4000" fill="hold"/>
                                        <p:tgtEl>
                                          <p:spTgt spid="19"/>
                                        </p:tgtEl>
                                        <p:attrNameLst>
                                          <p:attrName>ppt_x</p:attrName>
                                        </p:attrNameLst>
                                      </p:cBhvr>
                                      <p:tavLst>
                                        <p:tav tm="0">
                                          <p:val>
                                            <p:strVal val="0-#ppt_w/2"/>
                                          </p:val>
                                        </p:tav>
                                        <p:tav tm="100000">
                                          <p:val>
                                            <p:strVal val="#ppt_x"/>
                                          </p:val>
                                        </p:tav>
                                      </p:tavLst>
                                    </p:anim>
                                    <p:anim calcmode="lin" valueType="num">
                                      <p:cBhvr additive="base">
                                        <p:cTn id="368" dur="4000" fill="hold"/>
                                        <p:tgtEl>
                                          <p:spTgt spid="19"/>
                                        </p:tgtEl>
                                        <p:attrNameLst>
                                          <p:attrName>ppt_y</p:attrName>
                                        </p:attrNameLst>
                                      </p:cBhvr>
                                      <p:tavLst>
                                        <p:tav tm="0">
                                          <p:val>
                                            <p:strVal val="#ppt_y"/>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19"/>
                                        </p:tgtEl>
                                        <p:attrNameLst>
                                          <p:attrName>style.visibility</p:attrName>
                                        </p:attrNameLst>
                                      </p:cBhvr>
                                      <p:to>
                                        <p:strVal val="visible"/>
                                      </p:to>
                                    </p:set>
                                    <p:anim calcmode="lin" valueType="num">
                                      <p:cBhvr>
                                        <p:cTn id="371" dur="4000" fill="hold"/>
                                        <p:tgtEl>
                                          <p:spTgt spid="19"/>
                                        </p:tgtEl>
                                        <p:attrNameLst>
                                          <p:attrName>ppt_w</p:attrName>
                                        </p:attrNameLst>
                                      </p:cBhvr>
                                      <p:tavLst>
                                        <p:tav tm="0" fmla="#ppt_w*sin(2.5*pi*$)">
                                          <p:val>
                                            <p:fltVal val="0"/>
                                          </p:val>
                                        </p:tav>
                                        <p:tav tm="100000">
                                          <p:val>
                                            <p:fltVal val="1"/>
                                          </p:val>
                                        </p:tav>
                                      </p:tavLst>
                                    </p:anim>
                                    <p:anim calcmode="lin" valueType="num">
                                      <p:cBhvr>
                                        <p:cTn id="372" dur="4000" fill="hold"/>
                                        <p:tgtEl>
                                          <p:spTgt spid="19"/>
                                        </p:tgtEl>
                                        <p:attrNameLst>
                                          <p:attrName>ppt_h</p:attrName>
                                        </p:attrNameLst>
                                      </p:cBhvr>
                                      <p:tavLst>
                                        <p:tav tm="0">
                                          <p:val>
                                            <p:strVal val="#ppt_h"/>
                                          </p:val>
                                        </p:tav>
                                        <p:tav tm="100000">
                                          <p:val>
                                            <p:strVal val="#ppt_h"/>
                                          </p:val>
                                        </p:tav>
                                      </p:tavLst>
                                    </p:anim>
                                  </p:childTnLst>
                                </p:cTn>
                              </p:par>
                              <p:par>
                                <p:cTn id="373" presetID="2" presetClass="exit" presetSubtype="2" fill="hold" grpId="2" nodeType="withEffect">
                                  <p:stCondLst>
                                    <p:cond delay="0"/>
                                  </p:stCondLst>
                                  <p:childTnLst>
                                    <p:anim calcmode="lin" valueType="num">
                                      <p:cBhvr additive="base">
                                        <p:cTn id="374" dur="4500"/>
                                        <p:tgtEl>
                                          <p:spTgt spid="19"/>
                                        </p:tgtEl>
                                        <p:attrNameLst>
                                          <p:attrName>ppt_x</p:attrName>
                                        </p:attrNameLst>
                                      </p:cBhvr>
                                      <p:tavLst>
                                        <p:tav tm="0">
                                          <p:val>
                                            <p:strVal val="ppt_x"/>
                                          </p:val>
                                        </p:tav>
                                        <p:tav tm="100000">
                                          <p:val>
                                            <p:strVal val="1+ppt_w/2"/>
                                          </p:val>
                                        </p:tav>
                                      </p:tavLst>
                                    </p:anim>
                                    <p:anim calcmode="lin" valueType="num">
                                      <p:cBhvr additive="base">
                                        <p:cTn id="375" dur="4500"/>
                                        <p:tgtEl>
                                          <p:spTgt spid="19"/>
                                        </p:tgtEl>
                                        <p:attrNameLst>
                                          <p:attrName>ppt_y</p:attrName>
                                        </p:attrNameLst>
                                      </p:cBhvr>
                                      <p:tavLst>
                                        <p:tav tm="0">
                                          <p:val>
                                            <p:strVal val="ppt_y"/>
                                          </p:val>
                                        </p:tav>
                                        <p:tav tm="100000">
                                          <p:val>
                                            <p:strVal val="ppt_y"/>
                                          </p:val>
                                        </p:tav>
                                      </p:tavLst>
                                    </p:anim>
                                    <p:set>
                                      <p:cBhvr>
                                        <p:cTn id="376" dur="1" fill="hold">
                                          <p:stCondLst>
                                            <p:cond delay="4499"/>
                                          </p:stCondLst>
                                        </p:cTn>
                                        <p:tgtEl>
                                          <p:spTgt spid="19"/>
                                        </p:tgtEl>
                                        <p:attrNameLst>
                                          <p:attrName>style.visibility</p:attrName>
                                        </p:attrNameLst>
                                      </p:cBhvr>
                                      <p:to>
                                        <p:strVal val="hidden"/>
                                      </p:to>
                                    </p:set>
                                  </p:childTnLst>
                                </p:cTn>
                              </p:par>
                              <p:par>
                                <p:cTn id="377" presetID="3" presetClass="exit" presetSubtype="5" fill="hold" grpId="3" nodeType="withEffect">
                                  <p:stCondLst>
                                    <p:cond delay="0"/>
                                  </p:stCondLst>
                                  <p:childTnLst>
                                    <p:animEffect transition="out" filter="blinds(vertical)">
                                      <p:cBhvr>
                                        <p:cTn id="378" dur="5500"/>
                                        <p:tgtEl>
                                          <p:spTgt spid="19"/>
                                        </p:tgtEl>
                                      </p:cBhvr>
                                    </p:animEffect>
                                    <p:set>
                                      <p:cBhvr>
                                        <p:cTn id="379" dur="1" fill="hold">
                                          <p:stCondLst>
                                            <p:cond delay="5499"/>
                                          </p:stCondLst>
                                        </p:cTn>
                                        <p:tgtEl>
                                          <p:spTgt spid="19"/>
                                        </p:tgtEl>
                                        <p:attrNameLst>
                                          <p:attrName>style.visibility</p:attrName>
                                        </p:attrNameLst>
                                      </p:cBhvr>
                                      <p:to>
                                        <p:strVal val="hidden"/>
                                      </p:to>
                                    </p:set>
                                  </p:childTnLst>
                                </p:cTn>
                              </p:par>
                              <p:par>
                                <p:cTn id="380" presetID="2" presetClass="entr" presetSubtype="8" fill="hold" grpId="0" nodeType="withEffect">
                                  <p:stCondLst>
                                    <p:cond delay="0"/>
                                  </p:stCondLst>
                                  <p:childTnLst>
                                    <p:set>
                                      <p:cBhvr>
                                        <p:cTn id="381" dur="1" fill="hold">
                                          <p:stCondLst>
                                            <p:cond delay="0"/>
                                          </p:stCondLst>
                                        </p:cTn>
                                        <p:tgtEl>
                                          <p:spTgt spid="16"/>
                                        </p:tgtEl>
                                        <p:attrNameLst>
                                          <p:attrName>style.visibility</p:attrName>
                                        </p:attrNameLst>
                                      </p:cBhvr>
                                      <p:to>
                                        <p:strVal val="visible"/>
                                      </p:to>
                                    </p:set>
                                    <p:anim calcmode="lin" valueType="num">
                                      <p:cBhvr additive="base">
                                        <p:cTn id="382" dur="4000" fill="hold"/>
                                        <p:tgtEl>
                                          <p:spTgt spid="16"/>
                                        </p:tgtEl>
                                        <p:attrNameLst>
                                          <p:attrName>ppt_x</p:attrName>
                                        </p:attrNameLst>
                                      </p:cBhvr>
                                      <p:tavLst>
                                        <p:tav tm="0">
                                          <p:val>
                                            <p:strVal val="0-#ppt_w/2"/>
                                          </p:val>
                                        </p:tav>
                                        <p:tav tm="100000">
                                          <p:val>
                                            <p:strVal val="#ppt_x"/>
                                          </p:val>
                                        </p:tav>
                                      </p:tavLst>
                                    </p:anim>
                                    <p:anim calcmode="lin" valueType="num">
                                      <p:cBhvr additive="base">
                                        <p:cTn id="383" dur="4000" fill="hold"/>
                                        <p:tgtEl>
                                          <p:spTgt spid="16"/>
                                        </p:tgtEl>
                                        <p:attrNameLst>
                                          <p:attrName>ppt_y</p:attrName>
                                        </p:attrNameLst>
                                      </p:cBhvr>
                                      <p:tavLst>
                                        <p:tav tm="0">
                                          <p:val>
                                            <p:strVal val="#ppt_y"/>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16"/>
                                        </p:tgtEl>
                                        <p:attrNameLst>
                                          <p:attrName>style.visibility</p:attrName>
                                        </p:attrNameLst>
                                      </p:cBhvr>
                                      <p:to>
                                        <p:strVal val="visible"/>
                                      </p:to>
                                    </p:set>
                                    <p:anim calcmode="lin" valueType="num">
                                      <p:cBhvr>
                                        <p:cTn id="386" dur="4000" fill="hold"/>
                                        <p:tgtEl>
                                          <p:spTgt spid="16"/>
                                        </p:tgtEl>
                                        <p:attrNameLst>
                                          <p:attrName>ppt_w</p:attrName>
                                        </p:attrNameLst>
                                      </p:cBhvr>
                                      <p:tavLst>
                                        <p:tav tm="0" fmla="#ppt_w*sin(2.5*pi*$)">
                                          <p:val>
                                            <p:fltVal val="0"/>
                                          </p:val>
                                        </p:tav>
                                        <p:tav tm="100000">
                                          <p:val>
                                            <p:fltVal val="1"/>
                                          </p:val>
                                        </p:tav>
                                      </p:tavLst>
                                    </p:anim>
                                    <p:anim calcmode="lin" valueType="num">
                                      <p:cBhvr>
                                        <p:cTn id="387" dur="4000" fill="hold"/>
                                        <p:tgtEl>
                                          <p:spTgt spid="16"/>
                                        </p:tgtEl>
                                        <p:attrNameLst>
                                          <p:attrName>ppt_h</p:attrName>
                                        </p:attrNameLst>
                                      </p:cBhvr>
                                      <p:tavLst>
                                        <p:tav tm="0">
                                          <p:val>
                                            <p:strVal val="#ppt_h"/>
                                          </p:val>
                                        </p:tav>
                                        <p:tav tm="100000">
                                          <p:val>
                                            <p:strVal val="#ppt_h"/>
                                          </p:val>
                                        </p:tav>
                                      </p:tavLst>
                                    </p:anim>
                                  </p:childTnLst>
                                </p:cTn>
                              </p:par>
                              <p:par>
                                <p:cTn id="388" presetID="2" presetClass="exit" presetSubtype="2" fill="hold" grpId="2" nodeType="withEffect">
                                  <p:stCondLst>
                                    <p:cond delay="0"/>
                                  </p:stCondLst>
                                  <p:childTnLst>
                                    <p:anim calcmode="lin" valueType="num">
                                      <p:cBhvr additive="base">
                                        <p:cTn id="389" dur="4500"/>
                                        <p:tgtEl>
                                          <p:spTgt spid="16"/>
                                        </p:tgtEl>
                                        <p:attrNameLst>
                                          <p:attrName>ppt_x</p:attrName>
                                        </p:attrNameLst>
                                      </p:cBhvr>
                                      <p:tavLst>
                                        <p:tav tm="0">
                                          <p:val>
                                            <p:strVal val="ppt_x"/>
                                          </p:val>
                                        </p:tav>
                                        <p:tav tm="100000">
                                          <p:val>
                                            <p:strVal val="1+ppt_w/2"/>
                                          </p:val>
                                        </p:tav>
                                      </p:tavLst>
                                    </p:anim>
                                    <p:anim calcmode="lin" valueType="num">
                                      <p:cBhvr additive="base">
                                        <p:cTn id="390" dur="4500"/>
                                        <p:tgtEl>
                                          <p:spTgt spid="16"/>
                                        </p:tgtEl>
                                        <p:attrNameLst>
                                          <p:attrName>ppt_y</p:attrName>
                                        </p:attrNameLst>
                                      </p:cBhvr>
                                      <p:tavLst>
                                        <p:tav tm="0">
                                          <p:val>
                                            <p:strVal val="ppt_y"/>
                                          </p:val>
                                        </p:tav>
                                        <p:tav tm="100000">
                                          <p:val>
                                            <p:strVal val="ppt_y"/>
                                          </p:val>
                                        </p:tav>
                                      </p:tavLst>
                                    </p:anim>
                                    <p:set>
                                      <p:cBhvr>
                                        <p:cTn id="391" dur="1" fill="hold">
                                          <p:stCondLst>
                                            <p:cond delay="4499"/>
                                          </p:stCondLst>
                                        </p:cTn>
                                        <p:tgtEl>
                                          <p:spTgt spid="16"/>
                                        </p:tgtEl>
                                        <p:attrNameLst>
                                          <p:attrName>style.visibility</p:attrName>
                                        </p:attrNameLst>
                                      </p:cBhvr>
                                      <p:to>
                                        <p:strVal val="hidden"/>
                                      </p:to>
                                    </p:set>
                                  </p:childTnLst>
                                </p:cTn>
                              </p:par>
                              <p:par>
                                <p:cTn id="392" presetID="3" presetClass="exit" presetSubtype="5" fill="hold" grpId="3" nodeType="withEffect">
                                  <p:stCondLst>
                                    <p:cond delay="0"/>
                                  </p:stCondLst>
                                  <p:childTnLst>
                                    <p:animEffect transition="out" filter="blinds(vertical)">
                                      <p:cBhvr>
                                        <p:cTn id="393" dur="5500"/>
                                        <p:tgtEl>
                                          <p:spTgt spid="16"/>
                                        </p:tgtEl>
                                      </p:cBhvr>
                                    </p:animEffect>
                                    <p:set>
                                      <p:cBhvr>
                                        <p:cTn id="394" dur="1" fill="hold">
                                          <p:stCondLst>
                                            <p:cond delay="5499"/>
                                          </p:stCondLst>
                                        </p:cTn>
                                        <p:tgtEl>
                                          <p:spTgt spid="16"/>
                                        </p:tgtEl>
                                        <p:attrNameLst>
                                          <p:attrName>style.visibility</p:attrName>
                                        </p:attrNameLst>
                                      </p:cBhvr>
                                      <p:to>
                                        <p:strVal val="hidden"/>
                                      </p:to>
                                    </p:set>
                                  </p:childTnLst>
                                </p:cTn>
                              </p:par>
                              <p:par>
                                <p:cTn id="395" presetID="2" presetClass="entr" presetSubtype="8" fill="hold" grpId="0" nodeType="withEffect">
                                  <p:stCondLst>
                                    <p:cond delay="0"/>
                                  </p:stCondLst>
                                  <p:childTnLst>
                                    <p:set>
                                      <p:cBhvr>
                                        <p:cTn id="396" dur="1" fill="hold">
                                          <p:stCondLst>
                                            <p:cond delay="0"/>
                                          </p:stCondLst>
                                        </p:cTn>
                                        <p:tgtEl>
                                          <p:spTgt spid="17"/>
                                        </p:tgtEl>
                                        <p:attrNameLst>
                                          <p:attrName>style.visibility</p:attrName>
                                        </p:attrNameLst>
                                      </p:cBhvr>
                                      <p:to>
                                        <p:strVal val="visible"/>
                                      </p:to>
                                    </p:set>
                                    <p:anim calcmode="lin" valueType="num">
                                      <p:cBhvr additive="base">
                                        <p:cTn id="397" dur="4000" fill="hold"/>
                                        <p:tgtEl>
                                          <p:spTgt spid="17"/>
                                        </p:tgtEl>
                                        <p:attrNameLst>
                                          <p:attrName>ppt_x</p:attrName>
                                        </p:attrNameLst>
                                      </p:cBhvr>
                                      <p:tavLst>
                                        <p:tav tm="0">
                                          <p:val>
                                            <p:strVal val="0-#ppt_w/2"/>
                                          </p:val>
                                        </p:tav>
                                        <p:tav tm="100000">
                                          <p:val>
                                            <p:strVal val="#ppt_x"/>
                                          </p:val>
                                        </p:tav>
                                      </p:tavLst>
                                    </p:anim>
                                    <p:anim calcmode="lin" valueType="num">
                                      <p:cBhvr additive="base">
                                        <p:cTn id="398" dur="4000" fill="hold"/>
                                        <p:tgtEl>
                                          <p:spTgt spid="17"/>
                                        </p:tgtEl>
                                        <p:attrNameLst>
                                          <p:attrName>ppt_y</p:attrName>
                                        </p:attrNameLst>
                                      </p:cBhvr>
                                      <p:tavLst>
                                        <p:tav tm="0">
                                          <p:val>
                                            <p:strVal val="#ppt_y"/>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17"/>
                                        </p:tgtEl>
                                        <p:attrNameLst>
                                          <p:attrName>style.visibility</p:attrName>
                                        </p:attrNameLst>
                                      </p:cBhvr>
                                      <p:to>
                                        <p:strVal val="visible"/>
                                      </p:to>
                                    </p:set>
                                    <p:anim calcmode="lin" valueType="num">
                                      <p:cBhvr>
                                        <p:cTn id="401" dur="4000" fill="hold"/>
                                        <p:tgtEl>
                                          <p:spTgt spid="17"/>
                                        </p:tgtEl>
                                        <p:attrNameLst>
                                          <p:attrName>ppt_w</p:attrName>
                                        </p:attrNameLst>
                                      </p:cBhvr>
                                      <p:tavLst>
                                        <p:tav tm="0" fmla="#ppt_w*sin(2.5*pi*$)">
                                          <p:val>
                                            <p:fltVal val="0"/>
                                          </p:val>
                                        </p:tav>
                                        <p:tav tm="100000">
                                          <p:val>
                                            <p:fltVal val="1"/>
                                          </p:val>
                                        </p:tav>
                                      </p:tavLst>
                                    </p:anim>
                                    <p:anim calcmode="lin" valueType="num">
                                      <p:cBhvr>
                                        <p:cTn id="402" dur="4000" fill="hold"/>
                                        <p:tgtEl>
                                          <p:spTgt spid="17"/>
                                        </p:tgtEl>
                                        <p:attrNameLst>
                                          <p:attrName>ppt_h</p:attrName>
                                        </p:attrNameLst>
                                      </p:cBhvr>
                                      <p:tavLst>
                                        <p:tav tm="0">
                                          <p:val>
                                            <p:strVal val="#ppt_h"/>
                                          </p:val>
                                        </p:tav>
                                        <p:tav tm="100000">
                                          <p:val>
                                            <p:strVal val="#ppt_h"/>
                                          </p:val>
                                        </p:tav>
                                      </p:tavLst>
                                    </p:anim>
                                  </p:childTnLst>
                                </p:cTn>
                              </p:par>
                              <p:par>
                                <p:cTn id="403" presetID="2" presetClass="exit" presetSubtype="2" fill="hold" grpId="2" nodeType="withEffect">
                                  <p:stCondLst>
                                    <p:cond delay="0"/>
                                  </p:stCondLst>
                                  <p:childTnLst>
                                    <p:anim calcmode="lin" valueType="num">
                                      <p:cBhvr additive="base">
                                        <p:cTn id="404" dur="4500"/>
                                        <p:tgtEl>
                                          <p:spTgt spid="17"/>
                                        </p:tgtEl>
                                        <p:attrNameLst>
                                          <p:attrName>ppt_x</p:attrName>
                                        </p:attrNameLst>
                                      </p:cBhvr>
                                      <p:tavLst>
                                        <p:tav tm="0">
                                          <p:val>
                                            <p:strVal val="ppt_x"/>
                                          </p:val>
                                        </p:tav>
                                        <p:tav tm="100000">
                                          <p:val>
                                            <p:strVal val="1+ppt_w/2"/>
                                          </p:val>
                                        </p:tav>
                                      </p:tavLst>
                                    </p:anim>
                                    <p:anim calcmode="lin" valueType="num">
                                      <p:cBhvr additive="base">
                                        <p:cTn id="405" dur="4500"/>
                                        <p:tgtEl>
                                          <p:spTgt spid="17"/>
                                        </p:tgtEl>
                                        <p:attrNameLst>
                                          <p:attrName>ppt_y</p:attrName>
                                        </p:attrNameLst>
                                      </p:cBhvr>
                                      <p:tavLst>
                                        <p:tav tm="0">
                                          <p:val>
                                            <p:strVal val="ppt_y"/>
                                          </p:val>
                                        </p:tav>
                                        <p:tav tm="100000">
                                          <p:val>
                                            <p:strVal val="ppt_y"/>
                                          </p:val>
                                        </p:tav>
                                      </p:tavLst>
                                    </p:anim>
                                    <p:set>
                                      <p:cBhvr>
                                        <p:cTn id="406" dur="1" fill="hold">
                                          <p:stCondLst>
                                            <p:cond delay="4499"/>
                                          </p:stCondLst>
                                        </p:cTn>
                                        <p:tgtEl>
                                          <p:spTgt spid="17"/>
                                        </p:tgtEl>
                                        <p:attrNameLst>
                                          <p:attrName>style.visibility</p:attrName>
                                        </p:attrNameLst>
                                      </p:cBhvr>
                                      <p:to>
                                        <p:strVal val="hidden"/>
                                      </p:to>
                                    </p:set>
                                  </p:childTnLst>
                                </p:cTn>
                              </p:par>
                              <p:par>
                                <p:cTn id="407" presetID="3" presetClass="exit" presetSubtype="5" fill="hold" grpId="3" nodeType="withEffect">
                                  <p:stCondLst>
                                    <p:cond delay="0"/>
                                  </p:stCondLst>
                                  <p:childTnLst>
                                    <p:animEffect transition="out" filter="blinds(vertical)">
                                      <p:cBhvr>
                                        <p:cTn id="408" dur="5500"/>
                                        <p:tgtEl>
                                          <p:spTgt spid="17"/>
                                        </p:tgtEl>
                                      </p:cBhvr>
                                    </p:animEffect>
                                    <p:set>
                                      <p:cBhvr>
                                        <p:cTn id="409" dur="1" fill="hold">
                                          <p:stCondLst>
                                            <p:cond delay="5499"/>
                                          </p:stCondLst>
                                        </p:cTn>
                                        <p:tgtEl>
                                          <p:spTgt spid="17"/>
                                        </p:tgtEl>
                                        <p:attrNameLst>
                                          <p:attrName>style.visibility</p:attrName>
                                        </p:attrNameLst>
                                      </p:cBhvr>
                                      <p:to>
                                        <p:strVal val="hidden"/>
                                      </p:to>
                                    </p:set>
                                  </p:childTnLst>
                                </p:cTn>
                              </p:par>
                              <p:par>
                                <p:cTn id="410" presetID="2" presetClass="entr" presetSubtype="8" fill="hold" grpId="0" nodeType="withEffect">
                                  <p:stCondLst>
                                    <p:cond delay="0"/>
                                  </p:stCondLst>
                                  <p:childTnLst>
                                    <p:set>
                                      <p:cBhvr>
                                        <p:cTn id="411" dur="1" fill="hold">
                                          <p:stCondLst>
                                            <p:cond delay="0"/>
                                          </p:stCondLst>
                                        </p:cTn>
                                        <p:tgtEl>
                                          <p:spTgt spid="18"/>
                                        </p:tgtEl>
                                        <p:attrNameLst>
                                          <p:attrName>style.visibility</p:attrName>
                                        </p:attrNameLst>
                                      </p:cBhvr>
                                      <p:to>
                                        <p:strVal val="visible"/>
                                      </p:to>
                                    </p:set>
                                    <p:anim calcmode="lin" valueType="num">
                                      <p:cBhvr additive="base">
                                        <p:cTn id="412" dur="4000" fill="hold"/>
                                        <p:tgtEl>
                                          <p:spTgt spid="18"/>
                                        </p:tgtEl>
                                        <p:attrNameLst>
                                          <p:attrName>ppt_x</p:attrName>
                                        </p:attrNameLst>
                                      </p:cBhvr>
                                      <p:tavLst>
                                        <p:tav tm="0">
                                          <p:val>
                                            <p:strVal val="0-#ppt_w/2"/>
                                          </p:val>
                                        </p:tav>
                                        <p:tav tm="100000">
                                          <p:val>
                                            <p:strVal val="#ppt_x"/>
                                          </p:val>
                                        </p:tav>
                                      </p:tavLst>
                                    </p:anim>
                                    <p:anim calcmode="lin" valueType="num">
                                      <p:cBhvr additive="base">
                                        <p:cTn id="413" dur="4000" fill="hold"/>
                                        <p:tgtEl>
                                          <p:spTgt spid="18"/>
                                        </p:tgtEl>
                                        <p:attrNameLst>
                                          <p:attrName>ppt_y</p:attrName>
                                        </p:attrNameLst>
                                      </p:cBhvr>
                                      <p:tavLst>
                                        <p:tav tm="0">
                                          <p:val>
                                            <p:strVal val="#ppt_y"/>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18"/>
                                        </p:tgtEl>
                                        <p:attrNameLst>
                                          <p:attrName>style.visibility</p:attrName>
                                        </p:attrNameLst>
                                      </p:cBhvr>
                                      <p:to>
                                        <p:strVal val="visible"/>
                                      </p:to>
                                    </p:set>
                                    <p:anim calcmode="lin" valueType="num">
                                      <p:cBhvr>
                                        <p:cTn id="416" dur="4000" fill="hold"/>
                                        <p:tgtEl>
                                          <p:spTgt spid="18"/>
                                        </p:tgtEl>
                                        <p:attrNameLst>
                                          <p:attrName>ppt_w</p:attrName>
                                        </p:attrNameLst>
                                      </p:cBhvr>
                                      <p:tavLst>
                                        <p:tav tm="0" fmla="#ppt_w*sin(2.5*pi*$)">
                                          <p:val>
                                            <p:fltVal val="0"/>
                                          </p:val>
                                        </p:tav>
                                        <p:tav tm="100000">
                                          <p:val>
                                            <p:fltVal val="1"/>
                                          </p:val>
                                        </p:tav>
                                      </p:tavLst>
                                    </p:anim>
                                    <p:anim calcmode="lin" valueType="num">
                                      <p:cBhvr>
                                        <p:cTn id="417" dur="4000" fill="hold"/>
                                        <p:tgtEl>
                                          <p:spTgt spid="18"/>
                                        </p:tgtEl>
                                        <p:attrNameLst>
                                          <p:attrName>ppt_h</p:attrName>
                                        </p:attrNameLst>
                                      </p:cBhvr>
                                      <p:tavLst>
                                        <p:tav tm="0">
                                          <p:val>
                                            <p:strVal val="#ppt_h"/>
                                          </p:val>
                                        </p:tav>
                                        <p:tav tm="100000">
                                          <p:val>
                                            <p:strVal val="#ppt_h"/>
                                          </p:val>
                                        </p:tav>
                                      </p:tavLst>
                                    </p:anim>
                                  </p:childTnLst>
                                </p:cTn>
                              </p:par>
                              <p:par>
                                <p:cTn id="418" presetID="2" presetClass="exit" presetSubtype="2" fill="hold" grpId="2" nodeType="withEffect">
                                  <p:stCondLst>
                                    <p:cond delay="0"/>
                                  </p:stCondLst>
                                  <p:childTnLst>
                                    <p:anim calcmode="lin" valueType="num">
                                      <p:cBhvr additive="base">
                                        <p:cTn id="419" dur="4500"/>
                                        <p:tgtEl>
                                          <p:spTgt spid="18"/>
                                        </p:tgtEl>
                                        <p:attrNameLst>
                                          <p:attrName>ppt_x</p:attrName>
                                        </p:attrNameLst>
                                      </p:cBhvr>
                                      <p:tavLst>
                                        <p:tav tm="0">
                                          <p:val>
                                            <p:strVal val="ppt_x"/>
                                          </p:val>
                                        </p:tav>
                                        <p:tav tm="100000">
                                          <p:val>
                                            <p:strVal val="1+ppt_w/2"/>
                                          </p:val>
                                        </p:tav>
                                      </p:tavLst>
                                    </p:anim>
                                    <p:anim calcmode="lin" valueType="num">
                                      <p:cBhvr additive="base">
                                        <p:cTn id="420" dur="4500"/>
                                        <p:tgtEl>
                                          <p:spTgt spid="18"/>
                                        </p:tgtEl>
                                        <p:attrNameLst>
                                          <p:attrName>ppt_y</p:attrName>
                                        </p:attrNameLst>
                                      </p:cBhvr>
                                      <p:tavLst>
                                        <p:tav tm="0">
                                          <p:val>
                                            <p:strVal val="ppt_y"/>
                                          </p:val>
                                        </p:tav>
                                        <p:tav tm="100000">
                                          <p:val>
                                            <p:strVal val="ppt_y"/>
                                          </p:val>
                                        </p:tav>
                                      </p:tavLst>
                                    </p:anim>
                                    <p:set>
                                      <p:cBhvr>
                                        <p:cTn id="421" dur="1" fill="hold">
                                          <p:stCondLst>
                                            <p:cond delay="4499"/>
                                          </p:stCondLst>
                                        </p:cTn>
                                        <p:tgtEl>
                                          <p:spTgt spid="18"/>
                                        </p:tgtEl>
                                        <p:attrNameLst>
                                          <p:attrName>style.visibility</p:attrName>
                                        </p:attrNameLst>
                                      </p:cBhvr>
                                      <p:to>
                                        <p:strVal val="hidden"/>
                                      </p:to>
                                    </p:set>
                                  </p:childTnLst>
                                </p:cTn>
                              </p:par>
                              <p:par>
                                <p:cTn id="422" presetID="3" presetClass="exit" presetSubtype="5" fill="hold" grpId="3" nodeType="withEffect">
                                  <p:stCondLst>
                                    <p:cond delay="0"/>
                                  </p:stCondLst>
                                  <p:childTnLst>
                                    <p:animEffect transition="out" filter="blinds(vertical)">
                                      <p:cBhvr>
                                        <p:cTn id="423" dur="5500"/>
                                        <p:tgtEl>
                                          <p:spTgt spid="18"/>
                                        </p:tgtEl>
                                      </p:cBhvr>
                                    </p:animEffect>
                                    <p:set>
                                      <p:cBhvr>
                                        <p:cTn id="424" dur="1" fill="hold">
                                          <p:stCondLst>
                                            <p:cond delay="5499"/>
                                          </p:stCondLst>
                                        </p:cTn>
                                        <p:tgtEl>
                                          <p:spTgt spid="18"/>
                                        </p:tgtEl>
                                        <p:attrNameLst>
                                          <p:attrName>style.visibility</p:attrName>
                                        </p:attrNameLst>
                                      </p:cBhvr>
                                      <p:to>
                                        <p:strVal val="hidden"/>
                                      </p:to>
                                    </p:set>
                                  </p:childTnLst>
                                </p:cTn>
                              </p:par>
                              <p:par>
                                <p:cTn id="425" presetID="2" presetClass="entr" presetSubtype="8" fill="hold" grpId="0" nodeType="withEffect">
                                  <p:stCondLst>
                                    <p:cond delay="0"/>
                                  </p:stCondLst>
                                  <p:childTnLst>
                                    <p:set>
                                      <p:cBhvr>
                                        <p:cTn id="426" dur="1" fill="hold">
                                          <p:stCondLst>
                                            <p:cond delay="0"/>
                                          </p:stCondLst>
                                        </p:cTn>
                                        <p:tgtEl>
                                          <p:spTgt spid="15"/>
                                        </p:tgtEl>
                                        <p:attrNameLst>
                                          <p:attrName>style.visibility</p:attrName>
                                        </p:attrNameLst>
                                      </p:cBhvr>
                                      <p:to>
                                        <p:strVal val="visible"/>
                                      </p:to>
                                    </p:set>
                                    <p:anim calcmode="lin" valueType="num">
                                      <p:cBhvr additive="base">
                                        <p:cTn id="427" dur="4000" fill="hold"/>
                                        <p:tgtEl>
                                          <p:spTgt spid="15"/>
                                        </p:tgtEl>
                                        <p:attrNameLst>
                                          <p:attrName>ppt_x</p:attrName>
                                        </p:attrNameLst>
                                      </p:cBhvr>
                                      <p:tavLst>
                                        <p:tav tm="0">
                                          <p:val>
                                            <p:strVal val="0-#ppt_w/2"/>
                                          </p:val>
                                        </p:tav>
                                        <p:tav tm="100000">
                                          <p:val>
                                            <p:strVal val="#ppt_x"/>
                                          </p:val>
                                        </p:tav>
                                      </p:tavLst>
                                    </p:anim>
                                    <p:anim calcmode="lin" valueType="num">
                                      <p:cBhvr additive="base">
                                        <p:cTn id="428" dur="4000" fill="hold"/>
                                        <p:tgtEl>
                                          <p:spTgt spid="15"/>
                                        </p:tgtEl>
                                        <p:attrNameLst>
                                          <p:attrName>ppt_y</p:attrName>
                                        </p:attrNameLst>
                                      </p:cBhvr>
                                      <p:tavLst>
                                        <p:tav tm="0">
                                          <p:val>
                                            <p:strVal val="#ppt_y"/>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15"/>
                                        </p:tgtEl>
                                        <p:attrNameLst>
                                          <p:attrName>style.visibility</p:attrName>
                                        </p:attrNameLst>
                                      </p:cBhvr>
                                      <p:to>
                                        <p:strVal val="visible"/>
                                      </p:to>
                                    </p:set>
                                    <p:anim calcmode="lin" valueType="num">
                                      <p:cBhvr>
                                        <p:cTn id="431" dur="4000" fill="hold"/>
                                        <p:tgtEl>
                                          <p:spTgt spid="15"/>
                                        </p:tgtEl>
                                        <p:attrNameLst>
                                          <p:attrName>ppt_w</p:attrName>
                                        </p:attrNameLst>
                                      </p:cBhvr>
                                      <p:tavLst>
                                        <p:tav tm="0" fmla="#ppt_w*sin(2.5*pi*$)">
                                          <p:val>
                                            <p:fltVal val="0"/>
                                          </p:val>
                                        </p:tav>
                                        <p:tav tm="100000">
                                          <p:val>
                                            <p:fltVal val="1"/>
                                          </p:val>
                                        </p:tav>
                                      </p:tavLst>
                                    </p:anim>
                                    <p:anim calcmode="lin" valueType="num">
                                      <p:cBhvr>
                                        <p:cTn id="432" dur="4000" fill="hold"/>
                                        <p:tgtEl>
                                          <p:spTgt spid="15"/>
                                        </p:tgtEl>
                                        <p:attrNameLst>
                                          <p:attrName>ppt_h</p:attrName>
                                        </p:attrNameLst>
                                      </p:cBhvr>
                                      <p:tavLst>
                                        <p:tav tm="0">
                                          <p:val>
                                            <p:strVal val="#ppt_h"/>
                                          </p:val>
                                        </p:tav>
                                        <p:tav tm="100000">
                                          <p:val>
                                            <p:strVal val="#ppt_h"/>
                                          </p:val>
                                        </p:tav>
                                      </p:tavLst>
                                    </p:anim>
                                  </p:childTnLst>
                                </p:cTn>
                              </p:par>
                              <p:par>
                                <p:cTn id="433" presetID="2" presetClass="exit" presetSubtype="2" fill="hold" grpId="2" nodeType="withEffect">
                                  <p:stCondLst>
                                    <p:cond delay="0"/>
                                  </p:stCondLst>
                                  <p:childTnLst>
                                    <p:anim calcmode="lin" valueType="num">
                                      <p:cBhvr additive="base">
                                        <p:cTn id="434" dur="4500"/>
                                        <p:tgtEl>
                                          <p:spTgt spid="15"/>
                                        </p:tgtEl>
                                        <p:attrNameLst>
                                          <p:attrName>ppt_x</p:attrName>
                                        </p:attrNameLst>
                                      </p:cBhvr>
                                      <p:tavLst>
                                        <p:tav tm="0">
                                          <p:val>
                                            <p:strVal val="ppt_x"/>
                                          </p:val>
                                        </p:tav>
                                        <p:tav tm="100000">
                                          <p:val>
                                            <p:strVal val="1+ppt_w/2"/>
                                          </p:val>
                                        </p:tav>
                                      </p:tavLst>
                                    </p:anim>
                                    <p:anim calcmode="lin" valueType="num">
                                      <p:cBhvr additive="base">
                                        <p:cTn id="435" dur="4500"/>
                                        <p:tgtEl>
                                          <p:spTgt spid="15"/>
                                        </p:tgtEl>
                                        <p:attrNameLst>
                                          <p:attrName>ppt_y</p:attrName>
                                        </p:attrNameLst>
                                      </p:cBhvr>
                                      <p:tavLst>
                                        <p:tav tm="0">
                                          <p:val>
                                            <p:strVal val="ppt_y"/>
                                          </p:val>
                                        </p:tav>
                                        <p:tav tm="100000">
                                          <p:val>
                                            <p:strVal val="ppt_y"/>
                                          </p:val>
                                        </p:tav>
                                      </p:tavLst>
                                    </p:anim>
                                    <p:set>
                                      <p:cBhvr>
                                        <p:cTn id="436" dur="1" fill="hold">
                                          <p:stCondLst>
                                            <p:cond delay="4499"/>
                                          </p:stCondLst>
                                        </p:cTn>
                                        <p:tgtEl>
                                          <p:spTgt spid="15"/>
                                        </p:tgtEl>
                                        <p:attrNameLst>
                                          <p:attrName>style.visibility</p:attrName>
                                        </p:attrNameLst>
                                      </p:cBhvr>
                                      <p:to>
                                        <p:strVal val="hidden"/>
                                      </p:to>
                                    </p:set>
                                  </p:childTnLst>
                                </p:cTn>
                              </p:par>
                              <p:par>
                                <p:cTn id="437" presetID="3" presetClass="exit" presetSubtype="5" fill="hold" grpId="3" nodeType="withEffect">
                                  <p:stCondLst>
                                    <p:cond delay="0"/>
                                  </p:stCondLst>
                                  <p:childTnLst>
                                    <p:animEffect transition="out" filter="blinds(vertical)">
                                      <p:cBhvr>
                                        <p:cTn id="438" dur="5500"/>
                                        <p:tgtEl>
                                          <p:spTgt spid="15"/>
                                        </p:tgtEl>
                                      </p:cBhvr>
                                    </p:animEffect>
                                    <p:set>
                                      <p:cBhvr>
                                        <p:cTn id="439" dur="1" fill="hold">
                                          <p:stCondLst>
                                            <p:cond delay="5499"/>
                                          </p:stCondLst>
                                        </p:cTn>
                                        <p:tgtEl>
                                          <p:spTgt spid="15"/>
                                        </p:tgtEl>
                                        <p:attrNameLst>
                                          <p:attrName>style.visibility</p:attrName>
                                        </p:attrNameLst>
                                      </p:cBhvr>
                                      <p:to>
                                        <p:strVal val="hidden"/>
                                      </p:to>
                                    </p:set>
                                  </p:childTnLst>
                                </p:cTn>
                              </p:par>
                              <p:par>
                                <p:cTn id="440" presetID="2" presetClass="entr" presetSubtype="8" fill="hold" grpId="0" nodeType="withEffect">
                                  <p:stCondLst>
                                    <p:cond delay="0"/>
                                  </p:stCondLst>
                                  <p:childTnLst>
                                    <p:set>
                                      <p:cBhvr>
                                        <p:cTn id="441" dur="1" fill="hold">
                                          <p:stCondLst>
                                            <p:cond delay="0"/>
                                          </p:stCondLst>
                                        </p:cTn>
                                        <p:tgtEl>
                                          <p:spTgt spid="14"/>
                                        </p:tgtEl>
                                        <p:attrNameLst>
                                          <p:attrName>style.visibility</p:attrName>
                                        </p:attrNameLst>
                                      </p:cBhvr>
                                      <p:to>
                                        <p:strVal val="visible"/>
                                      </p:to>
                                    </p:set>
                                    <p:anim calcmode="lin" valueType="num">
                                      <p:cBhvr additive="base">
                                        <p:cTn id="442" dur="4000" fill="hold"/>
                                        <p:tgtEl>
                                          <p:spTgt spid="14"/>
                                        </p:tgtEl>
                                        <p:attrNameLst>
                                          <p:attrName>ppt_x</p:attrName>
                                        </p:attrNameLst>
                                      </p:cBhvr>
                                      <p:tavLst>
                                        <p:tav tm="0">
                                          <p:val>
                                            <p:strVal val="0-#ppt_w/2"/>
                                          </p:val>
                                        </p:tav>
                                        <p:tav tm="100000">
                                          <p:val>
                                            <p:strVal val="#ppt_x"/>
                                          </p:val>
                                        </p:tav>
                                      </p:tavLst>
                                    </p:anim>
                                    <p:anim calcmode="lin" valueType="num">
                                      <p:cBhvr additive="base">
                                        <p:cTn id="443" dur="4000" fill="hold"/>
                                        <p:tgtEl>
                                          <p:spTgt spid="14"/>
                                        </p:tgtEl>
                                        <p:attrNameLst>
                                          <p:attrName>ppt_y</p:attrName>
                                        </p:attrNameLst>
                                      </p:cBhvr>
                                      <p:tavLst>
                                        <p:tav tm="0">
                                          <p:val>
                                            <p:strVal val="#ppt_y"/>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14"/>
                                        </p:tgtEl>
                                        <p:attrNameLst>
                                          <p:attrName>style.visibility</p:attrName>
                                        </p:attrNameLst>
                                      </p:cBhvr>
                                      <p:to>
                                        <p:strVal val="visible"/>
                                      </p:to>
                                    </p:set>
                                    <p:anim calcmode="lin" valueType="num">
                                      <p:cBhvr>
                                        <p:cTn id="446" dur="4000" fill="hold"/>
                                        <p:tgtEl>
                                          <p:spTgt spid="14"/>
                                        </p:tgtEl>
                                        <p:attrNameLst>
                                          <p:attrName>ppt_w</p:attrName>
                                        </p:attrNameLst>
                                      </p:cBhvr>
                                      <p:tavLst>
                                        <p:tav tm="0" fmla="#ppt_w*sin(2.5*pi*$)">
                                          <p:val>
                                            <p:fltVal val="0"/>
                                          </p:val>
                                        </p:tav>
                                        <p:tav tm="100000">
                                          <p:val>
                                            <p:fltVal val="1"/>
                                          </p:val>
                                        </p:tav>
                                      </p:tavLst>
                                    </p:anim>
                                    <p:anim calcmode="lin" valueType="num">
                                      <p:cBhvr>
                                        <p:cTn id="447" dur="4000" fill="hold"/>
                                        <p:tgtEl>
                                          <p:spTgt spid="14"/>
                                        </p:tgtEl>
                                        <p:attrNameLst>
                                          <p:attrName>ppt_h</p:attrName>
                                        </p:attrNameLst>
                                      </p:cBhvr>
                                      <p:tavLst>
                                        <p:tav tm="0">
                                          <p:val>
                                            <p:strVal val="#ppt_h"/>
                                          </p:val>
                                        </p:tav>
                                        <p:tav tm="100000">
                                          <p:val>
                                            <p:strVal val="#ppt_h"/>
                                          </p:val>
                                        </p:tav>
                                      </p:tavLst>
                                    </p:anim>
                                  </p:childTnLst>
                                </p:cTn>
                              </p:par>
                              <p:par>
                                <p:cTn id="448" presetID="2" presetClass="exit" presetSubtype="2" fill="hold" grpId="2" nodeType="withEffect">
                                  <p:stCondLst>
                                    <p:cond delay="0"/>
                                  </p:stCondLst>
                                  <p:childTnLst>
                                    <p:anim calcmode="lin" valueType="num">
                                      <p:cBhvr additive="base">
                                        <p:cTn id="449" dur="4500"/>
                                        <p:tgtEl>
                                          <p:spTgt spid="14"/>
                                        </p:tgtEl>
                                        <p:attrNameLst>
                                          <p:attrName>ppt_x</p:attrName>
                                        </p:attrNameLst>
                                      </p:cBhvr>
                                      <p:tavLst>
                                        <p:tav tm="0">
                                          <p:val>
                                            <p:strVal val="ppt_x"/>
                                          </p:val>
                                        </p:tav>
                                        <p:tav tm="100000">
                                          <p:val>
                                            <p:strVal val="1+ppt_w/2"/>
                                          </p:val>
                                        </p:tav>
                                      </p:tavLst>
                                    </p:anim>
                                    <p:anim calcmode="lin" valueType="num">
                                      <p:cBhvr additive="base">
                                        <p:cTn id="450" dur="4500"/>
                                        <p:tgtEl>
                                          <p:spTgt spid="14"/>
                                        </p:tgtEl>
                                        <p:attrNameLst>
                                          <p:attrName>ppt_y</p:attrName>
                                        </p:attrNameLst>
                                      </p:cBhvr>
                                      <p:tavLst>
                                        <p:tav tm="0">
                                          <p:val>
                                            <p:strVal val="ppt_y"/>
                                          </p:val>
                                        </p:tav>
                                        <p:tav tm="100000">
                                          <p:val>
                                            <p:strVal val="ppt_y"/>
                                          </p:val>
                                        </p:tav>
                                      </p:tavLst>
                                    </p:anim>
                                    <p:set>
                                      <p:cBhvr>
                                        <p:cTn id="451" dur="1" fill="hold">
                                          <p:stCondLst>
                                            <p:cond delay="4499"/>
                                          </p:stCondLst>
                                        </p:cTn>
                                        <p:tgtEl>
                                          <p:spTgt spid="14"/>
                                        </p:tgtEl>
                                        <p:attrNameLst>
                                          <p:attrName>style.visibility</p:attrName>
                                        </p:attrNameLst>
                                      </p:cBhvr>
                                      <p:to>
                                        <p:strVal val="hidden"/>
                                      </p:to>
                                    </p:set>
                                  </p:childTnLst>
                                </p:cTn>
                              </p:par>
                              <p:par>
                                <p:cTn id="452" presetID="3" presetClass="exit" presetSubtype="5" fill="hold" grpId="3" nodeType="withEffect">
                                  <p:stCondLst>
                                    <p:cond delay="0"/>
                                  </p:stCondLst>
                                  <p:childTnLst>
                                    <p:animEffect transition="out" filter="blinds(vertical)">
                                      <p:cBhvr>
                                        <p:cTn id="453" dur="5500"/>
                                        <p:tgtEl>
                                          <p:spTgt spid="14"/>
                                        </p:tgtEl>
                                      </p:cBhvr>
                                    </p:animEffect>
                                    <p:set>
                                      <p:cBhvr>
                                        <p:cTn id="454" dur="1" fill="hold">
                                          <p:stCondLst>
                                            <p:cond delay="5499"/>
                                          </p:stCondLst>
                                        </p:cTn>
                                        <p:tgtEl>
                                          <p:spTgt spid="14"/>
                                        </p:tgtEl>
                                        <p:attrNameLst>
                                          <p:attrName>style.visibility</p:attrName>
                                        </p:attrNameLst>
                                      </p:cBhvr>
                                      <p:to>
                                        <p:strVal val="hidden"/>
                                      </p:to>
                                    </p:set>
                                  </p:childTnLst>
                                </p:cTn>
                              </p:par>
                              <p:par>
                                <p:cTn id="455" presetID="2" presetClass="entr" presetSubtype="8" fill="hold" grpId="0" nodeType="withEffect">
                                  <p:stCondLst>
                                    <p:cond delay="0"/>
                                  </p:stCondLst>
                                  <p:childTnLst>
                                    <p:set>
                                      <p:cBhvr>
                                        <p:cTn id="456" dur="1" fill="hold">
                                          <p:stCondLst>
                                            <p:cond delay="0"/>
                                          </p:stCondLst>
                                        </p:cTn>
                                        <p:tgtEl>
                                          <p:spTgt spid="13"/>
                                        </p:tgtEl>
                                        <p:attrNameLst>
                                          <p:attrName>style.visibility</p:attrName>
                                        </p:attrNameLst>
                                      </p:cBhvr>
                                      <p:to>
                                        <p:strVal val="visible"/>
                                      </p:to>
                                    </p:set>
                                    <p:anim calcmode="lin" valueType="num">
                                      <p:cBhvr additive="base">
                                        <p:cTn id="457" dur="4000" fill="hold"/>
                                        <p:tgtEl>
                                          <p:spTgt spid="13"/>
                                        </p:tgtEl>
                                        <p:attrNameLst>
                                          <p:attrName>ppt_x</p:attrName>
                                        </p:attrNameLst>
                                      </p:cBhvr>
                                      <p:tavLst>
                                        <p:tav tm="0">
                                          <p:val>
                                            <p:strVal val="0-#ppt_w/2"/>
                                          </p:val>
                                        </p:tav>
                                        <p:tav tm="100000">
                                          <p:val>
                                            <p:strVal val="#ppt_x"/>
                                          </p:val>
                                        </p:tav>
                                      </p:tavLst>
                                    </p:anim>
                                    <p:anim calcmode="lin" valueType="num">
                                      <p:cBhvr additive="base">
                                        <p:cTn id="458" dur="4000" fill="hold"/>
                                        <p:tgtEl>
                                          <p:spTgt spid="13"/>
                                        </p:tgtEl>
                                        <p:attrNameLst>
                                          <p:attrName>ppt_y</p:attrName>
                                        </p:attrNameLst>
                                      </p:cBhvr>
                                      <p:tavLst>
                                        <p:tav tm="0">
                                          <p:val>
                                            <p:strVal val="#ppt_y"/>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13"/>
                                        </p:tgtEl>
                                        <p:attrNameLst>
                                          <p:attrName>style.visibility</p:attrName>
                                        </p:attrNameLst>
                                      </p:cBhvr>
                                      <p:to>
                                        <p:strVal val="visible"/>
                                      </p:to>
                                    </p:set>
                                    <p:anim calcmode="lin" valueType="num">
                                      <p:cBhvr>
                                        <p:cTn id="461" dur="4000" fill="hold"/>
                                        <p:tgtEl>
                                          <p:spTgt spid="13"/>
                                        </p:tgtEl>
                                        <p:attrNameLst>
                                          <p:attrName>ppt_w</p:attrName>
                                        </p:attrNameLst>
                                      </p:cBhvr>
                                      <p:tavLst>
                                        <p:tav tm="0" fmla="#ppt_w*sin(2.5*pi*$)">
                                          <p:val>
                                            <p:fltVal val="0"/>
                                          </p:val>
                                        </p:tav>
                                        <p:tav tm="100000">
                                          <p:val>
                                            <p:fltVal val="1"/>
                                          </p:val>
                                        </p:tav>
                                      </p:tavLst>
                                    </p:anim>
                                    <p:anim calcmode="lin" valueType="num">
                                      <p:cBhvr>
                                        <p:cTn id="462" dur="4000" fill="hold"/>
                                        <p:tgtEl>
                                          <p:spTgt spid="13"/>
                                        </p:tgtEl>
                                        <p:attrNameLst>
                                          <p:attrName>ppt_h</p:attrName>
                                        </p:attrNameLst>
                                      </p:cBhvr>
                                      <p:tavLst>
                                        <p:tav tm="0">
                                          <p:val>
                                            <p:strVal val="#ppt_h"/>
                                          </p:val>
                                        </p:tav>
                                        <p:tav tm="100000">
                                          <p:val>
                                            <p:strVal val="#ppt_h"/>
                                          </p:val>
                                        </p:tav>
                                      </p:tavLst>
                                    </p:anim>
                                  </p:childTnLst>
                                </p:cTn>
                              </p:par>
                              <p:par>
                                <p:cTn id="463" presetID="2" presetClass="exit" presetSubtype="2" fill="hold" grpId="2" nodeType="withEffect">
                                  <p:stCondLst>
                                    <p:cond delay="0"/>
                                  </p:stCondLst>
                                  <p:childTnLst>
                                    <p:anim calcmode="lin" valueType="num">
                                      <p:cBhvr additive="base">
                                        <p:cTn id="464" dur="4500"/>
                                        <p:tgtEl>
                                          <p:spTgt spid="13"/>
                                        </p:tgtEl>
                                        <p:attrNameLst>
                                          <p:attrName>ppt_x</p:attrName>
                                        </p:attrNameLst>
                                      </p:cBhvr>
                                      <p:tavLst>
                                        <p:tav tm="0">
                                          <p:val>
                                            <p:strVal val="ppt_x"/>
                                          </p:val>
                                        </p:tav>
                                        <p:tav tm="100000">
                                          <p:val>
                                            <p:strVal val="1+ppt_w/2"/>
                                          </p:val>
                                        </p:tav>
                                      </p:tavLst>
                                    </p:anim>
                                    <p:anim calcmode="lin" valueType="num">
                                      <p:cBhvr additive="base">
                                        <p:cTn id="465" dur="4500"/>
                                        <p:tgtEl>
                                          <p:spTgt spid="13"/>
                                        </p:tgtEl>
                                        <p:attrNameLst>
                                          <p:attrName>ppt_y</p:attrName>
                                        </p:attrNameLst>
                                      </p:cBhvr>
                                      <p:tavLst>
                                        <p:tav tm="0">
                                          <p:val>
                                            <p:strVal val="ppt_y"/>
                                          </p:val>
                                        </p:tav>
                                        <p:tav tm="100000">
                                          <p:val>
                                            <p:strVal val="ppt_y"/>
                                          </p:val>
                                        </p:tav>
                                      </p:tavLst>
                                    </p:anim>
                                    <p:set>
                                      <p:cBhvr>
                                        <p:cTn id="466" dur="1" fill="hold">
                                          <p:stCondLst>
                                            <p:cond delay="4499"/>
                                          </p:stCondLst>
                                        </p:cTn>
                                        <p:tgtEl>
                                          <p:spTgt spid="13"/>
                                        </p:tgtEl>
                                        <p:attrNameLst>
                                          <p:attrName>style.visibility</p:attrName>
                                        </p:attrNameLst>
                                      </p:cBhvr>
                                      <p:to>
                                        <p:strVal val="hidden"/>
                                      </p:to>
                                    </p:set>
                                  </p:childTnLst>
                                </p:cTn>
                              </p:par>
                              <p:par>
                                <p:cTn id="467" presetID="3" presetClass="exit" presetSubtype="5" fill="hold" grpId="3" nodeType="withEffect">
                                  <p:stCondLst>
                                    <p:cond delay="0"/>
                                  </p:stCondLst>
                                  <p:childTnLst>
                                    <p:animEffect transition="out" filter="blinds(vertical)">
                                      <p:cBhvr>
                                        <p:cTn id="468" dur="5500"/>
                                        <p:tgtEl>
                                          <p:spTgt spid="13"/>
                                        </p:tgtEl>
                                      </p:cBhvr>
                                    </p:animEffect>
                                    <p:set>
                                      <p:cBhvr>
                                        <p:cTn id="469" dur="1" fill="hold">
                                          <p:stCondLst>
                                            <p:cond delay="5499"/>
                                          </p:stCondLst>
                                        </p:cTn>
                                        <p:tgtEl>
                                          <p:spTgt spid="13"/>
                                        </p:tgtEl>
                                        <p:attrNameLst>
                                          <p:attrName>style.visibility</p:attrName>
                                        </p:attrNameLst>
                                      </p:cBhvr>
                                      <p:to>
                                        <p:strVal val="hidden"/>
                                      </p:to>
                                    </p:set>
                                  </p:childTnLst>
                                </p:cTn>
                              </p:par>
                              <p:par>
                                <p:cTn id="470" presetID="2" presetClass="entr" presetSubtype="8" fill="hold" grpId="0" nodeType="withEffect">
                                  <p:stCondLst>
                                    <p:cond delay="0"/>
                                  </p:stCondLst>
                                  <p:childTnLst>
                                    <p:set>
                                      <p:cBhvr>
                                        <p:cTn id="471" dur="1" fill="hold">
                                          <p:stCondLst>
                                            <p:cond delay="0"/>
                                          </p:stCondLst>
                                        </p:cTn>
                                        <p:tgtEl>
                                          <p:spTgt spid="12"/>
                                        </p:tgtEl>
                                        <p:attrNameLst>
                                          <p:attrName>style.visibility</p:attrName>
                                        </p:attrNameLst>
                                      </p:cBhvr>
                                      <p:to>
                                        <p:strVal val="visible"/>
                                      </p:to>
                                    </p:set>
                                    <p:anim calcmode="lin" valueType="num">
                                      <p:cBhvr additive="base">
                                        <p:cTn id="472" dur="4000" fill="hold"/>
                                        <p:tgtEl>
                                          <p:spTgt spid="12"/>
                                        </p:tgtEl>
                                        <p:attrNameLst>
                                          <p:attrName>ppt_x</p:attrName>
                                        </p:attrNameLst>
                                      </p:cBhvr>
                                      <p:tavLst>
                                        <p:tav tm="0">
                                          <p:val>
                                            <p:strVal val="0-#ppt_w/2"/>
                                          </p:val>
                                        </p:tav>
                                        <p:tav tm="100000">
                                          <p:val>
                                            <p:strVal val="#ppt_x"/>
                                          </p:val>
                                        </p:tav>
                                      </p:tavLst>
                                    </p:anim>
                                    <p:anim calcmode="lin" valueType="num">
                                      <p:cBhvr additive="base">
                                        <p:cTn id="473" dur="4000" fill="hold"/>
                                        <p:tgtEl>
                                          <p:spTgt spid="12"/>
                                        </p:tgtEl>
                                        <p:attrNameLst>
                                          <p:attrName>ppt_y</p:attrName>
                                        </p:attrNameLst>
                                      </p:cBhvr>
                                      <p:tavLst>
                                        <p:tav tm="0">
                                          <p:val>
                                            <p:strVal val="#ppt_y"/>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12"/>
                                        </p:tgtEl>
                                        <p:attrNameLst>
                                          <p:attrName>style.visibility</p:attrName>
                                        </p:attrNameLst>
                                      </p:cBhvr>
                                      <p:to>
                                        <p:strVal val="visible"/>
                                      </p:to>
                                    </p:set>
                                    <p:anim calcmode="lin" valueType="num">
                                      <p:cBhvr>
                                        <p:cTn id="476" dur="4000" fill="hold"/>
                                        <p:tgtEl>
                                          <p:spTgt spid="12"/>
                                        </p:tgtEl>
                                        <p:attrNameLst>
                                          <p:attrName>ppt_w</p:attrName>
                                        </p:attrNameLst>
                                      </p:cBhvr>
                                      <p:tavLst>
                                        <p:tav tm="0" fmla="#ppt_w*sin(2.5*pi*$)">
                                          <p:val>
                                            <p:fltVal val="0"/>
                                          </p:val>
                                        </p:tav>
                                        <p:tav tm="100000">
                                          <p:val>
                                            <p:fltVal val="1"/>
                                          </p:val>
                                        </p:tav>
                                      </p:tavLst>
                                    </p:anim>
                                    <p:anim calcmode="lin" valueType="num">
                                      <p:cBhvr>
                                        <p:cTn id="477" dur="4000" fill="hold"/>
                                        <p:tgtEl>
                                          <p:spTgt spid="12"/>
                                        </p:tgtEl>
                                        <p:attrNameLst>
                                          <p:attrName>ppt_h</p:attrName>
                                        </p:attrNameLst>
                                      </p:cBhvr>
                                      <p:tavLst>
                                        <p:tav tm="0">
                                          <p:val>
                                            <p:strVal val="#ppt_h"/>
                                          </p:val>
                                        </p:tav>
                                        <p:tav tm="100000">
                                          <p:val>
                                            <p:strVal val="#ppt_h"/>
                                          </p:val>
                                        </p:tav>
                                      </p:tavLst>
                                    </p:anim>
                                  </p:childTnLst>
                                </p:cTn>
                              </p:par>
                              <p:par>
                                <p:cTn id="478" presetID="2" presetClass="exit" presetSubtype="2" fill="hold" grpId="2" nodeType="withEffect">
                                  <p:stCondLst>
                                    <p:cond delay="0"/>
                                  </p:stCondLst>
                                  <p:childTnLst>
                                    <p:anim calcmode="lin" valueType="num">
                                      <p:cBhvr additive="base">
                                        <p:cTn id="479" dur="4500"/>
                                        <p:tgtEl>
                                          <p:spTgt spid="12"/>
                                        </p:tgtEl>
                                        <p:attrNameLst>
                                          <p:attrName>ppt_x</p:attrName>
                                        </p:attrNameLst>
                                      </p:cBhvr>
                                      <p:tavLst>
                                        <p:tav tm="0">
                                          <p:val>
                                            <p:strVal val="ppt_x"/>
                                          </p:val>
                                        </p:tav>
                                        <p:tav tm="100000">
                                          <p:val>
                                            <p:strVal val="1+ppt_w/2"/>
                                          </p:val>
                                        </p:tav>
                                      </p:tavLst>
                                    </p:anim>
                                    <p:anim calcmode="lin" valueType="num">
                                      <p:cBhvr additive="base">
                                        <p:cTn id="480" dur="4500"/>
                                        <p:tgtEl>
                                          <p:spTgt spid="12"/>
                                        </p:tgtEl>
                                        <p:attrNameLst>
                                          <p:attrName>ppt_y</p:attrName>
                                        </p:attrNameLst>
                                      </p:cBhvr>
                                      <p:tavLst>
                                        <p:tav tm="0">
                                          <p:val>
                                            <p:strVal val="ppt_y"/>
                                          </p:val>
                                        </p:tav>
                                        <p:tav tm="100000">
                                          <p:val>
                                            <p:strVal val="ppt_y"/>
                                          </p:val>
                                        </p:tav>
                                      </p:tavLst>
                                    </p:anim>
                                    <p:set>
                                      <p:cBhvr>
                                        <p:cTn id="481" dur="1" fill="hold">
                                          <p:stCondLst>
                                            <p:cond delay="4499"/>
                                          </p:stCondLst>
                                        </p:cTn>
                                        <p:tgtEl>
                                          <p:spTgt spid="12"/>
                                        </p:tgtEl>
                                        <p:attrNameLst>
                                          <p:attrName>style.visibility</p:attrName>
                                        </p:attrNameLst>
                                      </p:cBhvr>
                                      <p:to>
                                        <p:strVal val="hidden"/>
                                      </p:to>
                                    </p:set>
                                  </p:childTnLst>
                                </p:cTn>
                              </p:par>
                              <p:par>
                                <p:cTn id="482" presetID="3" presetClass="exit" presetSubtype="5" fill="hold" grpId="3" nodeType="withEffect">
                                  <p:stCondLst>
                                    <p:cond delay="0"/>
                                  </p:stCondLst>
                                  <p:childTnLst>
                                    <p:animEffect transition="out" filter="blinds(vertical)">
                                      <p:cBhvr>
                                        <p:cTn id="483" dur="5500"/>
                                        <p:tgtEl>
                                          <p:spTgt spid="12"/>
                                        </p:tgtEl>
                                      </p:cBhvr>
                                    </p:animEffect>
                                    <p:set>
                                      <p:cBhvr>
                                        <p:cTn id="484" dur="1" fill="hold">
                                          <p:stCondLst>
                                            <p:cond delay="5499"/>
                                          </p:stCondLst>
                                        </p:cTn>
                                        <p:tgtEl>
                                          <p:spTgt spid="12"/>
                                        </p:tgtEl>
                                        <p:attrNameLst>
                                          <p:attrName>style.visibility</p:attrName>
                                        </p:attrNameLst>
                                      </p:cBhvr>
                                      <p:to>
                                        <p:strVal val="hidden"/>
                                      </p:to>
                                    </p:set>
                                  </p:childTnLst>
                                </p:cTn>
                              </p:par>
                              <p:par>
                                <p:cTn id="485" presetID="2" presetClass="entr" presetSubtype="8" fill="hold" grpId="0" nodeType="withEffect">
                                  <p:stCondLst>
                                    <p:cond delay="0"/>
                                  </p:stCondLst>
                                  <p:childTnLst>
                                    <p:set>
                                      <p:cBhvr>
                                        <p:cTn id="486" dur="1" fill="hold">
                                          <p:stCondLst>
                                            <p:cond delay="0"/>
                                          </p:stCondLst>
                                        </p:cTn>
                                        <p:tgtEl>
                                          <p:spTgt spid="11"/>
                                        </p:tgtEl>
                                        <p:attrNameLst>
                                          <p:attrName>style.visibility</p:attrName>
                                        </p:attrNameLst>
                                      </p:cBhvr>
                                      <p:to>
                                        <p:strVal val="visible"/>
                                      </p:to>
                                    </p:set>
                                    <p:anim calcmode="lin" valueType="num">
                                      <p:cBhvr additive="base">
                                        <p:cTn id="487" dur="4000" fill="hold"/>
                                        <p:tgtEl>
                                          <p:spTgt spid="11"/>
                                        </p:tgtEl>
                                        <p:attrNameLst>
                                          <p:attrName>ppt_x</p:attrName>
                                        </p:attrNameLst>
                                      </p:cBhvr>
                                      <p:tavLst>
                                        <p:tav tm="0">
                                          <p:val>
                                            <p:strVal val="0-#ppt_w/2"/>
                                          </p:val>
                                        </p:tav>
                                        <p:tav tm="100000">
                                          <p:val>
                                            <p:strVal val="#ppt_x"/>
                                          </p:val>
                                        </p:tav>
                                      </p:tavLst>
                                    </p:anim>
                                    <p:anim calcmode="lin" valueType="num">
                                      <p:cBhvr additive="base">
                                        <p:cTn id="488" dur="4000" fill="hold"/>
                                        <p:tgtEl>
                                          <p:spTgt spid="11"/>
                                        </p:tgtEl>
                                        <p:attrNameLst>
                                          <p:attrName>ppt_y</p:attrName>
                                        </p:attrNameLst>
                                      </p:cBhvr>
                                      <p:tavLst>
                                        <p:tav tm="0">
                                          <p:val>
                                            <p:strVal val="#ppt_y"/>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11"/>
                                        </p:tgtEl>
                                        <p:attrNameLst>
                                          <p:attrName>style.visibility</p:attrName>
                                        </p:attrNameLst>
                                      </p:cBhvr>
                                      <p:to>
                                        <p:strVal val="visible"/>
                                      </p:to>
                                    </p:set>
                                    <p:anim calcmode="lin" valueType="num">
                                      <p:cBhvr>
                                        <p:cTn id="491" dur="4000" fill="hold"/>
                                        <p:tgtEl>
                                          <p:spTgt spid="11"/>
                                        </p:tgtEl>
                                        <p:attrNameLst>
                                          <p:attrName>ppt_w</p:attrName>
                                        </p:attrNameLst>
                                      </p:cBhvr>
                                      <p:tavLst>
                                        <p:tav tm="0" fmla="#ppt_w*sin(2.5*pi*$)">
                                          <p:val>
                                            <p:fltVal val="0"/>
                                          </p:val>
                                        </p:tav>
                                        <p:tav tm="100000">
                                          <p:val>
                                            <p:fltVal val="1"/>
                                          </p:val>
                                        </p:tav>
                                      </p:tavLst>
                                    </p:anim>
                                    <p:anim calcmode="lin" valueType="num">
                                      <p:cBhvr>
                                        <p:cTn id="492" dur="4000" fill="hold"/>
                                        <p:tgtEl>
                                          <p:spTgt spid="11"/>
                                        </p:tgtEl>
                                        <p:attrNameLst>
                                          <p:attrName>ppt_h</p:attrName>
                                        </p:attrNameLst>
                                      </p:cBhvr>
                                      <p:tavLst>
                                        <p:tav tm="0">
                                          <p:val>
                                            <p:strVal val="#ppt_h"/>
                                          </p:val>
                                        </p:tav>
                                        <p:tav tm="100000">
                                          <p:val>
                                            <p:strVal val="#ppt_h"/>
                                          </p:val>
                                        </p:tav>
                                      </p:tavLst>
                                    </p:anim>
                                  </p:childTnLst>
                                </p:cTn>
                              </p:par>
                              <p:par>
                                <p:cTn id="493" presetID="2" presetClass="exit" presetSubtype="2" fill="hold" grpId="2" nodeType="withEffect">
                                  <p:stCondLst>
                                    <p:cond delay="0"/>
                                  </p:stCondLst>
                                  <p:childTnLst>
                                    <p:anim calcmode="lin" valueType="num">
                                      <p:cBhvr additive="base">
                                        <p:cTn id="494" dur="4500"/>
                                        <p:tgtEl>
                                          <p:spTgt spid="11"/>
                                        </p:tgtEl>
                                        <p:attrNameLst>
                                          <p:attrName>ppt_x</p:attrName>
                                        </p:attrNameLst>
                                      </p:cBhvr>
                                      <p:tavLst>
                                        <p:tav tm="0">
                                          <p:val>
                                            <p:strVal val="ppt_x"/>
                                          </p:val>
                                        </p:tav>
                                        <p:tav tm="100000">
                                          <p:val>
                                            <p:strVal val="1+ppt_w/2"/>
                                          </p:val>
                                        </p:tav>
                                      </p:tavLst>
                                    </p:anim>
                                    <p:anim calcmode="lin" valueType="num">
                                      <p:cBhvr additive="base">
                                        <p:cTn id="495" dur="4500"/>
                                        <p:tgtEl>
                                          <p:spTgt spid="11"/>
                                        </p:tgtEl>
                                        <p:attrNameLst>
                                          <p:attrName>ppt_y</p:attrName>
                                        </p:attrNameLst>
                                      </p:cBhvr>
                                      <p:tavLst>
                                        <p:tav tm="0">
                                          <p:val>
                                            <p:strVal val="ppt_y"/>
                                          </p:val>
                                        </p:tav>
                                        <p:tav tm="100000">
                                          <p:val>
                                            <p:strVal val="ppt_y"/>
                                          </p:val>
                                        </p:tav>
                                      </p:tavLst>
                                    </p:anim>
                                    <p:set>
                                      <p:cBhvr>
                                        <p:cTn id="496" dur="1" fill="hold">
                                          <p:stCondLst>
                                            <p:cond delay="4499"/>
                                          </p:stCondLst>
                                        </p:cTn>
                                        <p:tgtEl>
                                          <p:spTgt spid="11"/>
                                        </p:tgtEl>
                                        <p:attrNameLst>
                                          <p:attrName>style.visibility</p:attrName>
                                        </p:attrNameLst>
                                      </p:cBhvr>
                                      <p:to>
                                        <p:strVal val="hidden"/>
                                      </p:to>
                                    </p:set>
                                  </p:childTnLst>
                                </p:cTn>
                              </p:par>
                              <p:par>
                                <p:cTn id="497" presetID="3" presetClass="exit" presetSubtype="5" fill="hold" grpId="3" nodeType="withEffect">
                                  <p:stCondLst>
                                    <p:cond delay="0"/>
                                  </p:stCondLst>
                                  <p:childTnLst>
                                    <p:animEffect transition="out" filter="blinds(vertical)">
                                      <p:cBhvr>
                                        <p:cTn id="498" dur="5500"/>
                                        <p:tgtEl>
                                          <p:spTgt spid="11"/>
                                        </p:tgtEl>
                                      </p:cBhvr>
                                    </p:animEffect>
                                    <p:set>
                                      <p:cBhvr>
                                        <p:cTn id="499" dur="1" fill="hold">
                                          <p:stCondLst>
                                            <p:cond delay="5499"/>
                                          </p:stCondLst>
                                        </p:cTn>
                                        <p:tgtEl>
                                          <p:spTgt spid="11"/>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10"/>
                                        </p:tgtEl>
                                        <p:attrNameLst>
                                          <p:attrName>style.visibility</p:attrName>
                                        </p:attrNameLst>
                                      </p:cBhvr>
                                      <p:to>
                                        <p:strVal val="visible"/>
                                      </p:to>
                                    </p:set>
                                    <p:anim calcmode="lin" valueType="num">
                                      <p:cBhvr additive="base">
                                        <p:cTn id="502" dur="4000" fill="hold"/>
                                        <p:tgtEl>
                                          <p:spTgt spid="10"/>
                                        </p:tgtEl>
                                        <p:attrNameLst>
                                          <p:attrName>ppt_x</p:attrName>
                                        </p:attrNameLst>
                                      </p:cBhvr>
                                      <p:tavLst>
                                        <p:tav tm="0">
                                          <p:val>
                                            <p:strVal val="0-#ppt_w/2"/>
                                          </p:val>
                                        </p:tav>
                                        <p:tav tm="100000">
                                          <p:val>
                                            <p:strVal val="#ppt_x"/>
                                          </p:val>
                                        </p:tav>
                                      </p:tavLst>
                                    </p:anim>
                                    <p:anim calcmode="lin" valueType="num">
                                      <p:cBhvr additive="base">
                                        <p:cTn id="503" dur="4000" fill="hold"/>
                                        <p:tgtEl>
                                          <p:spTgt spid="10"/>
                                        </p:tgtEl>
                                        <p:attrNameLst>
                                          <p:attrName>ppt_y</p:attrName>
                                        </p:attrNameLst>
                                      </p:cBhvr>
                                      <p:tavLst>
                                        <p:tav tm="0">
                                          <p:val>
                                            <p:strVal val="#ppt_y"/>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10"/>
                                        </p:tgtEl>
                                        <p:attrNameLst>
                                          <p:attrName>style.visibility</p:attrName>
                                        </p:attrNameLst>
                                      </p:cBhvr>
                                      <p:to>
                                        <p:strVal val="visible"/>
                                      </p:to>
                                    </p:set>
                                    <p:anim calcmode="lin" valueType="num">
                                      <p:cBhvr>
                                        <p:cTn id="506" dur="4000" fill="hold"/>
                                        <p:tgtEl>
                                          <p:spTgt spid="10"/>
                                        </p:tgtEl>
                                        <p:attrNameLst>
                                          <p:attrName>ppt_w</p:attrName>
                                        </p:attrNameLst>
                                      </p:cBhvr>
                                      <p:tavLst>
                                        <p:tav tm="0" fmla="#ppt_w*sin(2.5*pi*$)">
                                          <p:val>
                                            <p:fltVal val="0"/>
                                          </p:val>
                                        </p:tav>
                                        <p:tav tm="100000">
                                          <p:val>
                                            <p:fltVal val="1"/>
                                          </p:val>
                                        </p:tav>
                                      </p:tavLst>
                                    </p:anim>
                                    <p:anim calcmode="lin" valueType="num">
                                      <p:cBhvr>
                                        <p:cTn id="507" dur="4000" fill="hold"/>
                                        <p:tgtEl>
                                          <p:spTgt spid="10"/>
                                        </p:tgtEl>
                                        <p:attrNameLst>
                                          <p:attrName>ppt_h</p:attrName>
                                        </p:attrNameLst>
                                      </p:cBhvr>
                                      <p:tavLst>
                                        <p:tav tm="0">
                                          <p:val>
                                            <p:strVal val="#ppt_h"/>
                                          </p:val>
                                        </p:tav>
                                        <p:tav tm="100000">
                                          <p:val>
                                            <p:strVal val="#ppt_h"/>
                                          </p:val>
                                        </p:tav>
                                      </p:tavLst>
                                    </p:anim>
                                  </p:childTnLst>
                                </p:cTn>
                              </p:par>
                              <p:par>
                                <p:cTn id="508" presetID="2" presetClass="exit" presetSubtype="2" fill="hold" grpId="2" nodeType="withEffect">
                                  <p:stCondLst>
                                    <p:cond delay="0"/>
                                  </p:stCondLst>
                                  <p:childTnLst>
                                    <p:anim calcmode="lin" valueType="num">
                                      <p:cBhvr additive="base">
                                        <p:cTn id="509" dur="4500"/>
                                        <p:tgtEl>
                                          <p:spTgt spid="10"/>
                                        </p:tgtEl>
                                        <p:attrNameLst>
                                          <p:attrName>ppt_x</p:attrName>
                                        </p:attrNameLst>
                                      </p:cBhvr>
                                      <p:tavLst>
                                        <p:tav tm="0">
                                          <p:val>
                                            <p:strVal val="ppt_x"/>
                                          </p:val>
                                        </p:tav>
                                        <p:tav tm="100000">
                                          <p:val>
                                            <p:strVal val="1+ppt_w/2"/>
                                          </p:val>
                                        </p:tav>
                                      </p:tavLst>
                                    </p:anim>
                                    <p:anim calcmode="lin" valueType="num">
                                      <p:cBhvr additive="base">
                                        <p:cTn id="510" dur="4500"/>
                                        <p:tgtEl>
                                          <p:spTgt spid="10"/>
                                        </p:tgtEl>
                                        <p:attrNameLst>
                                          <p:attrName>ppt_y</p:attrName>
                                        </p:attrNameLst>
                                      </p:cBhvr>
                                      <p:tavLst>
                                        <p:tav tm="0">
                                          <p:val>
                                            <p:strVal val="ppt_y"/>
                                          </p:val>
                                        </p:tav>
                                        <p:tav tm="100000">
                                          <p:val>
                                            <p:strVal val="ppt_y"/>
                                          </p:val>
                                        </p:tav>
                                      </p:tavLst>
                                    </p:anim>
                                    <p:set>
                                      <p:cBhvr>
                                        <p:cTn id="511" dur="1" fill="hold">
                                          <p:stCondLst>
                                            <p:cond delay="4499"/>
                                          </p:stCondLst>
                                        </p:cTn>
                                        <p:tgtEl>
                                          <p:spTgt spid="10"/>
                                        </p:tgtEl>
                                        <p:attrNameLst>
                                          <p:attrName>style.visibility</p:attrName>
                                        </p:attrNameLst>
                                      </p:cBhvr>
                                      <p:to>
                                        <p:strVal val="hidden"/>
                                      </p:to>
                                    </p:set>
                                  </p:childTnLst>
                                </p:cTn>
                              </p:par>
                              <p:par>
                                <p:cTn id="512" presetID="3" presetClass="exit" presetSubtype="5" fill="hold" grpId="3" nodeType="withEffect">
                                  <p:stCondLst>
                                    <p:cond delay="0"/>
                                  </p:stCondLst>
                                  <p:childTnLst>
                                    <p:animEffect transition="out" filter="blinds(vertical)">
                                      <p:cBhvr>
                                        <p:cTn id="513" dur="5500"/>
                                        <p:tgtEl>
                                          <p:spTgt spid="10"/>
                                        </p:tgtEl>
                                      </p:cBhvr>
                                    </p:animEffect>
                                    <p:set>
                                      <p:cBhvr>
                                        <p:cTn id="514" dur="1" fill="hold">
                                          <p:stCondLst>
                                            <p:cond delay="5499"/>
                                          </p:stCondLst>
                                        </p:cTn>
                                        <p:tgtEl>
                                          <p:spTgt spid="10"/>
                                        </p:tgtEl>
                                        <p:attrNameLst>
                                          <p:attrName>style.visibility</p:attrName>
                                        </p:attrNameLst>
                                      </p:cBhvr>
                                      <p:to>
                                        <p:strVal val="hidden"/>
                                      </p:to>
                                    </p:set>
                                  </p:childTnLst>
                                </p:cTn>
                              </p:par>
                              <p:par>
                                <p:cTn id="515" presetID="2" presetClass="entr" presetSubtype="8" fill="hold" grpId="0" nodeType="withEffect">
                                  <p:stCondLst>
                                    <p:cond delay="0"/>
                                  </p:stCondLst>
                                  <p:childTnLst>
                                    <p:set>
                                      <p:cBhvr>
                                        <p:cTn id="516" dur="1" fill="hold">
                                          <p:stCondLst>
                                            <p:cond delay="0"/>
                                          </p:stCondLst>
                                        </p:cTn>
                                        <p:tgtEl>
                                          <p:spTgt spid="9"/>
                                        </p:tgtEl>
                                        <p:attrNameLst>
                                          <p:attrName>style.visibility</p:attrName>
                                        </p:attrNameLst>
                                      </p:cBhvr>
                                      <p:to>
                                        <p:strVal val="visible"/>
                                      </p:to>
                                    </p:set>
                                    <p:anim calcmode="lin" valueType="num">
                                      <p:cBhvr additive="base">
                                        <p:cTn id="517" dur="4000" fill="hold"/>
                                        <p:tgtEl>
                                          <p:spTgt spid="9"/>
                                        </p:tgtEl>
                                        <p:attrNameLst>
                                          <p:attrName>ppt_x</p:attrName>
                                        </p:attrNameLst>
                                      </p:cBhvr>
                                      <p:tavLst>
                                        <p:tav tm="0">
                                          <p:val>
                                            <p:strVal val="0-#ppt_w/2"/>
                                          </p:val>
                                        </p:tav>
                                        <p:tav tm="100000">
                                          <p:val>
                                            <p:strVal val="#ppt_x"/>
                                          </p:val>
                                        </p:tav>
                                      </p:tavLst>
                                    </p:anim>
                                    <p:anim calcmode="lin" valueType="num">
                                      <p:cBhvr additive="base">
                                        <p:cTn id="518" dur="4000" fill="hold"/>
                                        <p:tgtEl>
                                          <p:spTgt spid="9"/>
                                        </p:tgtEl>
                                        <p:attrNameLst>
                                          <p:attrName>ppt_y</p:attrName>
                                        </p:attrNameLst>
                                      </p:cBhvr>
                                      <p:tavLst>
                                        <p:tav tm="0">
                                          <p:val>
                                            <p:strVal val="#ppt_y"/>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9"/>
                                        </p:tgtEl>
                                        <p:attrNameLst>
                                          <p:attrName>style.visibility</p:attrName>
                                        </p:attrNameLst>
                                      </p:cBhvr>
                                      <p:to>
                                        <p:strVal val="visible"/>
                                      </p:to>
                                    </p:set>
                                    <p:anim calcmode="lin" valueType="num">
                                      <p:cBhvr>
                                        <p:cTn id="521" dur="4000" fill="hold"/>
                                        <p:tgtEl>
                                          <p:spTgt spid="9"/>
                                        </p:tgtEl>
                                        <p:attrNameLst>
                                          <p:attrName>ppt_w</p:attrName>
                                        </p:attrNameLst>
                                      </p:cBhvr>
                                      <p:tavLst>
                                        <p:tav tm="0" fmla="#ppt_w*sin(2.5*pi*$)">
                                          <p:val>
                                            <p:fltVal val="0"/>
                                          </p:val>
                                        </p:tav>
                                        <p:tav tm="100000">
                                          <p:val>
                                            <p:fltVal val="1"/>
                                          </p:val>
                                        </p:tav>
                                      </p:tavLst>
                                    </p:anim>
                                    <p:anim calcmode="lin" valueType="num">
                                      <p:cBhvr>
                                        <p:cTn id="522" dur="4000" fill="hold"/>
                                        <p:tgtEl>
                                          <p:spTgt spid="9"/>
                                        </p:tgtEl>
                                        <p:attrNameLst>
                                          <p:attrName>ppt_h</p:attrName>
                                        </p:attrNameLst>
                                      </p:cBhvr>
                                      <p:tavLst>
                                        <p:tav tm="0">
                                          <p:val>
                                            <p:strVal val="#ppt_h"/>
                                          </p:val>
                                        </p:tav>
                                        <p:tav tm="100000">
                                          <p:val>
                                            <p:strVal val="#ppt_h"/>
                                          </p:val>
                                        </p:tav>
                                      </p:tavLst>
                                    </p:anim>
                                  </p:childTnLst>
                                </p:cTn>
                              </p:par>
                              <p:par>
                                <p:cTn id="523" presetID="2" presetClass="exit" presetSubtype="2" fill="hold" grpId="2" nodeType="withEffect">
                                  <p:stCondLst>
                                    <p:cond delay="0"/>
                                  </p:stCondLst>
                                  <p:childTnLst>
                                    <p:anim calcmode="lin" valueType="num">
                                      <p:cBhvr additive="base">
                                        <p:cTn id="524" dur="4500"/>
                                        <p:tgtEl>
                                          <p:spTgt spid="9"/>
                                        </p:tgtEl>
                                        <p:attrNameLst>
                                          <p:attrName>ppt_x</p:attrName>
                                        </p:attrNameLst>
                                      </p:cBhvr>
                                      <p:tavLst>
                                        <p:tav tm="0">
                                          <p:val>
                                            <p:strVal val="ppt_x"/>
                                          </p:val>
                                        </p:tav>
                                        <p:tav tm="100000">
                                          <p:val>
                                            <p:strVal val="1+ppt_w/2"/>
                                          </p:val>
                                        </p:tav>
                                      </p:tavLst>
                                    </p:anim>
                                    <p:anim calcmode="lin" valueType="num">
                                      <p:cBhvr additive="base">
                                        <p:cTn id="525" dur="4500"/>
                                        <p:tgtEl>
                                          <p:spTgt spid="9"/>
                                        </p:tgtEl>
                                        <p:attrNameLst>
                                          <p:attrName>ppt_y</p:attrName>
                                        </p:attrNameLst>
                                      </p:cBhvr>
                                      <p:tavLst>
                                        <p:tav tm="0">
                                          <p:val>
                                            <p:strVal val="ppt_y"/>
                                          </p:val>
                                        </p:tav>
                                        <p:tav tm="100000">
                                          <p:val>
                                            <p:strVal val="ppt_y"/>
                                          </p:val>
                                        </p:tav>
                                      </p:tavLst>
                                    </p:anim>
                                    <p:set>
                                      <p:cBhvr>
                                        <p:cTn id="526" dur="1" fill="hold">
                                          <p:stCondLst>
                                            <p:cond delay="4499"/>
                                          </p:stCondLst>
                                        </p:cTn>
                                        <p:tgtEl>
                                          <p:spTgt spid="9"/>
                                        </p:tgtEl>
                                        <p:attrNameLst>
                                          <p:attrName>style.visibility</p:attrName>
                                        </p:attrNameLst>
                                      </p:cBhvr>
                                      <p:to>
                                        <p:strVal val="hidden"/>
                                      </p:to>
                                    </p:set>
                                  </p:childTnLst>
                                </p:cTn>
                              </p:par>
                              <p:par>
                                <p:cTn id="527" presetID="3" presetClass="exit" presetSubtype="5" fill="hold" grpId="3" nodeType="withEffect">
                                  <p:stCondLst>
                                    <p:cond delay="0"/>
                                  </p:stCondLst>
                                  <p:childTnLst>
                                    <p:animEffect transition="out" filter="blinds(vertical)">
                                      <p:cBhvr>
                                        <p:cTn id="528" dur="5500"/>
                                        <p:tgtEl>
                                          <p:spTgt spid="9"/>
                                        </p:tgtEl>
                                      </p:cBhvr>
                                    </p:animEffect>
                                    <p:set>
                                      <p:cBhvr>
                                        <p:cTn id="529" dur="1" fill="hold">
                                          <p:stCondLst>
                                            <p:cond delay="5499"/>
                                          </p:stCondLst>
                                        </p:cTn>
                                        <p:tgtEl>
                                          <p:spTgt spid="9"/>
                                        </p:tgtEl>
                                        <p:attrNameLst>
                                          <p:attrName>style.visibility</p:attrName>
                                        </p:attrNameLst>
                                      </p:cBhvr>
                                      <p:to>
                                        <p:strVal val="hidden"/>
                                      </p:to>
                                    </p:set>
                                  </p:childTnLst>
                                </p:cTn>
                              </p:par>
                              <p:par>
                                <p:cTn id="530" presetID="2" presetClass="entr" presetSubtype="8" fill="hold" grpId="0" nodeType="withEffect">
                                  <p:stCondLst>
                                    <p:cond delay="0"/>
                                  </p:stCondLst>
                                  <p:childTnLst>
                                    <p:set>
                                      <p:cBhvr>
                                        <p:cTn id="531" dur="1" fill="hold">
                                          <p:stCondLst>
                                            <p:cond delay="0"/>
                                          </p:stCondLst>
                                        </p:cTn>
                                        <p:tgtEl>
                                          <p:spTgt spid="8"/>
                                        </p:tgtEl>
                                        <p:attrNameLst>
                                          <p:attrName>style.visibility</p:attrName>
                                        </p:attrNameLst>
                                      </p:cBhvr>
                                      <p:to>
                                        <p:strVal val="visible"/>
                                      </p:to>
                                    </p:set>
                                    <p:anim calcmode="lin" valueType="num">
                                      <p:cBhvr additive="base">
                                        <p:cTn id="532" dur="4000" fill="hold"/>
                                        <p:tgtEl>
                                          <p:spTgt spid="8"/>
                                        </p:tgtEl>
                                        <p:attrNameLst>
                                          <p:attrName>ppt_x</p:attrName>
                                        </p:attrNameLst>
                                      </p:cBhvr>
                                      <p:tavLst>
                                        <p:tav tm="0">
                                          <p:val>
                                            <p:strVal val="0-#ppt_w/2"/>
                                          </p:val>
                                        </p:tav>
                                        <p:tav tm="100000">
                                          <p:val>
                                            <p:strVal val="#ppt_x"/>
                                          </p:val>
                                        </p:tav>
                                      </p:tavLst>
                                    </p:anim>
                                    <p:anim calcmode="lin" valueType="num">
                                      <p:cBhvr additive="base">
                                        <p:cTn id="533" dur="4000" fill="hold"/>
                                        <p:tgtEl>
                                          <p:spTgt spid="8"/>
                                        </p:tgtEl>
                                        <p:attrNameLst>
                                          <p:attrName>ppt_y</p:attrName>
                                        </p:attrNameLst>
                                      </p:cBhvr>
                                      <p:tavLst>
                                        <p:tav tm="0">
                                          <p:val>
                                            <p:strVal val="#ppt_y"/>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8"/>
                                        </p:tgtEl>
                                        <p:attrNameLst>
                                          <p:attrName>style.visibility</p:attrName>
                                        </p:attrNameLst>
                                      </p:cBhvr>
                                      <p:to>
                                        <p:strVal val="visible"/>
                                      </p:to>
                                    </p:set>
                                    <p:anim calcmode="lin" valueType="num">
                                      <p:cBhvr>
                                        <p:cTn id="536" dur="4000" fill="hold"/>
                                        <p:tgtEl>
                                          <p:spTgt spid="8"/>
                                        </p:tgtEl>
                                        <p:attrNameLst>
                                          <p:attrName>ppt_w</p:attrName>
                                        </p:attrNameLst>
                                      </p:cBhvr>
                                      <p:tavLst>
                                        <p:tav tm="0" fmla="#ppt_w*sin(2.5*pi*$)">
                                          <p:val>
                                            <p:fltVal val="0"/>
                                          </p:val>
                                        </p:tav>
                                        <p:tav tm="100000">
                                          <p:val>
                                            <p:fltVal val="1"/>
                                          </p:val>
                                        </p:tav>
                                      </p:tavLst>
                                    </p:anim>
                                    <p:anim calcmode="lin" valueType="num">
                                      <p:cBhvr>
                                        <p:cTn id="537" dur="4000" fill="hold"/>
                                        <p:tgtEl>
                                          <p:spTgt spid="8"/>
                                        </p:tgtEl>
                                        <p:attrNameLst>
                                          <p:attrName>ppt_h</p:attrName>
                                        </p:attrNameLst>
                                      </p:cBhvr>
                                      <p:tavLst>
                                        <p:tav tm="0">
                                          <p:val>
                                            <p:strVal val="#ppt_h"/>
                                          </p:val>
                                        </p:tav>
                                        <p:tav tm="100000">
                                          <p:val>
                                            <p:strVal val="#ppt_h"/>
                                          </p:val>
                                        </p:tav>
                                      </p:tavLst>
                                    </p:anim>
                                  </p:childTnLst>
                                </p:cTn>
                              </p:par>
                              <p:par>
                                <p:cTn id="538" presetID="2" presetClass="exit" presetSubtype="2" fill="hold" grpId="2" nodeType="withEffect">
                                  <p:stCondLst>
                                    <p:cond delay="0"/>
                                  </p:stCondLst>
                                  <p:childTnLst>
                                    <p:anim calcmode="lin" valueType="num">
                                      <p:cBhvr additive="base">
                                        <p:cTn id="539" dur="4500"/>
                                        <p:tgtEl>
                                          <p:spTgt spid="8"/>
                                        </p:tgtEl>
                                        <p:attrNameLst>
                                          <p:attrName>ppt_x</p:attrName>
                                        </p:attrNameLst>
                                      </p:cBhvr>
                                      <p:tavLst>
                                        <p:tav tm="0">
                                          <p:val>
                                            <p:strVal val="ppt_x"/>
                                          </p:val>
                                        </p:tav>
                                        <p:tav tm="100000">
                                          <p:val>
                                            <p:strVal val="1+ppt_w/2"/>
                                          </p:val>
                                        </p:tav>
                                      </p:tavLst>
                                    </p:anim>
                                    <p:anim calcmode="lin" valueType="num">
                                      <p:cBhvr additive="base">
                                        <p:cTn id="540" dur="4500"/>
                                        <p:tgtEl>
                                          <p:spTgt spid="8"/>
                                        </p:tgtEl>
                                        <p:attrNameLst>
                                          <p:attrName>ppt_y</p:attrName>
                                        </p:attrNameLst>
                                      </p:cBhvr>
                                      <p:tavLst>
                                        <p:tav tm="0">
                                          <p:val>
                                            <p:strVal val="ppt_y"/>
                                          </p:val>
                                        </p:tav>
                                        <p:tav tm="100000">
                                          <p:val>
                                            <p:strVal val="ppt_y"/>
                                          </p:val>
                                        </p:tav>
                                      </p:tavLst>
                                    </p:anim>
                                    <p:set>
                                      <p:cBhvr>
                                        <p:cTn id="541" dur="1" fill="hold">
                                          <p:stCondLst>
                                            <p:cond delay="4499"/>
                                          </p:stCondLst>
                                        </p:cTn>
                                        <p:tgtEl>
                                          <p:spTgt spid="8"/>
                                        </p:tgtEl>
                                        <p:attrNameLst>
                                          <p:attrName>style.visibility</p:attrName>
                                        </p:attrNameLst>
                                      </p:cBhvr>
                                      <p:to>
                                        <p:strVal val="hidden"/>
                                      </p:to>
                                    </p:set>
                                  </p:childTnLst>
                                </p:cTn>
                              </p:par>
                              <p:par>
                                <p:cTn id="542" presetID="3" presetClass="exit" presetSubtype="5" fill="hold" grpId="3" nodeType="withEffect">
                                  <p:stCondLst>
                                    <p:cond delay="0"/>
                                  </p:stCondLst>
                                  <p:childTnLst>
                                    <p:animEffect transition="out" filter="blinds(vertical)">
                                      <p:cBhvr>
                                        <p:cTn id="543" dur="5500"/>
                                        <p:tgtEl>
                                          <p:spTgt spid="8"/>
                                        </p:tgtEl>
                                      </p:cBhvr>
                                    </p:animEffect>
                                    <p:set>
                                      <p:cBhvr>
                                        <p:cTn id="544" dur="1" fill="hold">
                                          <p:stCondLst>
                                            <p:cond delay="5499"/>
                                          </p:stCondLst>
                                        </p:cTn>
                                        <p:tgtEl>
                                          <p:spTgt spid="8"/>
                                        </p:tgtEl>
                                        <p:attrNameLst>
                                          <p:attrName>style.visibility</p:attrName>
                                        </p:attrNameLst>
                                      </p:cBhvr>
                                      <p:to>
                                        <p:strVal val="hidden"/>
                                      </p:to>
                                    </p:set>
                                  </p:childTnLst>
                                </p:cTn>
                              </p:par>
                              <p:par>
                                <p:cTn id="545" presetID="2" presetClass="entr" presetSubtype="8" fill="hold" grpId="0" nodeType="withEffect">
                                  <p:stCondLst>
                                    <p:cond delay="0"/>
                                  </p:stCondLst>
                                  <p:childTnLst>
                                    <p:set>
                                      <p:cBhvr>
                                        <p:cTn id="546" dur="1" fill="hold">
                                          <p:stCondLst>
                                            <p:cond delay="0"/>
                                          </p:stCondLst>
                                        </p:cTn>
                                        <p:tgtEl>
                                          <p:spTgt spid="7"/>
                                        </p:tgtEl>
                                        <p:attrNameLst>
                                          <p:attrName>style.visibility</p:attrName>
                                        </p:attrNameLst>
                                      </p:cBhvr>
                                      <p:to>
                                        <p:strVal val="visible"/>
                                      </p:to>
                                    </p:set>
                                    <p:anim calcmode="lin" valueType="num">
                                      <p:cBhvr additive="base">
                                        <p:cTn id="547" dur="4000" fill="hold"/>
                                        <p:tgtEl>
                                          <p:spTgt spid="7"/>
                                        </p:tgtEl>
                                        <p:attrNameLst>
                                          <p:attrName>ppt_x</p:attrName>
                                        </p:attrNameLst>
                                      </p:cBhvr>
                                      <p:tavLst>
                                        <p:tav tm="0">
                                          <p:val>
                                            <p:strVal val="0-#ppt_w/2"/>
                                          </p:val>
                                        </p:tav>
                                        <p:tav tm="100000">
                                          <p:val>
                                            <p:strVal val="#ppt_x"/>
                                          </p:val>
                                        </p:tav>
                                      </p:tavLst>
                                    </p:anim>
                                    <p:anim calcmode="lin" valueType="num">
                                      <p:cBhvr additive="base">
                                        <p:cTn id="548" dur="4000" fill="hold"/>
                                        <p:tgtEl>
                                          <p:spTgt spid="7"/>
                                        </p:tgtEl>
                                        <p:attrNameLst>
                                          <p:attrName>ppt_y</p:attrName>
                                        </p:attrNameLst>
                                      </p:cBhvr>
                                      <p:tavLst>
                                        <p:tav tm="0">
                                          <p:val>
                                            <p:strVal val="#ppt_y"/>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7"/>
                                        </p:tgtEl>
                                        <p:attrNameLst>
                                          <p:attrName>style.visibility</p:attrName>
                                        </p:attrNameLst>
                                      </p:cBhvr>
                                      <p:to>
                                        <p:strVal val="visible"/>
                                      </p:to>
                                    </p:set>
                                    <p:anim calcmode="lin" valueType="num">
                                      <p:cBhvr>
                                        <p:cTn id="551" dur="4000" fill="hold"/>
                                        <p:tgtEl>
                                          <p:spTgt spid="7"/>
                                        </p:tgtEl>
                                        <p:attrNameLst>
                                          <p:attrName>ppt_w</p:attrName>
                                        </p:attrNameLst>
                                      </p:cBhvr>
                                      <p:tavLst>
                                        <p:tav tm="0" fmla="#ppt_w*sin(2.5*pi*$)">
                                          <p:val>
                                            <p:fltVal val="0"/>
                                          </p:val>
                                        </p:tav>
                                        <p:tav tm="100000">
                                          <p:val>
                                            <p:fltVal val="1"/>
                                          </p:val>
                                        </p:tav>
                                      </p:tavLst>
                                    </p:anim>
                                    <p:anim calcmode="lin" valueType="num">
                                      <p:cBhvr>
                                        <p:cTn id="552" dur="4000" fill="hold"/>
                                        <p:tgtEl>
                                          <p:spTgt spid="7"/>
                                        </p:tgtEl>
                                        <p:attrNameLst>
                                          <p:attrName>ppt_h</p:attrName>
                                        </p:attrNameLst>
                                      </p:cBhvr>
                                      <p:tavLst>
                                        <p:tav tm="0">
                                          <p:val>
                                            <p:strVal val="#ppt_h"/>
                                          </p:val>
                                        </p:tav>
                                        <p:tav tm="100000">
                                          <p:val>
                                            <p:strVal val="#ppt_h"/>
                                          </p:val>
                                        </p:tav>
                                      </p:tavLst>
                                    </p:anim>
                                  </p:childTnLst>
                                </p:cTn>
                              </p:par>
                              <p:par>
                                <p:cTn id="553" presetID="2" presetClass="exit" presetSubtype="2" fill="hold" grpId="2" nodeType="withEffect">
                                  <p:stCondLst>
                                    <p:cond delay="0"/>
                                  </p:stCondLst>
                                  <p:childTnLst>
                                    <p:anim calcmode="lin" valueType="num">
                                      <p:cBhvr additive="base">
                                        <p:cTn id="554" dur="4500"/>
                                        <p:tgtEl>
                                          <p:spTgt spid="7"/>
                                        </p:tgtEl>
                                        <p:attrNameLst>
                                          <p:attrName>ppt_x</p:attrName>
                                        </p:attrNameLst>
                                      </p:cBhvr>
                                      <p:tavLst>
                                        <p:tav tm="0">
                                          <p:val>
                                            <p:strVal val="ppt_x"/>
                                          </p:val>
                                        </p:tav>
                                        <p:tav tm="100000">
                                          <p:val>
                                            <p:strVal val="1+ppt_w/2"/>
                                          </p:val>
                                        </p:tav>
                                      </p:tavLst>
                                    </p:anim>
                                    <p:anim calcmode="lin" valueType="num">
                                      <p:cBhvr additive="base">
                                        <p:cTn id="555" dur="4500"/>
                                        <p:tgtEl>
                                          <p:spTgt spid="7"/>
                                        </p:tgtEl>
                                        <p:attrNameLst>
                                          <p:attrName>ppt_y</p:attrName>
                                        </p:attrNameLst>
                                      </p:cBhvr>
                                      <p:tavLst>
                                        <p:tav tm="0">
                                          <p:val>
                                            <p:strVal val="ppt_y"/>
                                          </p:val>
                                        </p:tav>
                                        <p:tav tm="100000">
                                          <p:val>
                                            <p:strVal val="ppt_y"/>
                                          </p:val>
                                        </p:tav>
                                      </p:tavLst>
                                    </p:anim>
                                    <p:set>
                                      <p:cBhvr>
                                        <p:cTn id="556" dur="1" fill="hold">
                                          <p:stCondLst>
                                            <p:cond delay="4499"/>
                                          </p:stCondLst>
                                        </p:cTn>
                                        <p:tgtEl>
                                          <p:spTgt spid="7"/>
                                        </p:tgtEl>
                                        <p:attrNameLst>
                                          <p:attrName>style.visibility</p:attrName>
                                        </p:attrNameLst>
                                      </p:cBhvr>
                                      <p:to>
                                        <p:strVal val="hidden"/>
                                      </p:to>
                                    </p:set>
                                  </p:childTnLst>
                                </p:cTn>
                              </p:par>
                              <p:par>
                                <p:cTn id="557" presetID="3" presetClass="exit" presetSubtype="5" fill="hold" grpId="3" nodeType="withEffect">
                                  <p:stCondLst>
                                    <p:cond delay="0"/>
                                  </p:stCondLst>
                                  <p:childTnLst>
                                    <p:animEffect transition="out" filter="blinds(vertical)">
                                      <p:cBhvr>
                                        <p:cTn id="558" dur="5500"/>
                                        <p:tgtEl>
                                          <p:spTgt spid="7"/>
                                        </p:tgtEl>
                                      </p:cBhvr>
                                    </p:animEffect>
                                    <p:set>
                                      <p:cBhvr>
                                        <p:cTn id="559" dur="1" fill="hold">
                                          <p:stCondLst>
                                            <p:cond delay="5499"/>
                                          </p:stCondLst>
                                        </p:cTn>
                                        <p:tgtEl>
                                          <p:spTgt spid="7"/>
                                        </p:tgtEl>
                                        <p:attrNameLst>
                                          <p:attrName>style.visibility</p:attrName>
                                        </p:attrNameLst>
                                      </p:cBhvr>
                                      <p:to>
                                        <p:strVal val="hidden"/>
                                      </p:to>
                                    </p:set>
                                  </p:childTnLst>
                                </p:cTn>
                              </p:par>
                              <p:par>
                                <p:cTn id="560" presetID="2" presetClass="entr" presetSubtype="8" fill="hold" grpId="0" nodeType="withEffect">
                                  <p:stCondLst>
                                    <p:cond delay="0"/>
                                  </p:stCondLst>
                                  <p:childTnLst>
                                    <p:set>
                                      <p:cBhvr>
                                        <p:cTn id="561" dur="1" fill="hold">
                                          <p:stCondLst>
                                            <p:cond delay="0"/>
                                          </p:stCondLst>
                                        </p:cTn>
                                        <p:tgtEl>
                                          <p:spTgt spid="6"/>
                                        </p:tgtEl>
                                        <p:attrNameLst>
                                          <p:attrName>style.visibility</p:attrName>
                                        </p:attrNameLst>
                                      </p:cBhvr>
                                      <p:to>
                                        <p:strVal val="visible"/>
                                      </p:to>
                                    </p:set>
                                    <p:anim calcmode="lin" valueType="num">
                                      <p:cBhvr additive="base">
                                        <p:cTn id="562" dur="4000" fill="hold"/>
                                        <p:tgtEl>
                                          <p:spTgt spid="6"/>
                                        </p:tgtEl>
                                        <p:attrNameLst>
                                          <p:attrName>ppt_x</p:attrName>
                                        </p:attrNameLst>
                                      </p:cBhvr>
                                      <p:tavLst>
                                        <p:tav tm="0">
                                          <p:val>
                                            <p:strVal val="0-#ppt_w/2"/>
                                          </p:val>
                                        </p:tav>
                                        <p:tav tm="100000">
                                          <p:val>
                                            <p:strVal val="#ppt_x"/>
                                          </p:val>
                                        </p:tav>
                                      </p:tavLst>
                                    </p:anim>
                                    <p:anim calcmode="lin" valueType="num">
                                      <p:cBhvr additive="base">
                                        <p:cTn id="563" dur="4000" fill="hold"/>
                                        <p:tgtEl>
                                          <p:spTgt spid="6"/>
                                        </p:tgtEl>
                                        <p:attrNameLst>
                                          <p:attrName>ppt_y</p:attrName>
                                        </p:attrNameLst>
                                      </p:cBhvr>
                                      <p:tavLst>
                                        <p:tav tm="0">
                                          <p:val>
                                            <p:strVal val="#ppt_y"/>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6"/>
                                        </p:tgtEl>
                                        <p:attrNameLst>
                                          <p:attrName>style.visibility</p:attrName>
                                        </p:attrNameLst>
                                      </p:cBhvr>
                                      <p:to>
                                        <p:strVal val="visible"/>
                                      </p:to>
                                    </p:set>
                                    <p:anim calcmode="lin" valueType="num">
                                      <p:cBhvr>
                                        <p:cTn id="566" dur="4000" fill="hold"/>
                                        <p:tgtEl>
                                          <p:spTgt spid="6"/>
                                        </p:tgtEl>
                                        <p:attrNameLst>
                                          <p:attrName>ppt_w</p:attrName>
                                        </p:attrNameLst>
                                      </p:cBhvr>
                                      <p:tavLst>
                                        <p:tav tm="0" fmla="#ppt_w*sin(2.5*pi*$)">
                                          <p:val>
                                            <p:fltVal val="0"/>
                                          </p:val>
                                        </p:tav>
                                        <p:tav tm="100000">
                                          <p:val>
                                            <p:fltVal val="1"/>
                                          </p:val>
                                        </p:tav>
                                      </p:tavLst>
                                    </p:anim>
                                    <p:anim calcmode="lin" valueType="num">
                                      <p:cBhvr>
                                        <p:cTn id="567" dur="4000" fill="hold"/>
                                        <p:tgtEl>
                                          <p:spTgt spid="6"/>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4500"/>
                                        <p:tgtEl>
                                          <p:spTgt spid="6"/>
                                        </p:tgtEl>
                                        <p:attrNameLst>
                                          <p:attrName>ppt_x</p:attrName>
                                        </p:attrNameLst>
                                      </p:cBhvr>
                                      <p:tavLst>
                                        <p:tav tm="0">
                                          <p:val>
                                            <p:strVal val="ppt_x"/>
                                          </p:val>
                                        </p:tav>
                                        <p:tav tm="100000">
                                          <p:val>
                                            <p:strVal val="1+ppt_w/2"/>
                                          </p:val>
                                        </p:tav>
                                      </p:tavLst>
                                    </p:anim>
                                    <p:anim calcmode="lin" valueType="num">
                                      <p:cBhvr additive="base">
                                        <p:cTn id="570" dur="4500"/>
                                        <p:tgtEl>
                                          <p:spTgt spid="6"/>
                                        </p:tgtEl>
                                        <p:attrNameLst>
                                          <p:attrName>ppt_y</p:attrName>
                                        </p:attrNameLst>
                                      </p:cBhvr>
                                      <p:tavLst>
                                        <p:tav tm="0">
                                          <p:val>
                                            <p:strVal val="ppt_y"/>
                                          </p:val>
                                        </p:tav>
                                        <p:tav tm="100000">
                                          <p:val>
                                            <p:strVal val="ppt_y"/>
                                          </p:val>
                                        </p:tav>
                                      </p:tavLst>
                                    </p:anim>
                                    <p:set>
                                      <p:cBhvr>
                                        <p:cTn id="571" dur="1" fill="hold">
                                          <p:stCondLst>
                                            <p:cond delay="4499"/>
                                          </p:stCondLst>
                                        </p:cTn>
                                        <p:tgtEl>
                                          <p:spTgt spid="6"/>
                                        </p:tgtEl>
                                        <p:attrNameLst>
                                          <p:attrName>style.visibility</p:attrName>
                                        </p:attrNameLst>
                                      </p:cBhvr>
                                      <p:to>
                                        <p:strVal val="hidden"/>
                                      </p:to>
                                    </p:set>
                                  </p:childTnLst>
                                </p:cTn>
                              </p:par>
                              <p:par>
                                <p:cTn id="572" presetID="3" presetClass="exit" presetSubtype="5" fill="hold" grpId="3" nodeType="withEffect">
                                  <p:stCondLst>
                                    <p:cond delay="0"/>
                                  </p:stCondLst>
                                  <p:childTnLst>
                                    <p:animEffect transition="out" filter="blinds(vertical)">
                                      <p:cBhvr>
                                        <p:cTn id="573" dur="5500"/>
                                        <p:tgtEl>
                                          <p:spTgt spid="6"/>
                                        </p:tgtEl>
                                      </p:cBhvr>
                                    </p:animEffect>
                                    <p:set>
                                      <p:cBhvr>
                                        <p:cTn id="574" dur="1" fill="hold">
                                          <p:stCondLst>
                                            <p:cond delay="5499"/>
                                          </p:stCondLst>
                                        </p:cTn>
                                        <p:tgtEl>
                                          <p:spTgt spid="6"/>
                                        </p:tgtEl>
                                        <p:attrNameLst>
                                          <p:attrName>style.visibility</p:attrName>
                                        </p:attrNameLst>
                                      </p:cBhvr>
                                      <p:to>
                                        <p:strVal val="hidden"/>
                                      </p:to>
                                    </p:set>
                                  </p:childTnLst>
                                </p:cTn>
                              </p:par>
                              <p:par>
                                <p:cTn id="575" presetID="2" presetClass="entr" presetSubtype="8" fill="hold" grpId="0" nodeType="withEffect">
                                  <p:stCondLst>
                                    <p:cond delay="0"/>
                                  </p:stCondLst>
                                  <p:childTnLst>
                                    <p:set>
                                      <p:cBhvr>
                                        <p:cTn id="576" dur="1" fill="hold">
                                          <p:stCondLst>
                                            <p:cond delay="0"/>
                                          </p:stCondLst>
                                        </p:cTn>
                                        <p:tgtEl>
                                          <p:spTgt spid="5"/>
                                        </p:tgtEl>
                                        <p:attrNameLst>
                                          <p:attrName>style.visibility</p:attrName>
                                        </p:attrNameLst>
                                      </p:cBhvr>
                                      <p:to>
                                        <p:strVal val="visible"/>
                                      </p:to>
                                    </p:set>
                                    <p:anim calcmode="lin" valueType="num">
                                      <p:cBhvr additive="base">
                                        <p:cTn id="577" dur="4000" fill="hold"/>
                                        <p:tgtEl>
                                          <p:spTgt spid="5"/>
                                        </p:tgtEl>
                                        <p:attrNameLst>
                                          <p:attrName>ppt_x</p:attrName>
                                        </p:attrNameLst>
                                      </p:cBhvr>
                                      <p:tavLst>
                                        <p:tav tm="0">
                                          <p:val>
                                            <p:strVal val="0-#ppt_w/2"/>
                                          </p:val>
                                        </p:tav>
                                        <p:tav tm="100000">
                                          <p:val>
                                            <p:strVal val="#ppt_x"/>
                                          </p:val>
                                        </p:tav>
                                      </p:tavLst>
                                    </p:anim>
                                    <p:anim calcmode="lin" valueType="num">
                                      <p:cBhvr additive="base">
                                        <p:cTn id="578" dur="4000" fill="hold"/>
                                        <p:tgtEl>
                                          <p:spTgt spid="5"/>
                                        </p:tgtEl>
                                        <p:attrNameLst>
                                          <p:attrName>ppt_y</p:attrName>
                                        </p:attrNameLst>
                                      </p:cBhvr>
                                      <p:tavLst>
                                        <p:tav tm="0">
                                          <p:val>
                                            <p:strVal val="#ppt_y"/>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
                                        </p:tgtEl>
                                        <p:attrNameLst>
                                          <p:attrName>style.visibility</p:attrName>
                                        </p:attrNameLst>
                                      </p:cBhvr>
                                      <p:to>
                                        <p:strVal val="visible"/>
                                      </p:to>
                                    </p:set>
                                    <p:anim calcmode="lin" valueType="num">
                                      <p:cBhvr>
                                        <p:cTn id="581" dur="4000" fill="hold"/>
                                        <p:tgtEl>
                                          <p:spTgt spid="5"/>
                                        </p:tgtEl>
                                        <p:attrNameLst>
                                          <p:attrName>ppt_w</p:attrName>
                                        </p:attrNameLst>
                                      </p:cBhvr>
                                      <p:tavLst>
                                        <p:tav tm="0" fmla="#ppt_w*sin(2.5*pi*$)">
                                          <p:val>
                                            <p:fltVal val="0"/>
                                          </p:val>
                                        </p:tav>
                                        <p:tav tm="100000">
                                          <p:val>
                                            <p:fltVal val="1"/>
                                          </p:val>
                                        </p:tav>
                                      </p:tavLst>
                                    </p:anim>
                                    <p:anim calcmode="lin" valueType="num">
                                      <p:cBhvr>
                                        <p:cTn id="582" dur="4000" fill="hold"/>
                                        <p:tgtEl>
                                          <p:spTgt spid="5"/>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4500"/>
                                        <p:tgtEl>
                                          <p:spTgt spid="5"/>
                                        </p:tgtEl>
                                        <p:attrNameLst>
                                          <p:attrName>ppt_x</p:attrName>
                                        </p:attrNameLst>
                                      </p:cBhvr>
                                      <p:tavLst>
                                        <p:tav tm="0">
                                          <p:val>
                                            <p:strVal val="ppt_x"/>
                                          </p:val>
                                        </p:tav>
                                        <p:tav tm="100000">
                                          <p:val>
                                            <p:strVal val="1+ppt_w/2"/>
                                          </p:val>
                                        </p:tav>
                                      </p:tavLst>
                                    </p:anim>
                                    <p:anim calcmode="lin" valueType="num">
                                      <p:cBhvr additive="base">
                                        <p:cTn id="585" dur="4500"/>
                                        <p:tgtEl>
                                          <p:spTgt spid="5"/>
                                        </p:tgtEl>
                                        <p:attrNameLst>
                                          <p:attrName>ppt_y</p:attrName>
                                        </p:attrNameLst>
                                      </p:cBhvr>
                                      <p:tavLst>
                                        <p:tav tm="0">
                                          <p:val>
                                            <p:strVal val="ppt_y"/>
                                          </p:val>
                                        </p:tav>
                                        <p:tav tm="100000">
                                          <p:val>
                                            <p:strVal val="ppt_y"/>
                                          </p:val>
                                        </p:tav>
                                      </p:tavLst>
                                    </p:anim>
                                    <p:set>
                                      <p:cBhvr>
                                        <p:cTn id="586" dur="1" fill="hold">
                                          <p:stCondLst>
                                            <p:cond delay="4499"/>
                                          </p:stCondLst>
                                        </p:cTn>
                                        <p:tgtEl>
                                          <p:spTgt spid="5"/>
                                        </p:tgtEl>
                                        <p:attrNameLst>
                                          <p:attrName>style.visibility</p:attrName>
                                        </p:attrNameLst>
                                      </p:cBhvr>
                                      <p:to>
                                        <p:strVal val="hidden"/>
                                      </p:to>
                                    </p:set>
                                  </p:childTnLst>
                                </p:cTn>
                              </p:par>
                              <p:par>
                                <p:cTn id="587" presetID="3" presetClass="exit" presetSubtype="5" fill="hold" grpId="3" nodeType="withEffect">
                                  <p:stCondLst>
                                    <p:cond delay="0"/>
                                  </p:stCondLst>
                                  <p:childTnLst>
                                    <p:animEffect transition="out" filter="blinds(vertical)">
                                      <p:cBhvr>
                                        <p:cTn id="588" dur="5500"/>
                                        <p:tgtEl>
                                          <p:spTgt spid="5"/>
                                        </p:tgtEl>
                                      </p:cBhvr>
                                    </p:animEffect>
                                    <p:set>
                                      <p:cBhvr>
                                        <p:cTn id="589" dur="1" fill="hold">
                                          <p:stCondLst>
                                            <p:cond delay="5499"/>
                                          </p:stCondLst>
                                        </p:cTn>
                                        <p:tgtEl>
                                          <p:spTgt spid="5"/>
                                        </p:tgtEl>
                                        <p:attrNameLst>
                                          <p:attrName>style.visibility</p:attrName>
                                        </p:attrNameLst>
                                      </p:cBhvr>
                                      <p:to>
                                        <p:strVal val="hidden"/>
                                      </p:to>
                                    </p:set>
                                  </p:childTnLst>
                                </p:cTn>
                              </p:par>
                              <p:par>
                                <p:cTn id="590" presetID="2" presetClass="entr" presetSubtype="8" fill="hold" grpId="0" nodeType="withEffect">
                                  <p:stCondLst>
                                    <p:cond delay="0"/>
                                  </p:stCondLst>
                                  <p:childTnLst>
                                    <p:set>
                                      <p:cBhvr>
                                        <p:cTn id="591" dur="1" fill="hold">
                                          <p:stCondLst>
                                            <p:cond delay="0"/>
                                          </p:stCondLst>
                                        </p:cTn>
                                        <p:tgtEl>
                                          <p:spTgt spid="4"/>
                                        </p:tgtEl>
                                        <p:attrNameLst>
                                          <p:attrName>style.visibility</p:attrName>
                                        </p:attrNameLst>
                                      </p:cBhvr>
                                      <p:to>
                                        <p:strVal val="visible"/>
                                      </p:to>
                                    </p:set>
                                    <p:anim calcmode="lin" valueType="num">
                                      <p:cBhvr additive="base">
                                        <p:cTn id="592" dur="4000" fill="hold"/>
                                        <p:tgtEl>
                                          <p:spTgt spid="4"/>
                                        </p:tgtEl>
                                        <p:attrNameLst>
                                          <p:attrName>ppt_x</p:attrName>
                                        </p:attrNameLst>
                                      </p:cBhvr>
                                      <p:tavLst>
                                        <p:tav tm="0">
                                          <p:val>
                                            <p:strVal val="0-#ppt_w/2"/>
                                          </p:val>
                                        </p:tav>
                                        <p:tav tm="100000">
                                          <p:val>
                                            <p:strVal val="#ppt_x"/>
                                          </p:val>
                                        </p:tav>
                                      </p:tavLst>
                                    </p:anim>
                                    <p:anim calcmode="lin" valueType="num">
                                      <p:cBhvr additive="base">
                                        <p:cTn id="593" dur="4000" fill="hold"/>
                                        <p:tgtEl>
                                          <p:spTgt spid="4"/>
                                        </p:tgtEl>
                                        <p:attrNameLst>
                                          <p:attrName>ppt_y</p:attrName>
                                        </p:attrNameLst>
                                      </p:cBhvr>
                                      <p:tavLst>
                                        <p:tav tm="0">
                                          <p:val>
                                            <p:strVal val="#ppt_y"/>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4"/>
                                        </p:tgtEl>
                                        <p:attrNameLst>
                                          <p:attrName>style.visibility</p:attrName>
                                        </p:attrNameLst>
                                      </p:cBhvr>
                                      <p:to>
                                        <p:strVal val="visible"/>
                                      </p:to>
                                    </p:set>
                                    <p:anim calcmode="lin" valueType="num">
                                      <p:cBhvr>
                                        <p:cTn id="596" dur="4000" fill="hold"/>
                                        <p:tgtEl>
                                          <p:spTgt spid="4"/>
                                        </p:tgtEl>
                                        <p:attrNameLst>
                                          <p:attrName>ppt_w</p:attrName>
                                        </p:attrNameLst>
                                      </p:cBhvr>
                                      <p:tavLst>
                                        <p:tav tm="0" fmla="#ppt_w*sin(2.5*pi*$)">
                                          <p:val>
                                            <p:fltVal val="0"/>
                                          </p:val>
                                        </p:tav>
                                        <p:tav tm="100000">
                                          <p:val>
                                            <p:fltVal val="1"/>
                                          </p:val>
                                        </p:tav>
                                      </p:tavLst>
                                    </p:anim>
                                    <p:anim calcmode="lin" valueType="num">
                                      <p:cBhvr>
                                        <p:cTn id="597" dur="4000" fill="hold"/>
                                        <p:tgtEl>
                                          <p:spTgt spid="4"/>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4500"/>
                                        <p:tgtEl>
                                          <p:spTgt spid="4"/>
                                        </p:tgtEl>
                                        <p:attrNameLst>
                                          <p:attrName>ppt_x</p:attrName>
                                        </p:attrNameLst>
                                      </p:cBhvr>
                                      <p:tavLst>
                                        <p:tav tm="0">
                                          <p:val>
                                            <p:strVal val="ppt_x"/>
                                          </p:val>
                                        </p:tav>
                                        <p:tav tm="100000">
                                          <p:val>
                                            <p:strVal val="1+ppt_w/2"/>
                                          </p:val>
                                        </p:tav>
                                      </p:tavLst>
                                    </p:anim>
                                    <p:anim calcmode="lin" valueType="num">
                                      <p:cBhvr additive="base">
                                        <p:cTn id="600" dur="4500"/>
                                        <p:tgtEl>
                                          <p:spTgt spid="4"/>
                                        </p:tgtEl>
                                        <p:attrNameLst>
                                          <p:attrName>ppt_y</p:attrName>
                                        </p:attrNameLst>
                                      </p:cBhvr>
                                      <p:tavLst>
                                        <p:tav tm="0">
                                          <p:val>
                                            <p:strVal val="ppt_y"/>
                                          </p:val>
                                        </p:tav>
                                        <p:tav tm="100000">
                                          <p:val>
                                            <p:strVal val="ppt_y"/>
                                          </p:val>
                                        </p:tav>
                                      </p:tavLst>
                                    </p:anim>
                                    <p:set>
                                      <p:cBhvr>
                                        <p:cTn id="601" dur="1" fill="hold">
                                          <p:stCondLst>
                                            <p:cond delay="4499"/>
                                          </p:stCondLst>
                                        </p:cTn>
                                        <p:tgtEl>
                                          <p:spTgt spid="4"/>
                                        </p:tgtEl>
                                        <p:attrNameLst>
                                          <p:attrName>style.visibility</p:attrName>
                                        </p:attrNameLst>
                                      </p:cBhvr>
                                      <p:to>
                                        <p:strVal val="hidden"/>
                                      </p:to>
                                    </p:set>
                                  </p:childTnLst>
                                </p:cTn>
                              </p:par>
                              <p:par>
                                <p:cTn id="602" presetID="3" presetClass="exit" presetSubtype="5" fill="hold" grpId="3" nodeType="withEffect">
                                  <p:stCondLst>
                                    <p:cond delay="0"/>
                                  </p:stCondLst>
                                  <p:childTnLst>
                                    <p:animEffect transition="out" filter="blinds(vertical)">
                                      <p:cBhvr>
                                        <p:cTn id="603" dur="5500"/>
                                        <p:tgtEl>
                                          <p:spTgt spid="4"/>
                                        </p:tgtEl>
                                      </p:cBhvr>
                                    </p:animEffect>
                                    <p:set>
                                      <p:cBhvr>
                                        <p:cTn id="604" dur="1" fill="hold">
                                          <p:stCondLst>
                                            <p:cond delay="5499"/>
                                          </p:stCondLst>
                                        </p:cTn>
                                        <p:tgtEl>
                                          <p:spTgt spid="4"/>
                                        </p:tgtEl>
                                        <p:attrNameLst>
                                          <p:attrName>style.visibility</p:attrName>
                                        </p:attrNameLst>
                                      </p:cBhvr>
                                      <p:to>
                                        <p:strVal val="hidden"/>
                                      </p:to>
                                    </p:set>
                                  </p:childTnLst>
                                </p:cTn>
                              </p:par>
                              <p:par>
                                <p:cTn id="605" presetID="2" presetClass="entr" presetSubtype="8" fill="hold" grpId="0" nodeType="withEffect">
                                  <p:stCondLst>
                                    <p:cond delay="0"/>
                                  </p:stCondLst>
                                  <p:childTnLst>
                                    <p:set>
                                      <p:cBhvr>
                                        <p:cTn id="606" dur="1" fill="hold">
                                          <p:stCondLst>
                                            <p:cond delay="0"/>
                                          </p:stCondLst>
                                        </p:cTn>
                                        <p:tgtEl>
                                          <p:spTgt spid="3"/>
                                        </p:tgtEl>
                                        <p:attrNameLst>
                                          <p:attrName>style.visibility</p:attrName>
                                        </p:attrNameLst>
                                      </p:cBhvr>
                                      <p:to>
                                        <p:strVal val="visible"/>
                                      </p:to>
                                    </p:set>
                                    <p:anim calcmode="lin" valueType="num">
                                      <p:cBhvr additive="base">
                                        <p:cTn id="607" dur="4000" fill="hold"/>
                                        <p:tgtEl>
                                          <p:spTgt spid="3"/>
                                        </p:tgtEl>
                                        <p:attrNameLst>
                                          <p:attrName>ppt_x</p:attrName>
                                        </p:attrNameLst>
                                      </p:cBhvr>
                                      <p:tavLst>
                                        <p:tav tm="0">
                                          <p:val>
                                            <p:strVal val="0-#ppt_w/2"/>
                                          </p:val>
                                        </p:tav>
                                        <p:tav tm="100000">
                                          <p:val>
                                            <p:strVal val="#ppt_x"/>
                                          </p:val>
                                        </p:tav>
                                      </p:tavLst>
                                    </p:anim>
                                    <p:anim calcmode="lin" valueType="num">
                                      <p:cBhvr additive="base">
                                        <p:cTn id="608" dur="4000" fill="hold"/>
                                        <p:tgtEl>
                                          <p:spTgt spid="3"/>
                                        </p:tgtEl>
                                        <p:attrNameLst>
                                          <p:attrName>ppt_y</p:attrName>
                                        </p:attrNameLst>
                                      </p:cBhvr>
                                      <p:tavLst>
                                        <p:tav tm="0">
                                          <p:val>
                                            <p:strVal val="#ppt_y"/>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3"/>
                                        </p:tgtEl>
                                        <p:attrNameLst>
                                          <p:attrName>style.visibility</p:attrName>
                                        </p:attrNameLst>
                                      </p:cBhvr>
                                      <p:to>
                                        <p:strVal val="visible"/>
                                      </p:to>
                                    </p:set>
                                    <p:anim calcmode="lin" valueType="num">
                                      <p:cBhvr>
                                        <p:cTn id="611" dur="4000" fill="hold"/>
                                        <p:tgtEl>
                                          <p:spTgt spid="3"/>
                                        </p:tgtEl>
                                        <p:attrNameLst>
                                          <p:attrName>ppt_w</p:attrName>
                                        </p:attrNameLst>
                                      </p:cBhvr>
                                      <p:tavLst>
                                        <p:tav tm="0" fmla="#ppt_w*sin(2.5*pi*$)">
                                          <p:val>
                                            <p:fltVal val="0"/>
                                          </p:val>
                                        </p:tav>
                                        <p:tav tm="100000">
                                          <p:val>
                                            <p:fltVal val="1"/>
                                          </p:val>
                                        </p:tav>
                                      </p:tavLst>
                                    </p:anim>
                                    <p:anim calcmode="lin" valueType="num">
                                      <p:cBhvr>
                                        <p:cTn id="612" dur="4000" fill="hold"/>
                                        <p:tgtEl>
                                          <p:spTgt spid="3"/>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4500"/>
                                        <p:tgtEl>
                                          <p:spTgt spid="3"/>
                                        </p:tgtEl>
                                        <p:attrNameLst>
                                          <p:attrName>ppt_x</p:attrName>
                                        </p:attrNameLst>
                                      </p:cBhvr>
                                      <p:tavLst>
                                        <p:tav tm="0">
                                          <p:val>
                                            <p:strVal val="ppt_x"/>
                                          </p:val>
                                        </p:tav>
                                        <p:tav tm="100000">
                                          <p:val>
                                            <p:strVal val="1+ppt_w/2"/>
                                          </p:val>
                                        </p:tav>
                                      </p:tavLst>
                                    </p:anim>
                                    <p:anim calcmode="lin" valueType="num">
                                      <p:cBhvr additive="base">
                                        <p:cTn id="615" dur="4500"/>
                                        <p:tgtEl>
                                          <p:spTgt spid="3"/>
                                        </p:tgtEl>
                                        <p:attrNameLst>
                                          <p:attrName>ppt_y</p:attrName>
                                        </p:attrNameLst>
                                      </p:cBhvr>
                                      <p:tavLst>
                                        <p:tav tm="0">
                                          <p:val>
                                            <p:strVal val="ppt_y"/>
                                          </p:val>
                                        </p:tav>
                                        <p:tav tm="100000">
                                          <p:val>
                                            <p:strVal val="ppt_y"/>
                                          </p:val>
                                        </p:tav>
                                      </p:tavLst>
                                    </p:anim>
                                    <p:set>
                                      <p:cBhvr>
                                        <p:cTn id="616" dur="1" fill="hold">
                                          <p:stCondLst>
                                            <p:cond delay="4499"/>
                                          </p:stCondLst>
                                        </p:cTn>
                                        <p:tgtEl>
                                          <p:spTgt spid="3"/>
                                        </p:tgtEl>
                                        <p:attrNameLst>
                                          <p:attrName>style.visibility</p:attrName>
                                        </p:attrNameLst>
                                      </p:cBhvr>
                                      <p:to>
                                        <p:strVal val="hidden"/>
                                      </p:to>
                                    </p:set>
                                  </p:childTnLst>
                                </p:cTn>
                              </p:par>
                              <p:par>
                                <p:cTn id="617" presetID="3" presetClass="exit" presetSubtype="5" fill="hold" grpId="3" nodeType="withEffect">
                                  <p:stCondLst>
                                    <p:cond delay="0"/>
                                  </p:stCondLst>
                                  <p:childTnLst>
                                    <p:animEffect transition="out" filter="blinds(vertical)">
                                      <p:cBhvr>
                                        <p:cTn id="618" dur="5500"/>
                                        <p:tgtEl>
                                          <p:spTgt spid="3"/>
                                        </p:tgtEl>
                                      </p:cBhvr>
                                    </p:animEffect>
                                    <p:set>
                                      <p:cBhvr>
                                        <p:cTn id="619" dur="1" fill="hold">
                                          <p:stCondLst>
                                            <p:cond delay="5499"/>
                                          </p:stCondLst>
                                        </p:cTn>
                                        <p:tgtEl>
                                          <p:spTgt spid="3"/>
                                        </p:tgtEl>
                                        <p:attrNameLst>
                                          <p:attrName>style.visibility</p:attrName>
                                        </p:attrNameLst>
                                      </p:cBhvr>
                                      <p:to>
                                        <p:strVal val="hidden"/>
                                      </p:to>
                                    </p:set>
                                  </p:childTnLst>
                                </p:cTn>
                              </p:par>
                              <p:par>
                                <p:cTn id="620" presetID="2" presetClass="entr" presetSubtype="8" fill="hold" grpId="0" nodeType="withEffect">
                                  <p:stCondLst>
                                    <p:cond delay="0"/>
                                  </p:stCondLst>
                                  <p:childTnLst>
                                    <p:set>
                                      <p:cBhvr>
                                        <p:cTn id="621" dur="1" fill="hold">
                                          <p:stCondLst>
                                            <p:cond delay="0"/>
                                          </p:stCondLst>
                                        </p:cTn>
                                        <p:tgtEl>
                                          <p:spTgt spid="2"/>
                                        </p:tgtEl>
                                        <p:attrNameLst>
                                          <p:attrName>style.visibility</p:attrName>
                                        </p:attrNameLst>
                                      </p:cBhvr>
                                      <p:to>
                                        <p:strVal val="visible"/>
                                      </p:to>
                                    </p:set>
                                    <p:anim calcmode="lin" valueType="num">
                                      <p:cBhvr additive="base">
                                        <p:cTn id="622" dur="4000" fill="hold"/>
                                        <p:tgtEl>
                                          <p:spTgt spid="2"/>
                                        </p:tgtEl>
                                        <p:attrNameLst>
                                          <p:attrName>ppt_x</p:attrName>
                                        </p:attrNameLst>
                                      </p:cBhvr>
                                      <p:tavLst>
                                        <p:tav tm="0">
                                          <p:val>
                                            <p:strVal val="0-#ppt_w/2"/>
                                          </p:val>
                                        </p:tav>
                                        <p:tav tm="100000">
                                          <p:val>
                                            <p:strVal val="#ppt_x"/>
                                          </p:val>
                                        </p:tav>
                                      </p:tavLst>
                                    </p:anim>
                                    <p:anim calcmode="lin" valueType="num">
                                      <p:cBhvr additive="base">
                                        <p:cTn id="623" dur="4000" fill="hold"/>
                                        <p:tgtEl>
                                          <p:spTgt spid="2"/>
                                        </p:tgtEl>
                                        <p:attrNameLst>
                                          <p:attrName>ppt_y</p:attrName>
                                        </p:attrNameLst>
                                      </p:cBhvr>
                                      <p:tavLst>
                                        <p:tav tm="0">
                                          <p:val>
                                            <p:strVal val="#ppt_y"/>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2"/>
                                        </p:tgtEl>
                                        <p:attrNameLst>
                                          <p:attrName>style.visibility</p:attrName>
                                        </p:attrNameLst>
                                      </p:cBhvr>
                                      <p:to>
                                        <p:strVal val="visible"/>
                                      </p:to>
                                    </p:set>
                                    <p:anim calcmode="lin" valueType="num">
                                      <p:cBhvr>
                                        <p:cTn id="626" dur="4000" fill="hold"/>
                                        <p:tgtEl>
                                          <p:spTgt spid="2"/>
                                        </p:tgtEl>
                                        <p:attrNameLst>
                                          <p:attrName>ppt_w</p:attrName>
                                        </p:attrNameLst>
                                      </p:cBhvr>
                                      <p:tavLst>
                                        <p:tav tm="0" fmla="#ppt_w*sin(2.5*pi*$)">
                                          <p:val>
                                            <p:fltVal val="0"/>
                                          </p:val>
                                        </p:tav>
                                        <p:tav tm="100000">
                                          <p:val>
                                            <p:fltVal val="1"/>
                                          </p:val>
                                        </p:tav>
                                      </p:tavLst>
                                    </p:anim>
                                    <p:anim calcmode="lin" valueType="num">
                                      <p:cBhvr>
                                        <p:cTn id="627" dur="4000" fill="hold"/>
                                        <p:tgtEl>
                                          <p:spTgt spid="2"/>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4500"/>
                                        <p:tgtEl>
                                          <p:spTgt spid="2"/>
                                        </p:tgtEl>
                                        <p:attrNameLst>
                                          <p:attrName>ppt_x</p:attrName>
                                        </p:attrNameLst>
                                      </p:cBhvr>
                                      <p:tavLst>
                                        <p:tav tm="0">
                                          <p:val>
                                            <p:strVal val="ppt_x"/>
                                          </p:val>
                                        </p:tav>
                                        <p:tav tm="100000">
                                          <p:val>
                                            <p:strVal val="1+ppt_w/2"/>
                                          </p:val>
                                        </p:tav>
                                      </p:tavLst>
                                    </p:anim>
                                    <p:anim calcmode="lin" valueType="num">
                                      <p:cBhvr additive="base">
                                        <p:cTn id="630" dur="4500"/>
                                        <p:tgtEl>
                                          <p:spTgt spid="2"/>
                                        </p:tgtEl>
                                        <p:attrNameLst>
                                          <p:attrName>ppt_y</p:attrName>
                                        </p:attrNameLst>
                                      </p:cBhvr>
                                      <p:tavLst>
                                        <p:tav tm="0">
                                          <p:val>
                                            <p:strVal val="ppt_y"/>
                                          </p:val>
                                        </p:tav>
                                        <p:tav tm="100000">
                                          <p:val>
                                            <p:strVal val="ppt_y"/>
                                          </p:val>
                                        </p:tav>
                                      </p:tavLst>
                                    </p:anim>
                                    <p:set>
                                      <p:cBhvr>
                                        <p:cTn id="631" dur="1" fill="hold">
                                          <p:stCondLst>
                                            <p:cond delay="4499"/>
                                          </p:stCondLst>
                                        </p:cTn>
                                        <p:tgtEl>
                                          <p:spTgt spid="2"/>
                                        </p:tgtEl>
                                        <p:attrNameLst>
                                          <p:attrName>style.visibility</p:attrName>
                                        </p:attrNameLst>
                                      </p:cBhvr>
                                      <p:to>
                                        <p:strVal val="hidden"/>
                                      </p:to>
                                    </p:set>
                                  </p:childTnLst>
                                </p:cTn>
                              </p:par>
                              <p:par>
                                <p:cTn id="632" presetID="3" presetClass="exit" presetSubtype="5" fill="hold" grpId="3" nodeType="withEffect">
                                  <p:stCondLst>
                                    <p:cond delay="0"/>
                                  </p:stCondLst>
                                  <p:childTnLst>
                                    <p:animEffect transition="out" filter="blinds(vertical)">
                                      <p:cBhvr>
                                        <p:cTn id="633" dur="5500"/>
                                        <p:tgtEl>
                                          <p:spTgt spid="2"/>
                                        </p:tgtEl>
                                      </p:cBhvr>
                                    </p:animEffect>
                                    <p:set>
                                      <p:cBhvr>
                                        <p:cTn id="634" dur="1" fill="hold">
                                          <p:stCondLst>
                                            <p:cond delay="5499"/>
                                          </p:stCondLst>
                                        </p:cTn>
                                        <p:tgtEl>
                                          <p:spTgt spid="2"/>
                                        </p:tgtEl>
                                        <p:attrNameLst>
                                          <p:attrName>style.visibility</p:attrName>
                                        </p:attrNameLst>
                                      </p:cBhvr>
                                      <p:to>
                                        <p:strVal val="hidden"/>
                                      </p:to>
                                    </p:set>
                                  </p:childTnLst>
                                </p:cTn>
                              </p:par>
                              <p:par>
                                <p:cTn id="635" presetID="2" presetClass="entr" presetSubtype="8" fill="hold" grpId="0" nodeType="withEffect">
                                  <p:stCondLst>
                                    <p:cond delay="0"/>
                                  </p:stCondLst>
                                  <p:childTnLst>
                                    <p:set>
                                      <p:cBhvr>
                                        <p:cTn id="636" dur="1" fill="hold">
                                          <p:stCondLst>
                                            <p:cond delay="0"/>
                                          </p:stCondLst>
                                        </p:cTn>
                                        <p:tgtEl>
                                          <p:spTgt spid="87"/>
                                        </p:tgtEl>
                                        <p:attrNameLst>
                                          <p:attrName>style.visibility</p:attrName>
                                        </p:attrNameLst>
                                      </p:cBhvr>
                                      <p:to>
                                        <p:strVal val="visible"/>
                                      </p:to>
                                    </p:set>
                                    <p:anim calcmode="lin" valueType="num">
                                      <p:cBhvr additive="base">
                                        <p:cTn id="637" dur="4000" fill="hold"/>
                                        <p:tgtEl>
                                          <p:spTgt spid="87"/>
                                        </p:tgtEl>
                                        <p:attrNameLst>
                                          <p:attrName>ppt_x</p:attrName>
                                        </p:attrNameLst>
                                      </p:cBhvr>
                                      <p:tavLst>
                                        <p:tav tm="0">
                                          <p:val>
                                            <p:strVal val="0-#ppt_w/2"/>
                                          </p:val>
                                        </p:tav>
                                        <p:tav tm="100000">
                                          <p:val>
                                            <p:strVal val="#ppt_x"/>
                                          </p:val>
                                        </p:tav>
                                      </p:tavLst>
                                    </p:anim>
                                    <p:anim calcmode="lin" valueType="num">
                                      <p:cBhvr additive="base">
                                        <p:cTn id="638" dur="4000" fill="hold"/>
                                        <p:tgtEl>
                                          <p:spTgt spid="87"/>
                                        </p:tgtEl>
                                        <p:attrNameLst>
                                          <p:attrName>ppt_y</p:attrName>
                                        </p:attrNameLst>
                                      </p:cBhvr>
                                      <p:tavLst>
                                        <p:tav tm="0">
                                          <p:val>
                                            <p:strVal val="#ppt_y"/>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87"/>
                                        </p:tgtEl>
                                        <p:attrNameLst>
                                          <p:attrName>style.visibility</p:attrName>
                                        </p:attrNameLst>
                                      </p:cBhvr>
                                      <p:to>
                                        <p:strVal val="visible"/>
                                      </p:to>
                                    </p:set>
                                    <p:anim calcmode="lin" valueType="num">
                                      <p:cBhvr>
                                        <p:cTn id="641" dur="4000" fill="hold"/>
                                        <p:tgtEl>
                                          <p:spTgt spid="87"/>
                                        </p:tgtEl>
                                        <p:attrNameLst>
                                          <p:attrName>ppt_w</p:attrName>
                                        </p:attrNameLst>
                                      </p:cBhvr>
                                      <p:tavLst>
                                        <p:tav tm="0" fmla="#ppt_w*sin(2.5*pi*$)">
                                          <p:val>
                                            <p:fltVal val="0"/>
                                          </p:val>
                                        </p:tav>
                                        <p:tav tm="100000">
                                          <p:val>
                                            <p:fltVal val="1"/>
                                          </p:val>
                                        </p:tav>
                                      </p:tavLst>
                                    </p:anim>
                                    <p:anim calcmode="lin" valueType="num">
                                      <p:cBhvr>
                                        <p:cTn id="642" dur="4000" fill="hold"/>
                                        <p:tgtEl>
                                          <p:spTgt spid="87"/>
                                        </p:tgtEl>
                                        <p:attrNameLst>
                                          <p:attrName>ppt_h</p:attrName>
                                        </p:attrNameLst>
                                      </p:cBhvr>
                                      <p:tavLst>
                                        <p:tav tm="0">
                                          <p:val>
                                            <p:strVal val="#ppt_h"/>
                                          </p:val>
                                        </p:tav>
                                        <p:tav tm="100000">
                                          <p:val>
                                            <p:strVal val="#ppt_h"/>
                                          </p:val>
                                        </p:tav>
                                      </p:tavLst>
                                    </p:anim>
                                  </p:childTnLst>
                                </p:cTn>
                              </p:par>
                              <p:par>
                                <p:cTn id="643" presetID="2" presetClass="exit" presetSubtype="8" fill="hold" grpId="2" nodeType="withEffect">
                                  <p:stCondLst>
                                    <p:cond delay="0"/>
                                  </p:stCondLst>
                                  <p:childTnLst>
                                    <p:anim calcmode="lin" valueType="num">
                                      <p:cBhvr additive="base">
                                        <p:cTn id="644" dur="4500"/>
                                        <p:tgtEl>
                                          <p:spTgt spid="87"/>
                                        </p:tgtEl>
                                        <p:attrNameLst>
                                          <p:attrName>ppt_x</p:attrName>
                                        </p:attrNameLst>
                                      </p:cBhvr>
                                      <p:tavLst>
                                        <p:tav tm="0">
                                          <p:val>
                                            <p:strVal val="ppt_x"/>
                                          </p:val>
                                        </p:tav>
                                        <p:tav tm="100000">
                                          <p:val>
                                            <p:strVal val="0-ppt_w/2"/>
                                          </p:val>
                                        </p:tav>
                                      </p:tavLst>
                                    </p:anim>
                                    <p:anim calcmode="lin" valueType="num">
                                      <p:cBhvr additive="base">
                                        <p:cTn id="645" dur="4500"/>
                                        <p:tgtEl>
                                          <p:spTgt spid="87"/>
                                        </p:tgtEl>
                                        <p:attrNameLst>
                                          <p:attrName>ppt_y</p:attrName>
                                        </p:attrNameLst>
                                      </p:cBhvr>
                                      <p:tavLst>
                                        <p:tav tm="0">
                                          <p:val>
                                            <p:strVal val="ppt_y"/>
                                          </p:val>
                                        </p:tav>
                                        <p:tav tm="100000">
                                          <p:val>
                                            <p:strVal val="ppt_y"/>
                                          </p:val>
                                        </p:tav>
                                      </p:tavLst>
                                    </p:anim>
                                    <p:set>
                                      <p:cBhvr>
                                        <p:cTn id="646" dur="1" fill="hold">
                                          <p:stCondLst>
                                            <p:cond delay="4499"/>
                                          </p:stCondLst>
                                        </p:cTn>
                                        <p:tgtEl>
                                          <p:spTgt spid="87"/>
                                        </p:tgtEl>
                                        <p:attrNameLst>
                                          <p:attrName>style.visibility</p:attrName>
                                        </p:attrNameLst>
                                      </p:cBhvr>
                                      <p:to>
                                        <p:strVal val="hidden"/>
                                      </p:to>
                                    </p:set>
                                  </p:childTnLst>
                                </p:cTn>
                              </p:par>
                              <p:par>
                                <p:cTn id="647" presetID="3" presetClass="exit" presetSubtype="5" fill="hold" grpId="3" nodeType="withEffect">
                                  <p:stCondLst>
                                    <p:cond delay="0"/>
                                  </p:stCondLst>
                                  <p:childTnLst>
                                    <p:animEffect transition="out" filter="blinds(vertical)">
                                      <p:cBhvr>
                                        <p:cTn id="648" dur="5500"/>
                                        <p:tgtEl>
                                          <p:spTgt spid="87"/>
                                        </p:tgtEl>
                                      </p:cBhvr>
                                    </p:animEffect>
                                    <p:set>
                                      <p:cBhvr>
                                        <p:cTn id="649" dur="1" fill="hold">
                                          <p:stCondLst>
                                            <p:cond delay="5499"/>
                                          </p:stCondLst>
                                        </p:cTn>
                                        <p:tgtEl>
                                          <p:spTgt spid="87"/>
                                        </p:tgtEl>
                                        <p:attrNameLst>
                                          <p:attrName>style.visibility</p:attrName>
                                        </p:attrNameLst>
                                      </p:cBhvr>
                                      <p:to>
                                        <p:strVal val="hidden"/>
                                      </p:to>
                                    </p:set>
                                  </p:childTnLst>
                                </p:cTn>
                              </p:par>
                              <p:par>
                                <p:cTn id="650" presetID="2" presetClass="entr" presetSubtype="8" fill="hold" grpId="0" nodeType="withEffect">
                                  <p:stCondLst>
                                    <p:cond delay="0"/>
                                  </p:stCondLst>
                                  <p:childTnLst>
                                    <p:set>
                                      <p:cBhvr>
                                        <p:cTn id="651" dur="1" fill="hold">
                                          <p:stCondLst>
                                            <p:cond delay="0"/>
                                          </p:stCondLst>
                                        </p:cTn>
                                        <p:tgtEl>
                                          <p:spTgt spid="86"/>
                                        </p:tgtEl>
                                        <p:attrNameLst>
                                          <p:attrName>style.visibility</p:attrName>
                                        </p:attrNameLst>
                                      </p:cBhvr>
                                      <p:to>
                                        <p:strVal val="visible"/>
                                      </p:to>
                                    </p:set>
                                    <p:anim calcmode="lin" valueType="num">
                                      <p:cBhvr additive="base">
                                        <p:cTn id="652" dur="4000" fill="hold"/>
                                        <p:tgtEl>
                                          <p:spTgt spid="86"/>
                                        </p:tgtEl>
                                        <p:attrNameLst>
                                          <p:attrName>ppt_x</p:attrName>
                                        </p:attrNameLst>
                                      </p:cBhvr>
                                      <p:tavLst>
                                        <p:tav tm="0">
                                          <p:val>
                                            <p:strVal val="0-#ppt_w/2"/>
                                          </p:val>
                                        </p:tav>
                                        <p:tav tm="100000">
                                          <p:val>
                                            <p:strVal val="#ppt_x"/>
                                          </p:val>
                                        </p:tav>
                                      </p:tavLst>
                                    </p:anim>
                                    <p:anim calcmode="lin" valueType="num">
                                      <p:cBhvr additive="base">
                                        <p:cTn id="653" dur="4000" fill="hold"/>
                                        <p:tgtEl>
                                          <p:spTgt spid="86"/>
                                        </p:tgtEl>
                                        <p:attrNameLst>
                                          <p:attrName>ppt_y</p:attrName>
                                        </p:attrNameLst>
                                      </p:cBhvr>
                                      <p:tavLst>
                                        <p:tav tm="0">
                                          <p:val>
                                            <p:strVal val="#ppt_y"/>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86"/>
                                        </p:tgtEl>
                                        <p:attrNameLst>
                                          <p:attrName>style.visibility</p:attrName>
                                        </p:attrNameLst>
                                      </p:cBhvr>
                                      <p:to>
                                        <p:strVal val="visible"/>
                                      </p:to>
                                    </p:set>
                                    <p:anim calcmode="lin" valueType="num">
                                      <p:cBhvr>
                                        <p:cTn id="656" dur="4000" fill="hold"/>
                                        <p:tgtEl>
                                          <p:spTgt spid="86"/>
                                        </p:tgtEl>
                                        <p:attrNameLst>
                                          <p:attrName>ppt_w</p:attrName>
                                        </p:attrNameLst>
                                      </p:cBhvr>
                                      <p:tavLst>
                                        <p:tav tm="0" fmla="#ppt_w*sin(2.5*pi*$)">
                                          <p:val>
                                            <p:fltVal val="0"/>
                                          </p:val>
                                        </p:tav>
                                        <p:tav tm="100000">
                                          <p:val>
                                            <p:fltVal val="1"/>
                                          </p:val>
                                        </p:tav>
                                      </p:tavLst>
                                    </p:anim>
                                    <p:anim calcmode="lin" valueType="num">
                                      <p:cBhvr>
                                        <p:cTn id="657" dur="4000" fill="hold"/>
                                        <p:tgtEl>
                                          <p:spTgt spid="86"/>
                                        </p:tgtEl>
                                        <p:attrNameLst>
                                          <p:attrName>ppt_h</p:attrName>
                                        </p:attrNameLst>
                                      </p:cBhvr>
                                      <p:tavLst>
                                        <p:tav tm="0">
                                          <p:val>
                                            <p:strVal val="#ppt_h"/>
                                          </p:val>
                                        </p:tav>
                                        <p:tav tm="100000">
                                          <p:val>
                                            <p:strVal val="#ppt_h"/>
                                          </p:val>
                                        </p:tav>
                                      </p:tavLst>
                                    </p:anim>
                                  </p:childTnLst>
                                </p:cTn>
                              </p:par>
                              <p:par>
                                <p:cTn id="658" presetID="2" presetClass="exit" presetSubtype="8" fill="hold" grpId="2" nodeType="withEffect">
                                  <p:stCondLst>
                                    <p:cond delay="0"/>
                                  </p:stCondLst>
                                  <p:childTnLst>
                                    <p:anim calcmode="lin" valueType="num">
                                      <p:cBhvr additive="base">
                                        <p:cTn id="659" dur="4500"/>
                                        <p:tgtEl>
                                          <p:spTgt spid="86"/>
                                        </p:tgtEl>
                                        <p:attrNameLst>
                                          <p:attrName>ppt_x</p:attrName>
                                        </p:attrNameLst>
                                      </p:cBhvr>
                                      <p:tavLst>
                                        <p:tav tm="0">
                                          <p:val>
                                            <p:strVal val="ppt_x"/>
                                          </p:val>
                                        </p:tav>
                                        <p:tav tm="100000">
                                          <p:val>
                                            <p:strVal val="0-ppt_w/2"/>
                                          </p:val>
                                        </p:tav>
                                      </p:tavLst>
                                    </p:anim>
                                    <p:anim calcmode="lin" valueType="num">
                                      <p:cBhvr additive="base">
                                        <p:cTn id="660" dur="4500"/>
                                        <p:tgtEl>
                                          <p:spTgt spid="86"/>
                                        </p:tgtEl>
                                        <p:attrNameLst>
                                          <p:attrName>ppt_y</p:attrName>
                                        </p:attrNameLst>
                                      </p:cBhvr>
                                      <p:tavLst>
                                        <p:tav tm="0">
                                          <p:val>
                                            <p:strVal val="ppt_y"/>
                                          </p:val>
                                        </p:tav>
                                        <p:tav tm="100000">
                                          <p:val>
                                            <p:strVal val="ppt_y"/>
                                          </p:val>
                                        </p:tav>
                                      </p:tavLst>
                                    </p:anim>
                                    <p:set>
                                      <p:cBhvr>
                                        <p:cTn id="661" dur="1" fill="hold">
                                          <p:stCondLst>
                                            <p:cond delay="4499"/>
                                          </p:stCondLst>
                                        </p:cTn>
                                        <p:tgtEl>
                                          <p:spTgt spid="86"/>
                                        </p:tgtEl>
                                        <p:attrNameLst>
                                          <p:attrName>style.visibility</p:attrName>
                                        </p:attrNameLst>
                                      </p:cBhvr>
                                      <p:to>
                                        <p:strVal val="hidden"/>
                                      </p:to>
                                    </p:set>
                                  </p:childTnLst>
                                </p:cTn>
                              </p:par>
                              <p:par>
                                <p:cTn id="662" presetID="3" presetClass="exit" presetSubtype="5" fill="hold" grpId="3" nodeType="withEffect">
                                  <p:stCondLst>
                                    <p:cond delay="0"/>
                                  </p:stCondLst>
                                  <p:childTnLst>
                                    <p:animEffect transition="out" filter="blinds(vertical)">
                                      <p:cBhvr>
                                        <p:cTn id="663" dur="5500"/>
                                        <p:tgtEl>
                                          <p:spTgt spid="86"/>
                                        </p:tgtEl>
                                      </p:cBhvr>
                                    </p:animEffect>
                                    <p:set>
                                      <p:cBhvr>
                                        <p:cTn id="664" dur="1" fill="hold">
                                          <p:stCondLst>
                                            <p:cond delay="5499"/>
                                          </p:stCondLst>
                                        </p:cTn>
                                        <p:tgtEl>
                                          <p:spTgt spid="86"/>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85"/>
                                        </p:tgtEl>
                                        <p:attrNameLst>
                                          <p:attrName>style.visibility</p:attrName>
                                        </p:attrNameLst>
                                      </p:cBhvr>
                                      <p:to>
                                        <p:strVal val="visible"/>
                                      </p:to>
                                    </p:set>
                                    <p:anim calcmode="lin" valueType="num">
                                      <p:cBhvr additive="base">
                                        <p:cTn id="667" dur="4000" fill="hold"/>
                                        <p:tgtEl>
                                          <p:spTgt spid="85"/>
                                        </p:tgtEl>
                                        <p:attrNameLst>
                                          <p:attrName>ppt_x</p:attrName>
                                        </p:attrNameLst>
                                      </p:cBhvr>
                                      <p:tavLst>
                                        <p:tav tm="0">
                                          <p:val>
                                            <p:strVal val="0-#ppt_w/2"/>
                                          </p:val>
                                        </p:tav>
                                        <p:tav tm="100000">
                                          <p:val>
                                            <p:strVal val="#ppt_x"/>
                                          </p:val>
                                        </p:tav>
                                      </p:tavLst>
                                    </p:anim>
                                    <p:anim calcmode="lin" valueType="num">
                                      <p:cBhvr additive="base">
                                        <p:cTn id="668" dur="4000" fill="hold"/>
                                        <p:tgtEl>
                                          <p:spTgt spid="85"/>
                                        </p:tgtEl>
                                        <p:attrNameLst>
                                          <p:attrName>ppt_y</p:attrName>
                                        </p:attrNameLst>
                                      </p:cBhvr>
                                      <p:tavLst>
                                        <p:tav tm="0">
                                          <p:val>
                                            <p:strVal val="#ppt_y"/>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85"/>
                                        </p:tgtEl>
                                        <p:attrNameLst>
                                          <p:attrName>style.visibility</p:attrName>
                                        </p:attrNameLst>
                                      </p:cBhvr>
                                      <p:to>
                                        <p:strVal val="visible"/>
                                      </p:to>
                                    </p:set>
                                    <p:anim calcmode="lin" valueType="num">
                                      <p:cBhvr>
                                        <p:cTn id="671" dur="4000" fill="hold"/>
                                        <p:tgtEl>
                                          <p:spTgt spid="85"/>
                                        </p:tgtEl>
                                        <p:attrNameLst>
                                          <p:attrName>ppt_w</p:attrName>
                                        </p:attrNameLst>
                                      </p:cBhvr>
                                      <p:tavLst>
                                        <p:tav tm="0" fmla="#ppt_w*sin(2.5*pi*$)">
                                          <p:val>
                                            <p:fltVal val="0"/>
                                          </p:val>
                                        </p:tav>
                                        <p:tav tm="100000">
                                          <p:val>
                                            <p:fltVal val="1"/>
                                          </p:val>
                                        </p:tav>
                                      </p:tavLst>
                                    </p:anim>
                                    <p:anim calcmode="lin" valueType="num">
                                      <p:cBhvr>
                                        <p:cTn id="672" dur="4000" fill="hold"/>
                                        <p:tgtEl>
                                          <p:spTgt spid="85"/>
                                        </p:tgtEl>
                                        <p:attrNameLst>
                                          <p:attrName>ppt_h</p:attrName>
                                        </p:attrNameLst>
                                      </p:cBhvr>
                                      <p:tavLst>
                                        <p:tav tm="0">
                                          <p:val>
                                            <p:strVal val="#ppt_h"/>
                                          </p:val>
                                        </p:tav>
                                        <p:tav tm="100000">
                                          <p:val>
                                            <p:strVal val="#ppt_h"/>
                                          </p:val>
                                        </p:tav>
                                      </p:tavLst>
                                    </p:anim>
                                  </p:childTnLst>
                                </p:cTn>
                              </p:par>
                              <p:par>
                                <p:cTn id="673" presetID="2" presetClass="exit" presetSubtype="8" fill="hold" grpId="2" nodeType="withEffect">
                                  <p:stCondLst>
                                    <p:cond delay="0"/>
                                  </p:stCondLst>
                                  <p:childTnLst>
                                    <p:anim calcmode="lin" valueType="num">
                                      <p:cBhvr additive="base">
                                        <p:cTn id="674" dur="4500"/>
                                        <p:tgtEl>
                                          <p:spTgt spid="85"/>
                                        </p:tgtEl>
                                        <p:attrNameLst>
                                          <p:attrName>ppt_x</p:attrName>
                                        </p:attrNameLst>
                                      </p:cBhvr>
                                      <p:tavLst>
                                        <p:tav tm="0">
                                          <p:val>
                                            <p:strVal val="ppt_x"/>
                                          </p:val>
                                        </p:tav>
                                        <p:tav tm="100000">
                                          <p:val>
                                            <p:strVal val="0-ppt_w/2"/>
                                          </p:val>
                                        </p:tav>
                                      </p:tavLst>
                                    </p:anim>
                                    <p:anim calcmode="lin" valueType="num">
                                      <p:cBhvr additive="base">
                                        <p:cTn id="675" dur="4500"/>
                                        <p:tgtEl>
                                          <p:spTgt spid="85"/>
                                        </p:tgtEl>
                                        <p:attrNameLst>
                                          <p:attrName>ppt_y</p:attrName>
                                        </p:attrNameLst>
                                      </p:cBhvr>
                                      <p:tavLst>
                                        <p:tav tm="0">
                                          <p:val>
                                            <p:strVal val="ppt_y"/>
                                          </p:val>
                                        </p:tav>
                                        <p:tav tm="100000">
                                          <p:val>
                                            <p:strVal val="ppt_y"/>
                                          </p:val>
                                        </p:tav>
                                      </p:tavLst>
                                    </p:anim>
                                    <p:set>
                                      <p:cBhvr>
                                        <p:cTn id="676" dur="1" fill="hold">
                                          <p:stCondLst>
                                            <p:cond delay="4499"/>
                                          </p:stCondLst>
                                        </p:cTn>
                                        <p:tgtEl>
                                          <p:spTgt spid="85"/>
                                        </p:tgtEl>
                                        <p:attrNameLst>
                                          <p:attrName>style.visibility</p:attrName>
                                        </p:attrNameLst>
                                      </p:cBhvr>
                                      <p:to>
                                        <p:strVal val="hidden"/>
                                      </p:to>
                                    </p:set>
                                  </p:childTnLst>
                                </p:cTn>
                              </p:par>
                              <p:par>
                                <p:cTn id="677" presetID="3" presetClass="exit" presetSubtype="5" fill="hold" grpId="3" nodeType="withEffect">
                                  <p:stCondLst>
                                    <p:cond delay="0"/>
                                  </p:stCondLst>
                                  <p:childTnLst>
                                    <p:animEffect transition="out" filter="blinds(vertical)">
                                      <p:cBhvr>
                                        <p:cTn id="678" dur="5500"/>
                                        <p:tgtEl>
                                          <p:spTgt spid="85"/>
                                        </p:tgtEl>
                                      </p:cBhvr>
                                    </p:animEffect>
                                    <p:set>
                                      <p:cBhvr>
                                        <p:cTn id="679" dur="1" fill="hold">
                                          <p:stCondLst>
                                            <p:cond delay="5499"/>
                                          </p:stCondLst>
                                        </p:cTn>
                                        <p:tgtEl>
                                          <p:spTgt spid="85"/>
                                        </p:tgtEl>
                                        <p:attrNameLst>
                                          <p:attrName>style.visibility</p:attrName>
                                        </p:attrNameLst>
                                      </p:cBhvr>
                                      <p:to>
                                        <p:strVal val="hidden"/>
                                      </p:to>
                                    </p:set>
                                  </p:childTnLst>
                                </p:cTn>
                              </p:par>
                              <p:par>
                                <p:cTn id="680" presetID="2" presetClass="entr" presetSubtype="8" fill="hold" grpId="0" nodeType="withEffect">
                                  <p:stCondLst>
                                    <p:cond delay="0"/>
                                  </p:stCondLst>
                                  <p:childTnLst>
                                    <p:set>
                                      <p:cBhvr>
                                        <p:cTn id="681" dur="1" fill="hold">
                                          <p:stCondLst>
                                            <p:cond delay="0"/>
                                          </p:stCondLst>
                                        </p:cTn>
                                        <p:tgtEl>
                                          <p:spTgt spid="84"/>
                                        </p:tgtEl>
                                        <p:attrNameLst>
                                          <p:attrName>style.visibility</p:attrName>
                                        </p:attrNameLst>
                                      </p:cBhvr>
                                      <p:to>
                                        <p:strVal val="visible"/>
                                      </p:to>
                                    </p:set>
                                    <p:anim calcmode="lin" valueType="num">
                                      <p:cBhvr additive="base">
                                        <p:cTn id="682" dur="4000" fill="hold"/>
                                        <p:tgtEl>
                                          <p:spTgt spid="84"/>
                                        </p:tgtEl>
                                        <p:attrNameLst>
                                          <p:attrName>ppt_x</p:attrName>
                                        </p:attrNameLst>
                                      </p:cBhvr>
                                      <p:tavLst>
                                        <p:tav tm="0">
                                          <p:val>
                                            <p:strVal val="0-#ppt_w/2"/>
                                          </p:val>
                                        </p:tav>
                                        <p:tav tm="100000">
                                          <p:val>
                                            <p:strVal val="#ppt_x"/>
                                          </p:val>
                                        </p:tav>
                                      </p:tavLst>
                                    </p:anim>
                                    <p:anim calcmode="lin" valueType="num">
                                      <p:cBhvr additive="base">
                                        <p:cTn id="683" dur="4000" fill="hold"/>
                                        <p:tgtEl>
                                          <p:spTgt spid="84"/>
                                        </p:tgtEl>
                                        <p:attrNameLst>
                                          <p:attrName>ppt_y</p:attrName>
                                        </p:attrNameLst>
                                      </p:cBhvr>
                                      <p:tavLst>
                                        <p:tav tm="0">
                                          <p:val>
                                            <p:strVal val="#ppt_y"/>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84"/>
                                        </p:tgtEl>
                                        <p:attrNameLst>
                                          <p:attrName>style.visibility</p:attrName>
                                        </p:attrNameLst>
                                      </p:cBhvr>
                                      <p:to>
                                        <p:strVal val="visible"/>
                                      </p:to>
                                    </p:set>
                                    <p:anim calcmode="lin" valueType="num">
                                      <p:cBhvr>
                                        <p:cTn id="686" dur="4000" fill="hold"/>
                                        <p:tgtEl>
                                          <p:spTgt spid="84"/>
                                        </p:tgtEl>
                                        <p:attrNameLst>
                                          <p:attrName>ppt_w</p:attrName>
                                        </p:attrNameLst>
                                      </p:cBhvr>
                                      <p:tavLst>
                                        <p:tav tm="0" fmla="#ppt_w*sin(2.5*pi*$)">
                                          <p:val>
                                            <p:fltVal val="0"/>
                                          </p:val>
                                        </p:tav>
                                        <p:tav tm="100000">
                                          <p:val>
                                            <p:fltVal val="1"/>
                                          </p:val>
                                        </p:tav>
                                      </p:tavLst>
                                    </p:anim>
                                    <p:anim calcmode="lin" valueType="num">
                                      <p:cBhvr>
                                        <p:cTn id="687" dur="4000" fill="hold"/>
                                        <p:tgtEl>
                                          <p:spTgt spid="84"/>
                                        </p:tgtEl>
                                        <p:attrNameLst>
                                          <p:attrName>ppt_h</p:attrName>
                                        </p:attrNameLst>
                                      </p:cBhvr>
                                      <p:tavLst>
                                        <p:tav tm="0">
                                          <p:val>
                                            <p:strVal val="#ppt_h"/>
                                          </p:val>
                                        </p:tav>
                                        <p:tav tm="100000">
                                          <p:val>
                                            <p:strVal val="#ppt_h"/>
                                          </p:val>
                                        </p:tav>
                                      </p:tavLst>
                                    </p:anim>
                                  </p:childTnLst>
                                </p:cTn>
                              </p:par>
                              <p:par>
                                <p:cTn id="688" presetID="2" presetClass="exit" presetSubtype="8" fill="hold" grpId="2" nodeType="withEffect">
                                  <p:stCondLst>
                                    <p:cond delay="0"/>
                                  </p:stCondLst>
                                  <p:childTnLst>
                                    <p:anim calcmode="lin" valueType="num">
                                      <p:cBhvr additive="base">
                                        <p:cTn id="689" dur="4500"/>
                                        <p:tgtEl>
                                          <p:spTgt spid="84"/>
                                        </p:tgtEl>
                                        <p:attrNameLst>
                                          <p:attrName>ppt_x</p:attrName>
                                        </p:attrNameLst>
                                      </p:cBhvr>
                                      <p:tavLst>
                                        <p:tav tm="0">
                                          <p:val>
                                            <p:strVal val="ppt_x"/>
                                          </p:val>
                                        </p:tav>
                                        <p:tav tm="100000">
                                          <p:val>
                                            <p:strVal val="0-ppt_w/2"/>
                                          </p:val>
                                        </p:tav>
                                      </p:tavLst>
                                    </p:anim>
                                    <p:anim calcmode="lin" valueType="num">
                                      <p:cBhvr additive="base">
                                        <p:cTn id="690" dur="4500"/>
                                        <p:tgtEl>
                                          <p:spTgt spid="84"/>
                                        </p:tgtEl>
                                        <p:attrNameLst>
                                          <p:attrName>ppt_y</p:attrName>
                                        </p:attrNameLst>
                                      </p:cBhvr>
                                      <p:tavLst>
                                        <p:tav tm="0">
                                          <p:val>
                                            <p:strVal val="ppt_y"/>
                                          </p:val>
                                        </p:tav>
                                        <p:tav tm="100000">
                                          <p:val>
                                            <p:strVal val="ppt_y"/>
                                          </p:val>
                                        </p:tav>
                                      </p:tavLst>
                                    </p:anim>
                                    <p:set>
                                      <p:cBhvr>
                                        <p:cTn id="691" dur="1" fill="hold">
                                          <p:stCondLst>
                                            <p:cond delay="4499"/>
                                          </p:stCondLst>
                                        </p:cTn>
                                        <p:tgtEl>
                                          <p:spTgt spid="84"/>
                                        </p:tgtEl>
                                        <p:attrNameLst>
                                          <p:attrName>style.visibility</p:attrName>
                                        </p:attrNameLst>
                                      </p:cBhvr>
                                      <p:to>
                                        <p:strVal val="hidden"/>
                                      </p:to>
                                    </p:set>
                                  </p:childTnLst>
                                </p:cTn>
                              </p:par>
                              <p:par>
                                <p:cTn id="692" presetID="3" presetClass="exit" presetSubtype="5" fill="hold" grpId="3" nodeType="withEffect">
                                  <p:stCondLst>
                                    <p:cond delay="0"/>
                                  </p:stCondLst>
                                  <p:childTnLst>
                                    <p:animEffect transition="out" filter="blinds(vertical)">
                                      <p:cBhvr>
                                        <p:cTn id="693" dur="5500"/>
                                        <p:tgtEl>
                                          <p:spTgt spid="84"/>
                                        </p:tgtEl>
                                      </p:cBhvr>
                                    </p:animEffect>
                                    <p:set>
                                      <p:cBhvr>
                                        <p:cTn id="694" dur="1" fill="hold">
                                          <p:stCondLst>
                                            <p:cond delay="5499"/>
                                          </p:stCondLst>
                                        </p:cTn>
                                        <p:tgtEl>
                                          <p:spTgt spid="84"/>
                                        </p:tgtEl>
                                        <p:attrNameLst>
                                          <p:attrName>style.visibility</p:attrName>
                                        </p:attrNameLst>
                                      </p:cBhvr>
                                      <p:to>
                                        <p:strVal val="hidden"/>
                                      </p:to>
                                    </p:set>
                                  </p:childTnLst>
                                </p:cTn>
                              </p:par>
                              <p:par>
                                <p:cTn id="695" presetID="2" presetClass="entr" presetSubtype="8" fill="hold" grpId="0" nodeType="withEffect">
                                  <p:stCondLst>
                                    <p:cond delay="0"/>
                                  </p:stCondLst>
                                  <p:childTnLst>
                                    <p:set>
                                      <p:cBhvr>
                                        <p:cTn id="696" dur="1" fill="hold">
                                          <p:stCondLst>
                                            <p:cond delay="0"/>
                                          </p:stCondLst>
                                        </p:cTn>
                                        <p:tgtEl>
                                          <p:spTgt spid="83"/>
                                        </p:tgtEl>
                                        <p:attrNameLst>
                                          <p:attrName>style.visibility</p:attrName>
                                        </p:attrNameLst>
                                      </p:cBhvr>
                                      <p:to>
                                        <p:strVal val="visible"/>
                                      </p:to>
                                    </p:set>
                                    <p:anim calcmode="lin" valueType="num">
                                      <p:cBhvr additive="base">
                                        <p:cTn id="697" dur="4000" fill="hold"/>
                                        <p:tgtEl>
                                          <p:spTgt spid="83"/>
                                        </p:tgtEl>
                                        <p:attrNameLst>
                                          <p:attrName>ppt_x</p:attrName>
                                        </p:attrNameLst>
                                      </p:cBhvr>
                                      <p:tavLst>
                                        <p:tav tm="0">
                                          <p:val>
                                            <p:strVal val="0-#ppt_w/2"/>
                                          </p:val>
                                        </p:tav>
                                        <p:tav tm="100000">
                                          <p:val>
                                            <p:strVal val="#ppt_x"/>
                                          </p:val>
                                        </p:tav>
                                      </p:tavLst>
                                    </p:anim>
                                    <p:anim calcmode="lin" valueType="num">
                                      <p:cBhvr additive="base">
                                        <p:cTn id="698" dur="4000" fill="hold"/>
                                        <p:tgtEl>
                                          <p:spTgt spid="83"/>
                                        </p:tgtEl>
                                        <p:attrNameLst>
                                          <p:attrName>ppt_y</p:attrName>
                                        </p:attrNameLst>
                                      </p:cBhvr>
                                      <p:tavLst>
                                        <p:tav tm="0">
                                          <p:val>
                                            <p:strVal val="#ppt_y"/>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83"/>
                                        </p:tgtEl>
                                        <p:attrNameLst>
                                          <p:attrName>style.visibility</p:attrName>
                                        </p:attrNameLst>
                                      </p:cBhvr>
                                      <p:to>
                                        <p:strVal val="visible"/>
                                      </p:to>
                                    </p:set>
                                    <p:anim calcmode="lin" valueType="num">
                                      <p:cBhvr>
                                        <p:cTn id="701" dur="4000" fill="hold"/>
                                        <p:tgtEl>
                                          <p:spTgt spid="83"/>
                                        </p:tgtEl>
                                        <p:attrNameLst>
                                          <p:attrName>ppt_w</p:attrName>
                                        </p:attrNameLst>
                                      </p:cBhvr>
                                      <p:tavLst>
                                        <p:tav tm="0" fmla="#ppt_w*sin(2.5*pi*$)">
                                          <p:val>
                                            <p:fltVal val="0"/>
                                          </p:val>
                                        </p:tav>
                                        <p:tav tm="100000">
                                          <p:val>
                                            <p:fltVal val="1"/>
                                          </p:val>
                                        </p:tav>
                                      </p:tavLst>
                                    </p:anim>
                                    <p:anim calcmode="lin" valueType="num">
                                      <p:cBhvr>
                                        <p:cTn id="702" dur="4000" fill="hold"/>
                                        <p:tgtEl>
                                          <p:spTgt spid="83"/>
                                        </p:tgtEl>
                                        <p:attrNameLst>
                                          <p:attrName>ppt_h</p:attrName>
                                        </p:attrNameLst>
                                      </p:cBhvr>
                                      <p:tavLst>
                                        <p:tav tm="0">
                                          <p:val>
                                            <p:strVal val="#ppt_h"/>
                                          </p:val>
                                        </p:tav>
                                        <p:tav tm="100000">
                                          <p:val>
                                            <p:strVal val="#ppt_h"/>
                                          </p:val>
                                        </p:tav>
                                      </p:tavLst>
                                    </p:anim>
                                  </p:childTnLst>
                                </p:cTn>
                              </p:par>
                              <p:par>
                                <p:cTn id="703" presetID="2" presetClass="exit" presetSubtype="8" fill="hold" grpId="2" nodeType="withEffect">
                                  <p:stCondLst>
                                    <p:cond delay="0"/>
                                  </p:stCondLst>
                                  <p:childTnLst>
                                    <p:anim calcmode="lin" valueType="num">
                                      <p:cBhvr additive="base">
                                        <p:cTn id="704" dur="4500"/>
                                        <p:tgtEl>
                                          <p:spTgt spid="83"/>
                                        </p:tgtEl>
                                        <p:attrNameLst>
                                          <p:attrName>ppt_x</p:attrName>
                                        </p:attrNameLst>
                                      </p:cBhvr>
                                      <p:tavLst>
                                        <p:tav tm="0">
                                          <p:val>
                                            <p:strVal val="ppt_x"/>
                                          </p:val>
                                        </p:tav>
                                        <p:tav tm="100000">
                                          <p:val>
                                            <p:strVal val="0-ppt_w/2"/>
                                          </p:val>
                                        </p:tav>
                                      </p:tavLst>
                                    </p:anim>
                                    <p:anim calcmode="lin" valueType="num">
                                      <p:cBhvr additive="base">
                                        <p:cTn id="705" dur="4500"/>
                                        <p:tgtEl>
                                          <p:spTgt spid="83"/>
                                        </p:tgtEl>
                                        <p:attrNameLst>
                                          <p:attrName>ppt_y</p:attrName>
                                        </p:attrNameLst>
                                      </p:cBhvr>
                                      <p:tavLst>
                                        <p:tav tm="0">
                                          <p:val>
                                            <p:strVal val="ppt_y"/>
                                          </p:val>
                                        </p:tav>
                                        <p:tav tm="100000">
                                          <p:val>
                                            <p:strVal val="ppt_y"/>
                                          </p:val>
                                        </p:tav>
                                      </p:tavLst>
                                    </p:anim>
                                    <p:set>
                                      <p:cBhvr>
                                        <p:cTn id="706" dur="1" fill="hold">
                                          <p:stCondLst>
                                            <p:cond delay="4499"/>
                                          </p:stCondLst>
                                        </p:cTn>
                                        <p:tgtEl>
                                          <p:spTgt spid="83"/>
                                        </p:tgtEl>
                                        <p:attrNameLst>
                                          <p:attrName>style.visibility</p:attrName>
                                        </p:attrNameLst>
                                      </p:cBhvr>
                                      <p:to>
                                        <p:strVal val="hidden"/>
                                      </p:to>
                                    </p:set>
                                  </p:childTnLst>
                                </p:cTn>
                              </p:par>
                              <p:par>
                                <p:cTn id="707" presetID="3" presetClass="exit" presetSubtype="5" fill="hold" grpId="3" nodeType="withEffect">
                                  <p:stCondLst>
                                    <p:cond delay="0"/>
                                  </p:stCondLst>
                                  <p:childTnLst>
                                    <p:animEffect transition="out" filter="blinds(vertical)">
                                      <p:cBhvr>
                                        <p:cTn id="708" dur="5500"/>
                                        <p:tgtEl>
                                          <p:spTgt spid="83"/>
                                        </p:tgtEl>
                                      </p:cBhvr>
                                    </p:animEffect>
                                    <p:set>
                                      <p:cBhvr>
                                        <p:cTn id="709" dur="1" fill="hold">
                                          <p:stCondLst>
                                            <p:cond delay="5499"/>
                                          </p:stCondLst>
                                        </p:cTn>
                                        <p:tgtEl>
                                          <p:spTgt spid="83"/>
                                        </p:tgtEl>
                                        <p:attrNameLst>
                                          <p:attrName>style.visibility</p:attrName>
                                        </p:attrNameLst>
                                      </p:cBhvr>
                                      <p:to>
                                        <p:strVal val="hidden"/>
                                      </p:to>
                                    </p:set>
                                  </p:childTnLst>
                                </p:cTn>
                              </p:par>
                              <p:par>
                                <p:cTn id="710" presetID="2" presetClass="entr" presetSubtype="8" fill="hold" grpId="0" nodeType="withEffect">
                                  <p:stCondLst>
                                    <p:cond delay="0"/>
                                  </p:stCondLst>
                                  <p:childTnLst>
                                    <p:set>
                                      <p:cBhvr>
                                        <p:cTn id="711" dur="1" fill="hold">
                                          <p:stCondLst>
                                            <p:cond delay="0"/>
                                          </p:stCondLst>
                                        </p:cTn>
                                        <p:tgtEl>
                                          <p:spTgt spid="82"/>
                                        </p:tgtEl>
                                        <p:attrNameLst>
                                          <p:attrName>style.visibility</p:attrName>
                                        </p:attrNameLst>
                                      </p:cBhvr>
                                      <p:to>
                                        <p:strVal val="visible"/>
                                      </p:to>
                                    </p:set>
                                    <p:anim calcmode="lin" valueType="num">
                                      <p:cBhvr additive="base">
                                        <p:cTn id="712" dur="4000" fill="hold"/>
                                        <p:tgtEl>
                                          <p:spTgt spid="82"/>
                                        </p:tgtEl>
                                        <p:attrNameLst>
                                          <p:attrName>ppt_x</p:attrName>
                                        </p:attrNameLst>
                                      </p:cBhvr>
                                      <p:tavLst>
                                        <p:tav tm="0">
                                          <p:val>
                                            <p:strVal val="0-#ppt_w/2"/>
                                          </p:val>
                                        </p:tav>
                                        <p:tav tm="100000">
                                          <p:val>
                                            <p:strVal val="#ppt_x"/>
                                          </p:val>
                                        </p:tav>
                                      </p:tavLst>
                                    </p:anim>
                                    <p:anim calcmode="lin" valueType="num">
                                      <p:cBhvr additive="base">
                                        <p:cTn id="713" dur="4000" fill="hold"/>
                                        <p:tgtEl>
                                          <p:spTgt spid="82"/>
                                        </p:tgtEl>
                                        <p:attrNameLst>
                                          <p:attrName>ppt_y</p:attrName>
                                        </p:attrNameLst>
                                      </p:cBhvr>
                                      <p:tavLst>
                                        <p:tav tm="0">
                                          <p:val>
                                            <p:strVal val="#ppt_y"/>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82"/>
                                        </p:tgtEl>
                                        <p:attrNameLst>
                                          <p:attrName>style.visibility</p:attrName>
                                        </p:attrNameLst>
                                      </p:cBhvr>
                                      <p:to>
                                        <p:strVal val="visible"/>
                                      </p:to>
                                    </p:set>
                                    <p:anim calcmode="lin" valueType="num">
                                      <p:cBhvr>
                                        <p:cTn id="716" dur="4000" fill="hold"/>
                                        <p:tgtEl>
                                          <p:spTgt spid="82"/>
                                        </p:tgtEl>
                                        <p:attrNameLst>
                                          <p:attrName>ppt_w</p:attrName>
                                        </p:attrNameLst>
                                      </p:cBhvr>
                                      <p:tavLst>
                                        <p:tav tm="0" fmla="#ppt_w*sin(2.5*pi*$)">
                                          <p:val>
                                            <p:fltVal val="0"/>
                                          </p:val>
                                        </p:tav>
                                        <p:tav tm="100000">
                                          <p:val>
                                            <p:fltVal val="1"/>
                                          </p:val>
                                        </p:tav>
                                      </p:tavLst>
                                    </p:anim>
                                    <p:anim calcmode="lin" valueType="num">
                                      <p:cBhvr>
                                        <p:cTn id="717" dur="4000" fill="hold"/>
                                        <p:tgtEl>
                                          <p:spTgt spid="82"/>
                                        </p:tgtEl>
                                        <p:attrNameLst>
                                          <p:attrName>ppt_h</p:attrName>
                                        </p:attrNameLst>
                                      </p:cBhvr>
                                      <p:tavLst>
                                        <p:tav tm="0">
                                          <p:val>
                                            <p:strVal val="#ppt_h"/>
                                          </p:val>
                                        </p:tav>
                                        <p:tav tm="100000">
                                          <p:val>
                                            <p:strVal val="#ppt_h"/>
                                          </p:val>
                                        </p:tav>
                                      </p:tavLst>
                                    </p:anim>
                                  </p:childTnLst>
                                </p:cTn>
                              </p:par>
                              <p:par>
                                <p:cTn id="718" presetID="2" presetClass="exit" presetSubtype="8" fill="hold" grpId="2" nodeType="withEffect">
                                  <p:stCondLst>
                                    <p:cond delay="0"/>
                                  </p:stCondLst>
                                  <p:childTnLst>
                                    <p:anim calcmode="lin" valueType="num">
                                      <p:cBhvr additive="base">
                                        <p:cTn id="719" dur="4500"/>
                                        <p:tgtEl>
                                          <p:spTgt spid="82"/>
                                        </p:tgtEl>
                                        <p:attrNameLst>
                                          <p:attrName>ppt_x</p:attrName>
                                        </p:attrNameLst>
                                      </p:cBhvr>
                                      <p:tavLst>
                                        <p:tav tm="0">
                                          <p:val>
                                            <p:strVal val="ppt_x"/>
                                          </p:val>
                                        </p:tav>
                                        <p:tav tm="100000">
                                          <p:val>
                                            <p:strVal val="0-ppt_w/2"/>
                                          </p:val>
                                        </p:tav>
                                      </p:tavLst>
                                    </p:anim>
                                    <p:anim calcmode="lin" valueType="num">
                                      <p:cBhvr additive="base">
                                        <p:cTn id="720" dur="4500"/>
                                        <p:tgtEl>
                                          <p:spTgt spid="82"/>
                                        </p:tgtEl>
                                        <p:attrNameLst>
                                          <p:attrName>ppt_y</p:attrName>
                                        </p:attrNameLst>
                                      </p:cBhvr>
                                      <p:tavLst>
                                        <p:tav tm="0">
                                          <p:val>
                                            <p:strVal val="ppt_y"/>
                                          </p:val>
                                        </p:tav>
                                        <p:tav tm="100000">
                                          <p:val>
                                            <p:strVal val="ppt_y"/>
                                          </p:val>
                                        </p:tav>
                                      </p:tavLst>
                                    </p:anim>
                                    <p:set>
                                      <p:cBhvr>
                                        <p:cTn id="721" dur="1" fill="hold">
                                          <p:stCondLst>
                                            <p:cond delay="4499"/>
                                          </p:stCondLst>
                                        </p:cTn>
                                        <p:tgtEl>
                                          <p:spTgt spid="82"/>
                                        </p:tgtEl>
                                        <p:attrNameLst>
                                          <p:attrName>style.visibility</p:attrName>
                                        </p:attrNameLst>
                                      </p:cBhvr>
                                      <p:to>
                                        <p:strVal val="hidden"/>
                                      </p:to>
                                    </p:set>
                                  </p:childTnLst>
                                </p:cTn>
                              </p:par>
                              <p:par>
                                <p:cTn id="722" presetID="3" presetClass="exit" presetSubtype="5" fill="hold" grpId="3" nodeType="withEffect">
                                  <p:stCondLst>
                                    <p:cond delay="0"/>
                                  </p:stCondLst>
                                  <p:childTnLst>
                                    <p:animEffect transition="out" filter="blinds(vertical)">
                                      <p:cBhvr>
                                        <p:cTn id="723" dur="5500"/>
                                        <p:tgtEl>
                                          <p:spTgt spid="82"/>
                                        </p:tgtEl>
                                      </p:cBhvr>
                                    </p:animEffect>
                                    <p:set>
                                      <p:cBhvr>
                                        <p:cTn id="724" dur="1" fill="hold">
                                          <p:stCondLst>
                                            <p:cond delay="5499"/>
                                          </p:stCondLst>
                                        </p:cTn>
                                        <p:tgtEl>
                                          <p:spTgt spid="82"/>
                                        </p:tgtEl>
                                        <p:attrNameLst>
                                          <p:attrName>style.visibility</p:attrName>
                                        </p:attrNameLst>
                                      </p:cBhvr>
                                      <p:to>
                                        <p:strVal val="hidden"/>
                                      </p:to>
                                    </p:set>
                                  </p:childTnLst>
                                </p:cTn>
                              </p:par>
                              <p:par>
                                <p:cTn id="725" presetID="2" presetClass="entr" presetSubtype="8" fill="hold" grpId="0" nodeType="withEffect">
                                  <p:stCondLst>
                                    <p:cond delay="0"/>
                                  </p:stCondLst>
                                  <p:childTnLst>
                                    <p:set>
                                      <p:cBhvr>
                                        <p:cTn id="726" dur="1" fill="hold">
                                          <p:stCondLst>
                                            <p:cond delay="0"/>
                                          </p:stCondLst>
                                        </p:cTn>
                                        <p:tgtEl>
                                          <p:spTgt spid="81"/>
                                        </p:tgtEl>
                                        <p:attrNameLst>
                                          <p:attrName>style.visibility</p:attrName>
                                        </p:attrNameLst>
                                      </p:cBhvr>
                                      <p:to>
                                        <p:strVal val="visible"/>
                                      </p:to>
                                    </p:set>
                                    <p:anim calcmode="lin" valueType="num">
                                      <p:cBhvr additive="base">
                                        <p:cTn id="727" dur="4000" fill="hold"/>
                                        <p:tgtEl>
                                          <p:spTgt spid="81"/>
                                        </p:tgtEl>
                                        <p:attrNameLst>
                                          <p:attrName>ppt_x</p:attrName>
                                        </p:attrNameLst>
                                      </p:cBhvr>
                                      <p:tavLst>
                                        <p:tav tm="0">
                                          <p:val>
                                            <p:strVal val="0-#ppt_w/2"/>
                                          </p:val>
                                        </p:tav>
                                        <p:tav tm="100000">
                                          <p:val>
                                            <p:strVal val="#ppt_x"/>
                                          </p:val>
                                        </p:tav>
                                      </p:tavLst>
                                    </p:anim>
                                    <p:anim calcmode="lin" valueType="num">
                                      <p:cBhvr additive="base">
                                        <p:cTn id="728" dur="4000" fill="hold"/>
                                        <p:tgtEl>
                                          <p:spTgt spid="81"/>
                                        </p:tgtEl>
                                        <p:attrNameLst>
                                          <p:attrName>ppt_y</p:attrName>
                                        </p:attrNameLst>
                                      </p:cBhvr>
                                      <p:tavLst>
                                        <p:tav tm="0">
                                          <p:val>
                                            <p:strVal val="#ppt_y"/>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81"/>
                                        </p:tgtEl>
                                        <p:attrNameLst>
                                          <p:attrName>style.visibility</p:attrName>
                                        </p:attrNameLst>
                                      </p:cBhvr>
                                      <p:to>
                                        <p:strVal val="visible"/>
                                      </p:to>
                                    </p:set>
                                    <p:anim calcmode="lin" valueType="num">
                                      <p:cBhvr>
                                        <p:cTn id="731" dur="4000" fill="hold"/>
                                        <p:tgtEl>
                                          <p:spTgt spid="81"/>
                                        </p:tgtEl>
                                        <p:attrNameLst>
                                          <p:attrName>ppt_w</p:attrName>
                                        </p:attrNameLst>
                                      </p:cBhvr>
                                      <p:tavLst>
                                        <p:tav tm="0" fmla="#ppt_w*sin(2.5*pi*$)">
                                          <p:val>
                                            <p:fltVal val="0"/>
                                          </p:val>
                                        </p:tav>
                                        <p:tav tm="100000">
                                          <p:val>
                                            <p:fltVal val="1"/>
                                          </p:val>
                                        </p:tav>
                                      </p:tavLst>
                                    </p:anim>
                                    <p:anim calcmode="lin" valueType="num">
                                      <p:cBhvr>
                                        <p:cTn id="732" dur="4000" fill="hold"/>
                                        <p:tgtEl>
                                          <p:spTgt spid="81"/>
                                        </p:tgtEl>
                                        <p:attrNameLst>
                                          <p:attrName>ppt_h</p:attrName>
                                        </p:attrNameLst>
                                      </p:cBhvr>
                                      <p:tavLst>
                                        <p:tav tm="0">
                                          <p:val>
                                            <p:strVal val="#ppt_h"/>
                                          </p:val>
                                        </p:tav>
                                        <p:tav tm="100000">
                                          <p:val>
                                            <p:strVal val="#ppt_h"/>
                                          </p:val>
                                        </p:tav>
                                      </p:tavLst>
                                    </p:anim>
                                  </p:childTnLst>
                                </p:cTn>
                              </p:par>
                              <p:par>
                                <p:cTn id="733" presetID="2" presetClass="exit" presetSubtype="8" fill="hold" grpId="2" nodeType="withEffect">
                                  <p:stCondLst>
                                    <p:cond delay="0"/>
                                  </p:stCondLst>
                                  <p:childTnLst>
                                    <p:anim calcmode="lin" valueType="num">
                                      <p:cBhvr additive="base">
                                        <p:cTn id="734" dur="4500"/>
                                        <p:tgtEl>
                                          <p:spTgt spid="81"/>
                                        </p:tgtEl>
                                        <p:attrNameLst>
                                          <p:attrName>ppt_x</p:attrName>
                                        </p:attrNameLst>
                                      </p:cBhvr>
                                      <p:tavLst>
                                        <p:tav tm="0">
                                          <p:val>
                                            <p:strVal val="ppt_x"/>
                                          </p:val>
                                        </p:tav>
                                        <p:tav tm="100000">
                                          <p:val>
                                            <p:strVal val="0-ppt_w/2"/>
                                          </p:val>
                                        </p:tav>
                                      </p:tavLst>
                                    </p:anim>
                                    <p:anim calcmode="lin" valueType="num">
                                      <p:cBhvr additive="base">
                                        <p:cTn id="735" dur="4500"/>
                                        <p:tgtEl>
                                          <p:spTgt spid="81"/>
                                        </p:tgtEl>
                                        <p:attrNameLst>
                                          <p:attrName>ppt_y</p:attrName>
                                        </p:attrNameLst>
                                      </p:cBhvr>
                                      <p:tavLst>
                                        <p:tav tm="0">
                                          <p:val>
                                            <p:strVal val="ppt_y"/>
                                          </p:val>
                                        </p:tav>
                                        <p:tav tm="100000">
                                          <p:val>
                                            <p:strVal val="ppt_y"/>
                                          </p:val>
                                        </p:tav>
                                      </p:tavLst>
                                    </p:anim>
                                    <p:set>
                                      <p:cBhvr>
                                        <p:cTn id="736" dur="1" fill="hold">
                                          <p:stCondLst>
                                            <p:cond delay="4499"/>
                                          </p:stCondLst>
                                        </p:cTn>
                                        <p:tgtEl>
                                          <p:spTgt spid="81"/>
                                        </p:tgtEl>
                                        <p:attrNameLst>
                                          <p:attrName>style.visibility</p:attrName>
                                        </p:attrNameLst>
                                      </p:cBhvr>
                                      <p:to>
                                        <p:strVal val="hidden"/>
                                      </p:to>
                                    </p:set>
                                  </p:childTnLst>
                                </p:cTn>
                              </p:par>
                              <p:par>
                                <p:cTn id="737" presetID="3" presetClass="exit" presetSubtype="5" fill="hold" grpId="3" nodeType="withEffect">
                                  <p:stCondLst>
                                    <p:cond delay="0"/>
                                  </p:stCondLst>
                                  <p:childTnLst>
                                    <p:animEffect transition="out" filter="blinds(vertical)">
                                      <p:cBhvr>
                                        <p:cTn id="738" dur="5500"/>
                                        <p:tgtEl>
                                          <p:spTgt spid="81"/>
                                        </p:tgtEl>
                                      </p:cBhvr>
                                    </p:animEffect>
                                    <p:set>
                                      <p:cBhvr>
                                        <p:cTn id="739" dur="1" fill="hold">
                                          <p:stCondLst>
                                            <p:cond delay="5499"/>
                                          </p:stCondLst>
                                        </p:cTn>
                                        <p:tgtEl>
                                          <p:spTgt spid="81"/>
                                        </p:tgtEl>
                                        <p:attrNameLst>
                                          <p:attrName>style.visibility</p:attrName>
                                        </p:attrNameLst>
                                      </p:cBhvr>
                                      <p:to>
                                        <p:strVal val="hidden"/>
                                      </p:to>
                                    </p:set>
                                  </p:childTnLst>
                                </p:cTn>
                              </p:par>
                              <p:par>
                                <p:cTn id="740" presetID="2" presetClass="entr" presetSubtype="8" fill="hold" grpId="0" nodeType="withEffect">
                                  <p:stCondLst>
                                    <p:cond delay="0"/>
                                  </p:stCondLst>
                                  <p:childTnLst>
                                    <p:set>
                                      <p:cBhvr>
                                        <p:cTn id="741" dur="1" fill="hold">
                                          <p:stCondLst>
                                            <p:cond delay="0"/>
                                          </p:stCondLst>
                                        </p:cTn>
                                        <p:tgtEl>
                                          <p:spTgt spid="80"/>
                                        </p:tgtEl>
                                        <p:attrNameLst>
                                          <p:attrName>style.visibility</p:attrName>
                                        </p:attrNameLst>
                                      </p:cBhvr>
                                      <p:to>
                                        <p:strVal val="visible"/>
                                      </p:to>
                                    </p:set>
                                    <p:anim calcmode="lin" valueType="num">
                                      <p:cBhvr additive="base">
                                        <p:cTn id="742" dur="4000" fill="hold"/>
                                        <p:tgtEl>
                                          <p:spTgt spid="80"/>
                                        </p:tgtEl>
                                        <p:attrNameLst>
                                          <p:attrName>ppt_x</p:attrName>
                                        </p:attrNameLst>
                                      </p:cBhvr>
                                      <p:tavLst>
                                        <p:tav tm="0">
                                          <p:val>
                                            <p:strVal val="0-#ppt_w/2"/>
                                          </p:val>
                                        </p:tav>
                                        <p:tav tm="100000">
                                          <p:val>
                                            <p:strVal val="#ppt_x"/>
                                          </p:val>
                                        </p:tav>
                                      </p:tavLst>
                                    </p:anim>
                                    <p:anim calcmode="lin" valueType="num">
                                      <p:cBhvr additive="base">
                                        <p:cTn id="743" dur="4000" fill="hold"/>
                                        <p:tgtEl>
                                          <p:spTgt spid="80"/>
                                        </p:tgtEl>
                                        <p:attrNameLst>
                                          <p:attrName>ppt_y</p:attrName>
                                        </p:attrNameLst>
                                      </p:cBhvr>
                                      <p:tavLst>
                                        <p:tav tm="0">
                                          <p:val>
                                            <p:strVal val="#ppt_y"/>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80"/>
                                        </p:tgtEl>
                                        <p:attrNameLst>
                                          <p:attrName>style.visibility</p:attrName>
                                        </p:attrNameLst>
                                      </p:cBhvr>
                                      <p:to>
                                        <p:strVal val="visible"/>
                                      </p:to>
                                    </p:set>
                                    <p:anim calcmode="lin" valueType="num">
                                      <p:cBhvr>
                                        <p:cTn id="746" dur="4000" fill="hold"/>
                                        <p:tgtEl>
                                          <p:spTgt spid="80"/>
                                        </p:tgtEl>
                                        <p:attrNameLst>
                                          <p:attrName>ppt_w</p:attrName>
                                        </p:attrNameLst>
                                      </p:cBhvr>
                                      <p:tavLst>
                                        <p:tav tm="0" fmla="#ppt_w*sin(2.5*pi*$)">
                                          <p:val>
                                            <p:fltVal val="0"/>
                                          </p:val>
                                        </p:tav>
                                        <p:tav tm="100000">
                                          <p:val>
                                            <p:fltVal val="1"/>
                                          </p:val>
                                        </p:tav>
                                      </p:tavLst>
                                    </p:anim>
                                    <p:anim calcmode="lin" valueType="num">
                                      <p:cBhvr>
                                        <p:cTn id="747" dur="4000" fill="hold"/>
                                        <p:tgtEl>
                                          <p:spTgt spid="80"/>
                                        </p:tgtEl>
                                        <p:attrNameLst>
                                          <p:attrName>ppt_h</p:attrName>
                                        </p:attrNameLst>
                                      </p:cBhvr>
                                      <p:tavLst>
                                        <p:tav tm="0">
                                          <p:val>
                                            <p:strVal val="#ppt_h"/>
                                          </p:val>
                                        </p:tav>
                                        <p:tav tm="100000">
                                          <p:val>
                                            <p:strVal val="#ppt_h"/>
                                          </p:val>
                                        </p:tav>
                                      </p:tavLst>
                                    </p:anim>
                                  </p:childTnLst>
                                </p:cTn>
                              </p:par>
                              <p:par>
                                <p:cTn id="748" presetID="2" presetClass="exit" presetSubtype="8" fill="hold" grpId="2" nodeType="withEffect">
                                  <p:stCondLst>
                                    <p:cond delay="0"/>
                                  </p:stCondLst>
                                  <p:childTnLst>
                                    <p:anim calcmode="lin" valueType="num">
                                      <p:cBhvr additive="base">
                                        <p:cTn id="749" dur="4500"/>
                                        <p:tgtEl>
                                          <p:spTgt spid="80"/>
                                        </p:tgtEl>
                                        <p:attrNameLst>
                                          <p:attrName>ppt_x</p:attrName>
                                        </p:attrNameLst>
                                      </p:cBhvr>
                                      <p:tavLst>
                                        <p:tav tm="0">
                                          <p:val>
                                            <p:strVal val="ppt_x"/>
                                          </p:val>
                                        </p:tav>
                                        <p:tav tm="100000">
                                          <p:val>
                                            <p:strVal val="0-ppt_w/2"/>
                                          </p:val>
                                        </p:tav>
                                      </p:tavLst>
                                    </p:anim>
                                    <p:anim calcmode="lin" valueType="num">
                                      <p:cBhvr additive="base">
                                        <p:cTn id="750" dur="4500"/>
                                        <p:tgtEl>
                                          <p:spTgt spid="80"/>
                                        </p:tgtEl>
                                        <p:attrNameLst>
                                          <p:attrName>ppt_y</p:attrName>
                                        </p:attrNameLst>
                                      </p:cBhvr>
                                      <p:tavLst>
                                        <p:tav tm="0">
                                          <p:val>
                                            <p:strVal val="ppt_y"/>
                                          </p:val>
                                        </p:tav>
                                        <p:tav tm="100000">
                                          <p:val>
                                            <p:strVal val="ppt_y"/>
                                          </p:val>
                                        </p:tav>
                                      </p:tavLst>
                                    </p:anim>
                                    <p:set>
                                      <p:cBhvr>
                                        <p:cTn id="751" dur="1" fill="hold">
                                          <p:stCondLst>
                                            <p:cond delay="4499"/>
                                          </p:stCondLst>
                                        </p:cTn>
                                        <p:tgtEl>
                                          <p:spTgt spid="80"/>
                                        </p:tgtEl>
                                        <p:attrNameLst>
                                          <p:attrName>style.visibility</p:attrName>
                                        </p:attrNameLst>
                                      </p:cBhvr>
                                      <p:to>
                                        <p:strVal val="hidden"/>
                                      </p:to>
                                    </p:set>
                                  </p:childTnLst>
                                </p:cTn>
                              </p:par>
                              <p:par>
                                <p:cTn id="752" presetID="3" presetClass="exit" presetSubtype="5" fill="hold" grpId="3" nodeType="withEffect">
                                  <p:stCondLst>
                                    <p:cond delay="0"/>
                                  </p:stCondLst>
                                  <p:childTnLst>
                                    <p:animEffect transition="out" filter="blinds(vertical)">
                                      <p:cBhvr>
                                        <p:cTn id="753" dur="5500"/>
                                        <p:tgtEl>
                                          <p:spTgt spid="80"/>
                                        </p:tgtEl>
                                      </p:cBhvr>
                                    </p:animEffect>
                                    <p:set>
                                      <p:cBhvr>
                                        <p:cTn id="754" dur="1" fill="hold">
                                          <p:stCondLst>
                                            <p:cond delay="5499"/>
                                          </p:stCondLst>
                                        </p:cTn>
                                        <p:tgtEl>
                                          <p:spTgt spid="80"/>
                                        </p:tgtEl>
                                        <p:attrNameLst>
                                          <p:attrName>style.visibility</p:attrName>
                                        </p:attrNameLst>
                                      </p:cBhvr>
                                      <p:to>
                                        <p:strVal val="hidden"/>
                                      </p:to>
                                    </p:set>
                                  </p:childTnLst>
                                </p:cTn>
                              </p:par>
                              <p:par>
                                <p:cTn id="755" presetID="2" presetClass="entr" presetSubtype="8" fill="hold" grpId="0" nodeType="withEffect">
                                  <p:stCondLst>
                                    <p:cond delay="0"/>
                                  </p:stCondLst>
                                  <p:childTnLst>
                                    <p:set>
                                      <p:cBhvr>
                                        <p:cTn id="756" dur="1" fill="hold">
                                          <p:stCondLst>
                                            <p:cond delay="0"/>
                                          </p:stCondLst>
                                        </p:cTn>
                                        <p:tgtEl>
                                          <p:spTgt spid="79"/>
                                        </p:tgtEl>
                                        <p:attrNameLst>
                                          <p:attrName>style.visibility</p:attrName>
                                        </p:attrNameLst>
                                      </p:cBhvr>
                                      <p:to>
                                        <p:strVal val="visible"/>
                                      </p:to>
                                    </p:set>
                                    <p:anim calcmode="lin" valueType="num">
                                      <p:cBhvr additive="base">
                                        <p:cTn id="757" dur="4000" fill="hold"/>
                                        <p:tgtEl>
                                          <p:spTgt spid="79"/>
                                        </p:tgtEl>
                                        <p:attrNameLst>
                                          <p:attrName>ppt_x</p:attrName>
                                        </p:attrNameLst>
                                      </p:cBhvr>
                                      <p:tavLst>
                                        <p:tav tm="0">
                                          <p:val>
                                            <p:strVal val="0-#ppt_w/2"/>
                                          </p:val>
                                        </p:tav>
                                        <p:tav tm="100000">
                                          <p:val>
                                            <p:strVal val="#ppt_x"/>
                                          </p:val>
                                        </p:tav>
                                      </p:tavLst>
                                    </p:anim>
                                    <p:anim calcmode="lin" valueType="num">
                                      <p:cBhvr additive="base">
                                        <p:cTn id="758" dur="4000" fill="hold"/>
                                        <p:tgtEl>
                                          <p:spTgt spid="79"/>
                                        </p:tgtEl>
                                        <p:attrNameLst>
                                          <p:attrName>ppt_y</p:attrName>
                                        </p:attrNameLst>
                                      </p:cBhvr>
                                      <p:tavLst>
                                        <p:tav tm="0">
                                          <p:val>
                                            <p:strVal val="#ppt_y"/>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79"/>
                                        </p:tgtEl>
                                        <p:attrNameLst>
                                          <p:attrName>style.visibility</p:attrName>
                                        </p:attrNameLst>
                                      </p:cBhvr>
                                      <p:to>
                                        <p:strVal val="visible"/>
                                      </p:to>
                                    </p:set>
                                    <p:anim calcmode="lin" valueType="num">
                                      <p:cBhvr>
                                        <p:cTn id="761" dur="4000" fill="hold"/>
                                        <p:tgtEl>
                                          <p:spTgt spid="79"/>
                                        </p:tgtEl>
                                        <p:attrNameLst>
                                          <p:attrName>ppt_w</p:attrName>
                                        </p:attrNameLst>
                                      </p:cBhvr>
                                      <p:tavLst>
                                        <p:tav tm="0" fmla="#ppt_w*sin(2.5*pi*$)">
                                          <p:val>
                                            <p:fltVal val="0"/>
                                          </p:val>
                                        </p:tav>
                                        <p:tav tm="100000">
                                          <p:val>
                                            <p:fltVal val="1"/>
                                          </p:val>
                                        </p:tav>
                                      </p:tavLst>
                                    </p:anim>
                                    <p:anim calcmode="lin" valueType="num">
                                      <p:cBhvr>
                                        <p:cTn id="762" dur="4000" fill="hold"/>
                                        <p:tgtEl>
                                          <p:spTgt spid="79"/>
                                        </p:tgtEl>
                                        <p:attrNameLst>
                                          <p:attrName>ppt_h</p:attrName>
                                        </p:attrNameLst>
                                      </p:cBhvr>
                                      <p:tavLst>
                                        <p:tav tm="0">
                                          <p:val>
                                            <p:strVal val="#ppt_h"/>
                                          </p:val>
                                        </p:tav>
                                        <p:tav tm="100000">
                                          <p:val>
                                            <p:strVal val="#ppt_h"/>
                                          </p:val>
                                        </p:tav>
                                      </p:tavLst>
                                    </p:anim>
                                  </p:childTnLst>
                                </p:cTn>
                              </p:par>
                              <p:par>
                                <p:cTn id="763" presetID="2" presetClass="exit" presetSubtype="8" fill="hold" grpId="2" nodeType="withEffect">
                                  <p:stCondLst>
                                    <p:cond delay="0"/>
                                  </p:stCondLst>
                                  <p:childTnLst>
                                    <p:anim calcmode="lin" valueType="num">
                                      <p:cBhvr additive="base">
                                        <p:cTn id="764" dur="4500"/>
                                        <p:tgtEl>
                                          <p:spTgt spid="79"/>
                                        </p:tgtEl>
                                        <p:attrNameLst>
                                          <p:attrName>ppt_x</p:attrName>
                                        </p:attrNameLst>
                                      </p:cBhvr>
                                      <p:tavLst>
                                        <p:tav tm="0">
                                          <p:val>
                                            <p:strVal val="ppt_x"/>
                                          </p:val>
                                        </p:tav>
                                        <p:tav tm="100000">
                                          <p:val>
                                            <p:strVal val="0-ppt_w/2"/>
                                          </p:val>
                                        </p:tav>
                                      </p:tavLst>
                                    </p:anim>
                                    <p:anim calcmode="lin" valueType="num">
                                      <p:cBhvr additive="base">
                                        <p:cTn id="765" dur="4500"/>
                                        <p:tgtEl>
                                          <p:spTgt spid="79"/>
                                        </p:tgtEl>
                                        <p:attrNameLst>
                                          <p:attrName>ppt_y</p:attrName>
                                        </p:attrNameLst>
                                      </p:cBhvr>
                                      <p:tavLst>
                                        <p:tav tm="0">
                                          <p:val>
                                            <p:strVal val="ppt_y"/>
                                          </p:val>
                                        </p:tav>
                                        <p:tav tm="100000">
                                          <p:val>
                                            <p:strVal val="ppt_y"/>
                                          </p:val>
                                        </p:tav>
                                      </p:tavLst>
                                    </p:anim>
                                    <p:set>
                                      <p:cBhvr>
                                        <p:cTn id="766" dur="1" fill="hold">
                                          <p:stCondLst>
                                            <p:cond delay="4499"/>
                                          </p:stCondLst>
                                        </p:cTn>
                                        <p:tgtEl>
                                          <p:spTgt spid="79"/>
                                        </p:tgtEl>
                                        <p:attrNameLst>
                                          <p:attrName>style.visibility</p:attrName>
                                        </p:attrNameLst>
                                      </p:cBhvr>
                                      <p:to>
                                        <p:strVal val="hidden"/>
                                      </p:to>
                                    </p:set>
                                  </p:childTnLst>
                                </p:cTn>
                              </p:par>
                              <p:par>
                                <p:cTn id="767" presetID="3" presetClass="exit" presetSubtype="5" fill="hold" grpId="3" nodeType="withEffect">
                                  <p:stCondLst>
                                    <p:cond delay="0"/>
                                  </p:stCondLst>
                                  <p:childTnLst>
                                    <p:animEffect transition="out" filter="blinds(vertical)">
                                      <p:cBhvr>
                                        <p:cTn id="768" dur="5500"/>
                                        <p:tgtEl>
                                          <p:spTgt spid="79"/>
                                        </p:tgtEl>
                                      </p:cBhvr>
                                    </p:animEffect>
                                    <p:set>
                                      <p:cBhvr>
                                        <p:cTn id="769" dur="1" fill="hold">
                                          <p:stCondLst>
                                            <p:cond delay="5499"/>
                                          </p:stCondLst>
                                        </p:cTn>
                                        <p:tgtEl>
                                          <p:spTgt spid="79"/>
                                        </p:tgtEl>
                                        <p:attrNameLst>
                                          <p:attrName>style.visibility</p:attrName>
                                        </p:attrNameLst>
                                      </p:cBhvr>
                                      <p:to>
                                        <p:strVal val="hidden"/>
                                      </p:to>
                                    </p:set>
                                  </p:childTnLst>
                                </p:cTn>
                              </p:par>
                              <p:par>
                                <p:cTn id="770" presetID="2" presetClass="entr" presetSubtype="8" fill="hold" grpId="0" nodeType="withEffect">
                                  <p:stCondLst>
                                    <p:cond delay="0"/>
                                  </p:stCondLst>
                                  <p:childTnLst>
                                    <p:set>
                                      <p:cBhvr>
                                        <p:cTn id="771" dur="1" fill="hold">
                                          <p:stCondLst>
                                            <p:cond delay="0"/>
                                          </p:stCondLst>
                                        </p:cTn>
                                        <p:tgtEl>
                                          <p:spTgt spid="78"/>
                                        </p:tgtEl>
                                        <p:attrNameLst>
                                          <p:attrName>style.visibility</p:attrName>
                                        </p:attrNameLst>
                                      </p:cBhvr>
                                      <p:to>
                                        <p:strVal val="visible"/>
                                      </p:to>
                                    </p:set>
                                    <p:anim calcmode="lin" valueType="num">
                                      <p:cBhvr additive="base">
                                        <p:cTn id="772" dur="4000" fill="hold"/>
                                        <p:tgtEl>
                                          <p:spTgt spid="78"/>
                                        </p:tgtEl>
                                        <p:attrNameLst>
                                          <p:attrName>ppt_x</p:attrName>
                                        </p:attrNameLst>
                                      </p:cBhvr>
                                      <p:tavLst>
                                        <p:tav tm="0">
                                          <p:val>
                                            <p:strVal val="0-#ppt_w/2"/>
                                          </p:val>
                                        </p:tav>
                                        <p:tav tm="100000">
                                          <p:val>
                                            <p:strVal val="#ppt_x"/>
                                          </p:val>
                                        </p:tav>
                                      </p:tavLst>
                                    </p:anim>
                                    <p:anim calcmode="lin" valueType="num">
                                      <p:cBhvr additive="base">
                                        <p:cTn id="773" dur="4000" fill="hold"/>
                                        <p:tgtEl>
                                          <p:spTgt spid="78"/>
                                        </p:tgtEl>
                                        <p:attrNameLst>
                                          <p:attrName>ppt_y</p:attrName>
                                        </p:attrNameLst>
                                      </p:cBhvr>
                                      <p:tavLst>
                                        <p:tav tm="0">
                                          <p:val>
                                            <p:strVal val="#ppt_y"/>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78"/>
                                        </p:tgtEl>
                                        <p:attrNameLst>
                                          <p:attrName>style.visibility</p:attrName>
                                        </p:attrNameLst>
                                      </p:cBhvr>
                                      <p:to>
                                        <p:strVal val="visible"/>
                                      </p:to>
                                    </p:set>
                                    <p:anim calcmode="lin" valueType="num">
                                      <p:cBhvr>
                                        <p:cTn id="776" dur="4000" fill="hold"/>
                                        <p:tgtEl>
                                          <p:spTgt spid="78"/>
                                        </p:tgtEl>
                                        <p:attrNameLst>
                                          <p:attrName>ppt_w</p:attrName>
                                        </p:attrNameLst>
                                      </p:cBhvr>
                                      <p:tavLst>
                                        <p:tav tm="0" fmla="#ppt_w*sin(2.5*pi*$)">
                                          <p:val>
                                            <p:fltVal val="0"/>
                                          </p:val>
                                        </p:tav>
                                        <p:tav tm="100000">
                                          <p:val>
                                            <p:fltVal val="1"/>
                                          </p:val>
                                        </p:tav>
                                      </p:tavLst>
                                    </p:anim>
                                    <p:anim calcmode="lin" valueType="num">
                                      <p:cBhvr>
                                        <p:cTn id="777" dur="4000" fill="hold"/>
                                        <p:tgtEl>
                                          <p:spTgt spid="78"/>
                                        </p:tgtEl>
                                        <p:attrNameLst>
                                          <p:attrName>ppt_h</p:attrName>
                                        </p:attrNameLst>
                                      </p:cBhvr>
                                      <p:tavLst>
                                        <p:tav tm="0">
                                          <p:val>
                                            <p:strVal val="#ppt_h"/>
                                          </p:val>
                                        </p:tav>
                                        <p:tav tm="100000">
                                          <p:val>
                                            <p:strVal val="#ppt_h"/>
                                          </p:val>
                                        </p:tav>
                                      </p:tavLst>
                                    </p:anim>
                                  </p:childTnLst>
                                </p:cTn>
                              </p:par>
                              <p:par>
                                <p:cTn id="778" presetID="2" presetClass="exit" presetSubtype="8" fill="hold" grpId="2" nodeType="withEffect">
                                  <p:stCondLst>
                                    <p:cond delay="0"/>
                                  </p:stCondLst>
                                  <p:childTnLst>
                                    <p:anim calcmode="lin" valueType="num">
                                      <p:cBhvr additive="base">
                                        <p:cTn id="779" dur="4500"/>
                                        <p:tgtEl>
                                          <p:spTgt spid="78"/>
                                        </p:tgtEl>
                                        <p:attrNameLst>
                                          <p:attrName>ppt_x</p:attrName>
                                        </p:attrNameLst>
                                      </p:cBhvr>
                                      <p:tavLst>
                                        <p:tav tm="0">
                                          <p:val>
                                            <p:strVal val="ppt_x"/>
                                          </p:val>
                                        </p:tav>
                                        <p:tav tm="100000">
                                          <p:val>
                                            <p:strVal val="0-ppt_w/2"/>
                                          </p:val>
                                        </p:tav>
                                      </p:tavLst>
                                    </p:anim>
                                    <p:anim calcmode="lin" valueType="num">
                                      <p:cBhvr additive="base">
                                        <p:cTn id="780" dur="4500"/>
                                        <p:tgtEl>
                                          <p:spTgt spid="78"/>
                                        </p:tgtEl>
                                        <p:attrNameLst>
                                          <p:attrName>ppt_y</p:attrName>
                                        </p:attrNameLst>
                                      </p:cBhvr>
                                      <p:tavLst>
                                        <p:tav tm="0">
                                          <p:val>
                                            <p:strVal val="ppt_y"/>
                                          </p:val>
                                        </p:tav>
                                        <p:tav tm="100000">
                                          <p:val>
                                            <p:strVal val="ppt_y"/>
                                          </p:val>
                                        </p:tav>
                                      </p:tavLst>
                                    </p:anim>
                                    <p:set>
                                      <p:cBhvr>
                                        <p:cTn id="781" dur="1" fill="hold">
                                          <p:stCondLst>
                                            <p:cond delay="4499"/>
                                          </p:stCondLst>
                                        </p:cTn>
                                        <p:tgtEl>
                                          <p:spTgt spid="78"/>
                                        </p:tgtEl>
                                        <p:attrNameLst>
                                          <p:attrName>style.visibility</p:attrName>
                                        </p:attrNameLst>
                                      </p:cBhvr>
                                      <p:to>
                                        <p:strVal val="hidden"/>
                                      </p:to>
                                    </p:set>
                                  </p:childTnLst>
                                </p:cTn>
                              </p:par>
                              <p:par>
                                <p:cTn id="782" presetID="3" presetClass="exit" presetSubtype="5" fill="hold" grpId="3" nodeType="withEffect">
                                  <p:stCondLst>
                                    <p:cond delay="0"/>
                                  </p:stCondLst>
                                  <p:childTnLst>
                                    <p:animEffect transition="out" filter="blinds(vertical)">
                                      <p:cBhvr>
                                        <p:cTn id="783" dur="5500"/>
                                        <p:tgtEl>
                                          <p:spTgt spid="78"/>
                                        </p:tgtEl>
                                      </p:cBhvr>
                                    </p:animEffect>
                                    <p:set>
                                      <p:cBhvr>
                                        <p:cTn id="784" dur="1" fill="hold">
                                          <p:stCondLst>
                                            <p:cond delay="5499"/>
                                          </p:stCondLst>
                                        </p:cTn>
                                        <p:tgtEl>
                                          <p:spTgt spid="78"/>
                                        </p:tgtEl>
                                        <p:attrNameLst>
                                          <p:attrName>style.visibility</p:attrName>
                                        </p:attrNameLst>
                                      </p:cBhvr>
                                      <p:to>
                                        <p:strVal val="hidden"/>
                                      </p:to>
                                    </p:set>
                                  </p:childTnLst>
                                </p:cTn>
                              </p:par>
                              <p:par>
                                <p:cTn id="785" presetID="2" presetClass="entr" presetSubtype="8" fill="hold" grpId="0" nodeType="withEffect">
                                  <p:stCondLst>
                                    <p:cond delay="0"/>
                                  </p:stCondLst>
                                  <p:childTnLst>
                                    <p:set>
                                      <p:cBhvr>
                                        <p:cTn id="786" dur="1" fill="hold">
                                          <p:stCondLst>
                                            <p:cond delay="0"/>
                                          </p:stCondLst>
                                        </p:cTn>
                                        <p:tgtEl>
                                          <p:spTgt spid="77"/>
                                        </p:tgtEl>
                                        <p:attrNameLst>
                                          <p:attrName>style.visibility</p:attrName>
                                        </p:attrNameLst>
                                      </p:cBhvr>
                                      <p:to>
                                        <p:strVal val="visible"/>
                                      </p:to>
                                    </p:set>
                                    <p:anim calcmode="lin" valueType="num">
                                      <p:cBhvr additive="base">
                                        <p:cTn id="787" dur="4000" fill="hold"/>
                                        <p:tgtEl>
                                          <p:spTgt spid="77"/>
                                        </p:tgtEl>
                                        <p:attrNameLst>
                                          <p:attrName>ppt_x</p:attrName>
                                        </p:attrNameLst>
                                      </p:cBhvr>
                                      <p:tavLst>
                                        <p:tav tm="0">
                                          <p:val>
                                            <p:strVal val="0-#ppt_w/2"/>
                                          </p:val>
                                        </p:tav>
                                        <p:tav tm="100000">
                                          <p:val>
                                            <p:strVal val="#ppt_x"/>
                                          </p:val>
                                        </p:tav>
                                      </p:tavLst>
                                    </p:anim>
                                    <p:anim calcmode="lin" valueType="num">
                                      <p:cBhvr additive="base">
                                        <p:cTn id="788" dur="4000" fill="hold"/>
                                        <p:tgtEl>
                                          <p:spTgt spid="77"/>
                                        </p:tgtEl>
                                        <p:attrNameLst>
                                          <p:attrName>ppt_y</p:attrName>
                                        </p:attrNameLst>
                                      </p:cBhvr>
                                      <p:tavLst>
                                        <p:tav tm="0">
                                          <p:val>
                                            <p:strVal val="#ppt_y"/>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77"/>
                                        </p:tgtEl>
                                        <p:attrNameLst>
                                          <p:attrName>style.visibility</p:attrName>
                                        </p:attrNameLst>
                                      </p:cBhvr>
                                      <p:to>
                                        <p:strVal val="visible"/>
                                      </p:to>
                                    </p:set>
                                    <p:anim calcmode="lin" valueType="num">
                                      <p:cBhvr>
                                        <p:cTn id="791" dur="4000" fill="hold"/>
                                        <p:tgtEl>
                                          <p:spTgt spid="77"/>
                                        </p:tgtEl>
                                        <p:attrNameLst>
                                          <p:attrName>ppt_w</p:attrName>
                                        </p:attrNameLst>
                                      </p:cBhvr>
                                      <p:tavLst>
                                        <p:tav tm="0" fmla="#ppt_w*sin(2.5*pi*$)">
                                          <p:val>
                                            <p:fltVal val="0"/>
                                          </p:val>
                                        </p:tav>
                                        <p:tav tm="100000">
                                          <p:val>
                                            <p:fltVal val="1"/>
                                          </p:val>
                                        </p:tav>
                                      </p:tavLst>
                                    </p:anim>
                                    <p:anim calcmode="lin" valueType="num">
                                      <p:cBhvr>
                                        <p:cTn id="792" dur="4000" fill="hold"/>
                                        <p:tgtEl>
                                          <p:spTgt spid="77"/>
                                        </p:tgtEl>
                                        <p:attrNameLst>
                                          <p:attrName>ppt_h</p:attrName>
                                        </p:attrNameLst>
                                      </p:cBhvr>
                                      <p:tavLst>
                                        <p:tav tm="0">
                                          <p:val>
                                            <p:strVal val="#ppt_h"/>
                                          </p:val>
                                        </p:tav>
                                        <p:tav tm="100000">
                                          <p:val>
                                            <p:strVal val="#ppt_h"/>
                                          </p:val>
                                        </p:tav>
                                      </p:tavLst>
                                    </p:anim>
                                  </p:childTnLst>
                                </p:cTn>
                              </p:par>
                              <p:par>
                                <p:cTn id="793" presetID="2" presetClass="exit" presetSubtype="8" fill="hold" grpId="2" nodeType="withEffect">
                                  <p:stCondLst>
                                    <p:cond delay="0"/>
                                  </p:stCondLst>
                                  <p:childTnLst>
                                    <p:anim calcmode="lin" valueType="num">
                                      <p:cBhvr additive="base">
                                        <p:cTn id="794" dur="4500"/>
                                        <p:tgtEl>
                                          <p:spTgt spid="77"/>
                                        </p:tgtEl>
                                        <p:attrNameLst>
                                          <p:attrName>ppt_x</p:attrName>
                                        </p:attrNameLst>
                                      </p:cBhvr>
                                      <p:tavLst>
                                        <p:tav tm="0">
                                          <p:val>
                                            <p:strVal val="ppt_x"/>
                                          </p:val>
                                        </p:tav>
                                        <p:tav tm="100000">
                                          <p:val>
                                            <p:strVal val="0-ppt_w/2"/>
                                          </p:val>
                                        </p:tav>
                                      </p:tavLst>
                                    </p:anim>
                                    <p:anim calcmode="lin" valueType="num">
                                      <p:cBhvr additive="base">
                                        <p:cTn id="795" dur="4500"/>
                                        <p:tgtEl>
                                          <p:spTgt spid="77"/>
                                        </p:tgtEl>
                                        <p:attrNameLst>
                                          <p:attrName>ppt_y</p:attrName>
                                        </p:attrNameLst>
                                      </p:cBhvr>
                                      <p:tavLst>
                                        <p:tav tm="0">
                                          <p:val>
                                            <p:strVal val="ppt_y"/>
                                          </p:val>
                                        </p:tav>
                                        <p:tav tm="100000">
                                          <p:val>
                                            <p:strVal val="ppt_y"/>
                                          </p:val>
                                        </p:tav>
                                      </p:tavLst>
                                    </p:anim>
                                    <p:set>
                                      <p:cBhvr>
                                        <p:cTn id="796" dur="1" fill="hold">
                                          <p:stCondLst>
                                            <p:cond delay="4499"/>
                                          </p:stCondLst>
                                        </p:cTn>
                                        <p:tgtEl>
                                          <p:spTgt spid="77"/>
                                        </p:tgtEl>
                                        <p:attrNameLst>
                                          <p:attrName>style.visibility</p:attrName>
                                        </p:attrNameLst>
                                      </p:cBhvr>
                                      <p:to>
                                        <p:strVal val="hidden"/>
                                      </p:to>
                                    </p:set>
                                  </p:childTnLst>
                                </p:cTn>
                              </p:par>
                              <p:par>
                                <p:cTn id="797" presetID="3" presetClass="exit" presetSubtype="5" fill="hold" grpId="3" nodeType="withEffect">
                                  <p:stCondLst>
                                    <p:cond delay="0"/>
                                  </p:stCondLst>
                                  <p:childTnLst>
                                    <p:animEffect transition="out" filter="blinds(vertical)">
                                      <p:cBhvr>
                                        <p:cTn id="798" dur="5500"/>
                                        <p:tgtEl>
                                          <p:spTgt spid="77"/>
                                        </p:tgtEl>
                                      </p:cBhvr>
                                    </p:animEffect>
                                    <p:set>
                                      <p:cBhvr>
                                        <p:cTn id="799" dur="1" fill="hold">
                                          <p:stCondLst>
                                            <p:cond delay="5499"/>
                                          </p:stCondLst>
                                        </p:cTn>
                                        <p:tgtEl>
                                          <p:spTgt spid="77"/>
                                        </p:tgtEl>
                                        <p:attrNameLst>
                                          <p:attrName>style.visibility</p:attrName>
                                        </p:attrNameLst>
                                      </p:cBhvr>
                                      <p:to>
                                        <p:strVal val="hidden"/>
                                      </p:to>
                                    </p:set>
                                  </p:childTnLst>
                                </p:cTn>
                              </p:par>
                              <p:par>
                                <p:cTn id="800" presetID="2" presetClass="entr" presetSubtype="8" fill="hold" grpId="0" nodeType="withEffect">
                                  <p:stCondLst>
                                    <p:cond delay="0"/>
                                  </p:stCondLst>
                                  <p:childTnLst>
                                    <p:set>
                                      <p:cBhvr>
                                        <p:cTn id="801" dur="1" fill="hold">
                                          <p:stCondLst>
                                            <p:cond delay="0"/>
                                          </p:stCondLst>
                                        </p:cTn>
                                        <p:tgtEl>
                                          <p:spTgt spid="76"/>
                                        </p:tgtEl>
                                        <p:attrNameLst>
                                          <p:attrName>style.visibility</p:attrName>
                                        </p:attrNameLst>
                                      </p:cBhvr>
                                      <p:to>
                                        <p:strVal val="visible"/>
                                      </p:to>
                                    </p:set>
                                    <p:anim calcmode="lin" valueType="num">
                                      <p:cBhvr additive="base">
                                        <p:cTn id="802" dur="4000" fill="hold"/>
                                        <p:tgtEl>
                                          <p:spTgt spid="76"/>
                                        </p:tgtEl>
                                        <p:attrNameLst>
                                          <p:attrName>ppt_x</p:attrName>
                                        </p:attrNameLst>
                                      </p:cBhvr>
                                      <p:tavLst>
                                        <p:tav tm="0">
                                          <p:val>
                                            <p:strVal val="0-#ppt_w/2"/>
                                          </p:val>
                                        </p:tav>
                                        <p:tav tm="100000">
                                          <p:val>
                                            <p:strVal val="#ppt_x"/>
                                          </p:val>
                                        </p:tav>
                                      </p:tavLst>
                                    </p:anim>
                                    <p:anim calcmode="lin" valueType="num">
                                      <p:cBhvr additive="base">
                                        <p:cTn id="803" dur="4000" fill="hold"/>
                                        <p:tgtEl>
                                          <p:spTgt spid="76"/>
                                        </p:tgtEl>
                                        <p:attrNameLst>
                                          <p:attrName>ppt_y</p:attrName>
                                        </p:attrNameLst>
                                      </p:cBhvr>
                                      <p:tavLst>
                                        <p:tav tm="0">
                                          <p:val>
                                            <p:strVal val="#ppt_y"/>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76"/>
                                        </p:tgtEl>
                                        <p:attrNameLst>
                                          <p:attrName>style.visibility</p:attrName>
                                        </p:attrNameLst>
                                      </p:cBhvr>
                                      <p:to>
                                        <p:strVal val="visible"/>
                                      </p:to>
                                    </p:set>
                                    <p:anim calcmode="lin" valueType="num">
                                      <p:cBhvr>
                                        <p:cTn id="806" dur="4000" fill="hold"/>
                                        <p:tgtEl>
                                          <p:spTgt spid="76"/>
                                        </p:tgtEl>
                                        <p:attrNameLst>
                                          <p:attrName>ppt_w</p:attrName>
                                        </p:attrNameLst>
                                      </p:cBhvr>
                                      <p:tavLst>
                                        <p:tav tm="0" fmla="#ppt_w*sin(2.5*pi*$)">
                                          <p:val>
                                            <p:fltVal val="0"/>
                                          </p:val>
                                        </p:tav>
                                        <p:tav tm="100000">
                                          <p:val>
                                            <p:fltVal val="1"/>
                                          </p:val>
                                        </p:tav>
                                      </p:tavLst>
                                    </p:anim>
                                    <p:anim calcmode="lin" valueType="num">
                                      <p:cBhvr>
                                        <p:cTn id="807" dur="4000" fill="hold"/>
                                        <p:tgtEl>
                                          <p:spTgt spid="76"/>
                                        </p:tgtEl>
                                        <p:attrNameLst>
                                          <p:attrName>ppt_h</p:attrName>
                                        </p:attrNameLst>
                                      </p:cBhvr>
                                      <p:tavLst>
                                        <p:tav tm="0">
                                          <p:val>
                                            <p:strVal val="#ppt_h"/>
                                          </p:val>
                                        </p:tav>
                                        <p:tav tm="100000">
                                          <p:val>
                                            <p:strVal val="#ppt_h"/>
                                          </p:val>
                                        </p:tav>
                                      </p:tavLst>
                                    </p:anim>
                                  </p:childTnLst>
                                </p:cTn>
                              </p:par>
                              <p:par>
                                <p:cTn id="808" presetID="2" presetClass="exit" presetSubtype="8" fill="hold" grpId="2" nodeType="withEffect">
                                  <p:stCondLst>
                                    <p:cond delay="0"/>
                                  </p:stCondLst>
                                  <p:childTnLst>
                                    <p:anim calcmode="lin" valueType="num">
                                      <p:cBhvr additive="base">
                                        <p:cTn id="809" dur="4500"/>
                                        <p:tgtEl>
                                          <p:spTgt spid="76"/>
                                        </p:tgtEl>
                                        <p:attrNameLst>
                                          <p:attrName>ppt_x</p:attrName>
                                        </p:attrNameLst>
                                      </p:cBhvr>
                                      <p:tavLst>
                                        <p:tav tm="0">
                                          <p:val>
                                            <p:strVal val="ppt_x"/>
                                          </p:val>
                                        </p:tav>
                                        <p:tav tm="100000">
                                          <p:val>
                                            <p:strVal val="0-ppt_w/2"/>
                                          </p:val>
                                        </p:tav>
                                      </p:tavLst>
                                    </p:anim>
                                    <p:anim calcmode="lin" valueType="num">
                                      <p:cBhvr additive="base">
                                        <p:cTn id="810" dur="4500"/>
                                        <p:tgtEl>
                                          <p:spTgt spid="76"/>
                                        </p:tgtEl>
                                        <p:attrNameLst>
                                          <p:attrName>ppt_y</p:attrName>
                                        </p:attrNameLst>
                                      </p:cBhvr>
                                      <p:tavLst>
                                        <p:tav tm="0">
                                          <p:val>
                                            <p:strVal val="ppt_y"/>
                                          </p:val>
                                        </p:tav>
                                        <p:tav tm="100000">
                                          <p:val>
                                            <p:strVal val="ppt_y"/>
                                          </p:val>
                                        </p:tav>
                                      </p:tavLst>
                                    </p:anim>
                                    <p:set>
                                      <p:cBhvr>
                                        <p:cTn id="811" dur="1" fill="hold">
                                          <p:stCondLst>
                                            <p:cond delay="4499"/>
                                          </p:stCondLst>
                                        </p:cTn>
                                        <p:tgtEl>
                                          <p:spTgt spid="76"/>
                                        </p:tgtEl>
                                        <p:attrNameLst>
                                          <p:attrName>style.visibility</p:attrName>
                                        </p:attrNameLst>
                                      </p:cBhvr>
                                      <p:to>
                                        <p:strVal val="hidden"/>
                                      </p:to>
                                    </p:set>
                                  </p:childTnLst>
                                </p:cTn>
                              </p:par>
                              <p:par>
                                <p:cTn id="812" presetID="3" presetClass="exit" presetSubtype="5" fill="hold" grpId="3" nodeType="withEffect">
                                  <p:stCondLst>
                                    <p:cond delay="0"/>
                                  </p:stCondLst>
                                  <p:childTnLst>
                                    <p:animEffect transition="out" filter="blinds(vertical)">
                                      <p:cBhvr>
                                        <p:cTn id="813" dur="5500"/>
                                        <p:tgtEl>
                                          <p:spTgt spid="76"/>
                                        </p:tgtEl>
                                      </p:cBhvr>
                                    </p:animEffect>
                                    <p:set>
                                      <p:cBhvr>
                                        <p:cTn id="814" dur="1" fill="hold">
                                          <p:stCondLst>
                                            <p:cond delay="5499"/>
                                          </p:stCondLst>
                                        </p:cTn>
                                        <p:tgtEl>
                                          <p:spTgt spid="76"/>
                                        </p:tgtEl>
                                        <p:attrNameLst>
                                          <p:attrName>style.visibility</p:attrName>
                                        </p:attrNameLst>
                                      </p:cBhvr>
                                      <p:to>
                                        <p:strVal val="hidden"/>
                                      </p:to>
                                    </p:set>
                                  </p:childTnLst>
                                </p:cTn>
                              </p:par>
                              <p:par>
                                <p:cTn id="815" presetID="2" presetClass="entr" presetSubtype="8" fill="hold" grpId="0" nodeType="withEffect">
                                  <p:stCondLst>
                                    <p:cond delay="0"/>
                                  </p:stCondLst>
                                  <p:childTnLst>
                                    <p:set>
                                      <p:cBhvr>
                                        <p:cTn id="816" dur="1" fill="hold">
                                          <p:stCondLst>
                                            <p:cond delay="0"/>
                                          </p:stCondLst>
                                        </p:cTn>
                                        <p:tgtEl>
                                          <p:spTgt spid="75"/>
                                        </p:tgtEl>
                                        <p:attrNameLst>
                                          <p:attrName>style.visibility</p:attrName>
                                        </p:attrNameLst>
                                      </p:cBhvr>
                                      <p:to>
                                        <p:strVal val="visible"/>
                                      </p:to>
                                    </p:set>
                                    <p:anim calcmode="lin" valueType="num">
                                      <p:cBhvr additive="base">
                                        <p:cTn id="817" dur="4000" fill="hold"/>
                                        <p:tgtEl>
                                          <p:spTgt spid="75"/>
                                        </p:tgtEl>
                                        <p:attrNameLst>
                                          <p:attrName>ppt_x</p:attrName>
                                        </p:attrNameLst>
                                      </p:cBhvr>
                                      <p:tavLst>
                                        <p:tav tm="0">
                                          <p:val>
                                            <p:strVal val="0-#ppt_w/2"/>
                                          </p:val>
                                        </p:tav>
                                        <p:tav tm="100000">
                                          <p:val>
                                            <p:strVal val="#ppt_x"/>
                                          </p:val>
                                        </p:tav>
                                      </p:tavLst>
                                    </p:anim>
                                    <p:anim calcmode="lin" valueType="num">
                                      <p:cBhvr additive="base">
                                        <p:cTn id="818" dur="4000" fill="hold"/>
                                        <p:tgtEl>
                                          <p:spTgt spid="75"/>
                                        </p:tgtEl>
                                        <p:attrNameLst>
                                          <p:attrName>ppt_y</p:attrName>
                                        </p:attrNameLst>
                                      </p:cBhvr>
                                      <p:tavLst>
                                        <p:tav tm="0">
                                          <p:val>
                                            <p:strVal val="#ppt_y"/>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75"/>
                                        </p:tgtEl>
                                        <p:attrNameLst>
                                          <p:attrName>style.visibility</p:attrName>
                                        </p:attrNameLst>
                                      </p:cBhvr>
                                      <p:to>
                                        <p:strVal val="visible"/>
                                      </p:to>
                                    </p:set>
                                    <p:anim calcmode="lin" valueType="num">
                                      <p:cBhvr>
                                        <p:cTn id="821" dur="4000" fill="hold"/>
                                        <p:tgtEl>
                                          <p:spTgt spid="75"/>
                                        </p:tgtEl>
                                        <p:attrNameLst>
                                          <p:attrName>ppt_w</p:attrName>
                                        </p:attrNameLst>
                                      </p:cBhvr>
                                      <p:tavLst>
                                        <p:tav tm="0" fmla="#ppt_w*sin(2.5*pi*$)">
                                          <p:val>
                                            <p:fltVal val="0"/>
                                          </p:val>
                                        </p:tav>
                                        <p:tav tm="100000">
                                          <p:val>
                                            <p:fltVal val="1"/>
                                          </p:val>
                                        </p:tav>
                                      </p:tavLst>
                                    </p:anim>
                                    <p:anim calcmode="lin" valueType="num">
                                      <p:cBhvr>
                                        <p:cTn id="822" dur="4000" fill="hold"/>
                                        <p:tgtEl>
                                          <p:spTgt spid="75"/>
                                        </p:tgtEl>
                                        <p:attrNameLst>
                                          <p:attrName>ppt_h</p:attrName>
                                        </p:attrNameLst>
                                      </p:cBhvr>
                                      <p:tavLst>
                                        <p:tav tm="0">
                                          <p:val>
                                            <p:strVal val="#ppt_h"/>
                                          </p:val>
                                        </p:tav>
                                        <p:tav tm="100000">
                                          <p:val>
                                            <p:strVal val="#ppt_h"/>
                                          </p:val>
                                        </p:tav>
                                      </p:tavLst>
                                    </p:anim>
                                  </p:childTnLst>
                                </p:cTn>
                              </p:par>
                              <p:par>
                                <p:cTn id="823" presetID="2" presetClass="exit" presetSubtype="8" fill="hold" grpId="2" nodeType="withEffect">
                                  <p:stCondLst>
                                    <p:cond delay="0"/>
                                  </p:stCondLst>
                                  <p:childTnLst>
                                    <p:anim calcmode="lin" valueType="num">
                                      <p:cBhvr additive="base">
                                        <p:cTn id="824" dur="4500"/>
                                        <p:tgtEl>
                                          <p:spTgt spid="75"/>
                                        </p:tgtEl>
                                        <p:attrNameLst>
                                          <p:attrName>ppt_x</p:attrName>
                                        </p:attrNameLst>
                                      </p:cBhvr>
                                      <p:tavLst>
                                        <p:tav tm="0">
                                          <p:val>
                                            <p:strVal val="ppt_x"/>
                                          </p:val>
                                        </p:tav>
                                        <p:tav tm="100000">
                                          <p:val>
                                            <p:strVal val="0-ppt_w/2"/>
                                          </p:val>
                                        </p:tav>
                                      </p:tavLst>
                                    </p:anim>
                                    <p:anim calcmode="lin" valueType="num">
                                      <p:cBhvr additive="base">
                                        <p:cTn id="825" dur="4500"/>
                                        <p:tgtEl>
                                          <p:spTgt spid="75"/>
                                        </p:tgtEl>
                                        <p:attrNameLst>
                                          <p:attrName>ppt_y</p:attrName>
                                        </p:attrNameLst>
                                      </p:cBhvr>
                                      <p:tavLst>
                                        <p:tav tm="0">
                                          <p:val>
                                            <p:strVal val="ppt_y"/>
                                          </p:val>
                                        </p:tav>
                                        <p:tav tm="100000">
                                          <p:val>
                                            <p:strVal val="ppt_y"/>
                                          </p:val>
                                        </p:tav>
                                      </p:tavLst>
                                    </p:anim>
                                    <p:set>
                                      <p:cBhvr>
                                        <p:cTn id="826" dur="1" fill="hold">
                                          <p:stCondLst>
                                            <p:cond delay="4499"/>
                                          </p:stCondLst>
                                        </p:cTn>
                                        <p:tgtEl>
                                          <p:spTgt spid="75"/>
                                        </p:tgtEl>
                                        <p:attrNameLst>
                                          <p:attrName>style.visibility</p:attrName>
                                        </p:attrNameLst>
                                      </p:cBhvr>
                                      <p:to>
                                        <p:strVal val="hidden"/>
                                      </p:to>
                                    </p:set>
                                  </p:childTnLst>
                                </p:cTn>
                              </p:par>
                              <p:par>
                                <p:cTn id="827" presetID="3" presetClass="exit" presetSubtype="5" fill="hold" grpId="3" nodeType="withEffect">
                                  <p:stCondLst>
                                    <p:cond delay="0"/>
                                  </p:stCondLst>
                                  <p:childTnLst>
                                    <p:animEffect transition="out" filter="blinds(vertical)">
                                      <p:cBhvr>
                                        <p:cTn id="828" dur="5500"/>
                                        <p:tgtEl>
                                          <p:spTgt spid="75"/>
                                        </p:tgtEl>
                                      </p:cBhvr>
                                    </p:animEffect>
                                    <p:set>
                                      <p:cBhvr>
                                        <p:cTn id="829" dur="1" fill="hold">
                                          <p:stCondLst>
                                            <p:cond delay="5499"/>
                                          </p:stCondLst>
                                        </p:cTn>
                                        <p:tgtEl>
                                          <p:spTgt spid="75"/>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74"/>
                                        </p:tgtEl>
                                        <p:attrNameLst>
                                          <p:attrName>style.visibility</p:attrName>
                                        </p:attrNameLst>
                                      </p:cBhvr>
                                      <p:to>
                                        <p:strVal val="visible"/>
                                      </p:to>
                                    </p:set>
                                    <p:anim calcmode="lin" valueType="num">
                                      <p:cBhvr additive="base">
                                        <p:cTn id="832" dur="4000" fill="hold"/>
                                        <p:tgtEl>
                                          <p:spTgt spid="74"/>
                                        </p:tgtEl>
                                        <p:attrNameLst>
                                          <p:attrName>ppt_x</p:attrName>
                                        </p:attrNameLst>
                                      </p:cBhvr>
                                      <p:tavLst>
                                        <p:tav tm="0">
                                          <p:val>
                                            <p:strVal val="0-#ppt_w/2"/>
                                          </p:val>
                                        </p:tav>
                                        <p:tav tm="100000">
                                          <p:val>
                                            <p:strVal val="#ppt_x"/>
                                          </p:val>
                                        </p:tav>
                                      </p:tavLst>
                                    </p:anim>
                                    <p:anim calcmode="lin" valueType="num">
                                      <p:cBhvr additive="base">
                                        <p:cTn id="833" dur="4000" fill="hold"/>
                                        <p:tgtEl>
                                          <p:spTgt spid="74"/>
                                        </p:tgtEl>
                                        <p:attrNameLst>
                                          <p:attrName>ppt_y</p:attrName>
                                        </p:attrNameLst>
                                      </p:cBhvr>
                                      <p:tavLst>
                                        <p:tav tm="0">
                                          <p:val>
                                            <p:strVal val="#ppt_y"/>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74"/>
                                        </p:tgtEl>
                                        <p:attrNameLst>
                                          <p:attrName>style.visibility</p:attrName>
                                        </p:attrNameLst>
                                      </p:cBhvr>
                                      <p:to>
                                        <p:strVal val="visible"/>
                                      </p:to>
                                    </p:set>
                                    <p:anim calcmode="lin" valueType="num">
                                      <p:cBhvr>
                                        <p:cTn id="836" dur="4000" fill="hold"/>
                                        <p:tgtEl>
                                          <p:spTgt spid="74"/>
                                        </p:tgtEl>
                                        <p:attrNameLst>
                                          <p:attrName>ppt_w</p:attrName>
                                        </p:attrNameLst>
                                      </p:cBhvr>
                                      <p:tavLst>
                                        <p:tav tm="0" fmla="#ppt_w*sin(2.5*pi*$)">
                                          <p:val>
                                            <p:fltVal val="0"/>
                                          </p:val>
                                        </p:tav>
                                        <p:tav tm="100000">
                                          <p:val>
                                            <p:fltVal val="1"/>
                                          </p:val>
                                        </p:tav>
                                      </p:tavLst>
                                    </p:anim>
                                    <p:anim calcmode="lin" valueType="num">
                                      <p:cBhvr>
                                        <p:cTn id="837" dur="4000" fill="hold"/>
                                        <p:tgtEl>
                                          <p:spTgt spid="74"/>
                                        </p:tgtEl>
                                        <p:attrNameLst>
                                          <p:attrName>ppt_h</p:attrName>
                                        </p:attrNameLst>
                                      </p:cBhvr>
                                      <p:tavLst>
                                        <p:tav tm="0">
                                          <p:val>
                                            <p:strVal val="#ppt_h"/>
                                          </p:val>
                                        </p:tav>
                                        <p:tav tm="100000">
                                          <p:val>
                                            <p:strVal val="#ppt_h"/>
                                          </p:val>
                                        </p:tav>
                                      </p:tavLst>
                                    </p:anim>
                                  </p:childTnLst>
                                </p:cTn>
                              </p:par>
                              <p:par>
                                <p:cTn id="838" presetID="2" presetClass="exit" presetSubtype="8" fill="hold" grpId="2" nodeType="withEffect">
                                  <p:stCondLst>
                                    <p:cond delay="0"/>
                                  </p:stCondLst>
                                  <p:childTnLst>
                                    <p:anim calcmode="lin" valueType="num">
                                      <p:cBhvr additive="base">
                                        <p:cTn id="839" dur="4500"/>
                                        <p:tgtEl>
                                          <p:spTgt spid="74"/>
                                        </p:tgtEl>
                                        <p:attrNameLst>
                                          <p:attrName>ppt_x</p:attrName>
                                        </p:attrNameLst>
                                      </p:cBhvr>
                                      <p:tavLst>
                                        <p:tav tm="0">
                                          <p:val>
                                            <p:strVal val="ppt_x"/>
                                          </p:val>
                                        </p:tav>
                                        <p:tav tm="100000">
                                          <p:val>
                                            <p:strVal val="0-ppt_w/2"/>
                                          </p:val>
                                        </p:tav>
                                      </p:tavLst>
                                    </p:anim>
                                    <p:anim calcmode="lin" valueType="num">
                                      <p:cBhvr additive="base">
                                        <p:cTn id="840" dur="4500"/>
                                        <p:tgtEl>
                                          <p:spTgt spid="74"/>
                                        </p:tgtEl>
                                        <p:attrNameLst>
                                          <p:attrName>ppt_y</p:attrName>
                                        </p:attrNameLst>
                                      </p:cBhvr>
                                      <p:tavLst>
                                        <p:tav tm="0">
                                          <p:val>
                                            <p:strVal val="ppt_y"/>
                                          </p:val>
                                        </p:tav>
                                        <p:tav tm="100000">
                                          <p:val>
                                            <p:strVal val="ppt_y"/>
                                          </p:val>
                                        </p:tav>
                                      </p:tavLst>
                                    </p:anim>
                                    <p:set>
                                      <p:cBhvr>
                                        <p:cTn id="841" dur="1" fill="hold">
                                          <p:stCondLst>
                                            <p:cond delay="4499"/>
                                          </p:stCondLst>
                                        </p:cTn>
                                        <p:tgtEl>
                                          <p:spTgt spid="74"/>
                                        </p:tgtEl>
                                        <p:attrNameLst>
                                          <p:attrName>style.visibility</p:attrName>
                                        </p:attrNameLst>
                                      </p:cBhvr>
                                      <p:to>
                                        <p:strVal val="hidden"/>
                                      </p:to>
                                    </p:set>
                                  </p:childTnLst>
                                </p:cTn>
                              </p:par>
                              <p:par>
                                <p:cTn id="842" presetID="3" presetClass="exit" presetSubtype="5" fill="hold" grpId="3" nodeType="withEffect">
                                  <p:stCondLst>
                                    <p:cond delay="0"/>
                                  </p:stCondLst>
                                  <p:childTnLst>
                                    <p:animEffect transition="out" filter="blinds(vertical)">
                                      <p:cBhvr>
                                        <p:cTn id="843" dur="5500"/>
                                        <p:tgtEl>
                                          <p:spTgt spid="74"/>
                                        </p:tgtEl>
                                      </p:cBhvr>
                                    </p:animEffect>
                                    <p:set>
                                      <p:cBhvr>
                                        <p:cTn id="844" dur="1" fill="hold">
                                          <p:stCondLst>
                                            <p:cond delay="5499"/>
                                          </p:stCondLst>
                                        </p:cTn>
                                        <p:tgtEl>
                                          <p:spTgt spid="74"/>
                                        </p:tgtEl>
                                        <p:attrNameLst>
                                          <p:attrName>style.visibility</p:attrName>
                                        </p:attrNameLst>
                                      </p:cBhvr>
                                      <p:to>
                                        <p:strVal val="hidden"/>
                                      </p:to>
                                    </p:set>
                                  </p:childTnLst>
                                </p:cTn>
                              </p:par>
                              <p:par>
                                <p:cTn id="845" presetID="2" presetClass="entr" presetSubtype="8" fill="hold" grpId="0" nodeType="withEffect">
                                  <p:stCondLst>
                                    <p:cond delay="0"/>
                                  </p:stCondLst>
                                  <p:childTnLst>
                                    <p:set>
                                      <p:cBhvr>
                                        <p:cTn id="846" dur="1" fill="hold">
                                          <p:stCondLst>
                                            <p:cond delay="0"/>
                                          </p:stCondLst>
                                        </p:cTn>
                                        <p:tgtEl>
                                          <p:spTgt spid="73"/>
                                        </p:tgtEl>
                                        <p:attrNameLst>
                                          <p:attrName>style.visibility</p:attrName>
                                        </p:attrNameLst>
                                      </p:cBhvr>
                                      <p:to>
                                        <p:strVal val="visible"/>
                                      </p:to>
                                    </p:set>
                                    <p:anim calcmode="lin" valueType="num">
                                      <p:cBhvr additive="base">
                                        <p:cTn id="847" dur="4000" fill="hold"/>
                                        <p:tgtEl>
                                          <p:spTgt spid="73"/>
                                        </p:tgtEl>
                                        <p:attrNameLst>
                                          <p:attrName>ppt_x</p:attrName>
                                        </p:attrNameLst>
                                      </p:cBhvr>
                                      <p:tavLst>
                                        <p:tav tm="0">
                                          <p:val>
                                            <p:strVal val="0-#ppt_w/2"/>
                                          </p:val>
                                        </p:tav>
                                        <p:tav tm="100000">
                                          <p:val>
                                            <p:strVal val="#ppt_x"/>
                                          </p:val>
                                        </p:tav>
                                      </p:tavLst>
                                    </p:anim>
                                    <p:anim calcmode="lin" valueType="num">
                                      <p:cBhvr additive="base">
                                        <p:cTn id="848" dur="4000" fill="hold"/>
                                        <p:tgtEl>
                                          <p:spTgt spid="73"/>
                                        </p:tgtEl>
                                        <p:attrNameLst>
                                          <p:attrName>ppt_y</p:attrName>
                                        </p:attrNameLst>
                                      </p:cBhvr>
                                      <p:tavLst>
                                        <p:tav tm="0">
                                          <p:val>
                                            <p:strVal val="#ppt_y"/>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73"/>
                                        </p:tgtEl>
                                        <p:attrNameLst>
                                          <p:attrName>style.visibility</p:attrName>
                                        </p:attrNameLst>
                                      </p:cBhvr>
                                      <p:to>
                                        <p:strVal val="visible"/>
                                      </p:to>
                                    </p:set>
                                    <p:anim calcmode="lin" valueType="num">
                                      <p:cBhvr>
                                        <p:cTn id="851" dur="4000" fill="hold"/>
                                        <p:tgtEl>
                                          <p:spTgt spid="73"/>
                                        </p:tgtEl>
                                        <p:attrNameLst>
                                          <p:attrName>ppt_w</p:attrName>
                                        </p:attrNameLst>
                                      </p:cBhvr>
                                      <p:tavLst>
                                        <p:tav tm="0" fmla="#ppt_w*sin(2.5*pi*$)">
                                          <p:val>
                                            <p:fltVal val="0"/>
                                          </p:val>
                                        </p:tav>
                                        <p:tav tm="100000">
                                          <p:val>
                                            <p:fltVal val="1"/>
                                          </p:val>
                                        </p:tav>
                                      </p:tavLst>
                                    </p:anim>
                                    <p:anim calcmode="lin" valueType="num">
                                      <p:cBhvr>
                                        <p:cTn id="852" dur="4000" fill="hold"/>
                                        <p:tgtEl>
                                          <p:spTgt spid="73"/>
                                        </p:tgtEl>
                                        <p:attrNameLst>
                                          <p:attrName>ppt_h</p:attrName>
                                        </p:attrNameLst>
                                      </p:cBhvr>
                                      <p:tavLst>
                                        <p:tav tm="0">
                                          <p:val>
                                            <p:strVal val="#ppt_h"/>
                                          </p:val>
                                        </p:tav>
                                        <p:tav tm="100000">
                                          <p:val>
                                            <p:strVal val="#ppt_h"/>
                                          </p:val>
                                        </p:tav>
                                      </p:tavLst>
                                    </p:anim>
                                  </p:childTnLst>
                                </p:cTn>
                              </p:par>
                              <p:par>
                                <p:cTn id="853" presetID="2" presetClass="exit" presetSubtype="8" fill="hold" grpId="2" nodeType="withEffect">
                                  <p:stCondLst>
                                    <p:cond delay="0"/>
                                  </p:stCondLst>
                                  <p:childTnLst>
                                    <p:anim calcmode="lin" valueType="num">
                                      <p:cBhvr additive="base">
                                        <p:cTn id="854" dur="4500"/>
                                        <p:tgtEl>
                                          <p:spTgt spid="73"/>
                                        </p:tgtEl>
                                        <p:attrNameLst>
                                          <p:attrName>ppt_x</p:attrName>
                                        </p:attrNameLst>
                                      </p:cBhvr>
                                      <p:tavLst>
                                        <p:tav tm="0">
                                          <p:val>
                                            <p:strVal val="ppt_x"/>
                                          </p:val>
                                        </p:tav>
                                        <p:tav tm="100000">
                                          <p:val>
                                            <p:strVal val="0-ppt_w/2"/>
                                          </p:val>
                                        </p:tav>
                                      </p:tavLst>
                                    </p:anim>
                                    <p:anim calcmode="lin" valueType="num">
                                      <p:cBhvr additive="base">
                                        <p:cTn id="855" dur="4500"/>
                                        <p:tgtEl>
                                          <p:spTgt spid="73"/>
                                        </p:tgtEl>
                                        <p:attrNameLst>
                                          <p:attrName>ppt_y</p:attrName>
                                        </p:attrNameLst>
                                      </p:cBhvr>
                                      <p:tavLst>
                                        <p:tav tm="0">
                                          <p:val>
                                            <p:strVal val="ppt_y"/>
                                          </p:val>
                                        </p:tav>
                                        <p:tav tm="100000">
                                          <p:val>
                                            <p:strVal val="ppt_y"/>
                                          </p:val>
                                        </p:tav>
                                      </p:tavLst>
                                    </p:anim>
                                    <p:set>
                                      <p:cBhvr>
                                        <p:cTn id="856" dur="1" fill="hold">
                                          <p:stCondLst>
                                            <p:cond delay="4499"/>
                                          </p:stCondLst>
                                        </p:cTn>
                                        <p:tgtEl>
                                          <p:spTgt spid="73"/>
                                        </p:tgtEl>
                                        <p:attrNameLst>
                                          <p:attrName>style.visibility</p:attrName>
                                        </p:attrNameLst>
                                      </p:cBhvr>
                                      <p:to>
                                        <p:strVal val="hidden"/>
                                      </p:to>
                                    </p:set>
                                  </p:childTnLst>
                                </p:cTn>
                              </p:par>
                              <p:par>
                                <p:cTn id="857" presetID="3" presetClass="exit" presetSubtype="5" fill="hold" grpId="3" nodeType="withEffect">
                                  <p:stCondLst>
                                    <p:cond delay="0"/>
                                  </p:stCondLst>
                                  <p:childTnLst>
                                    <p:animEffect transition="out" filter="blinds(vertical)">
                                      <p:cBhvr>
                                        <p:cTn id="858" dur="5500"/>
                                        <p:tgtEl>
                                          <p:spTgt spid="73"/>
                                        </p:tgtEl>
                                      </p:cBhvr>
                                    </p:animEffect>
                                    <p:set>
                                      <p:cBhvr>
                                        <p:cTn id="859" dur="1" fill="hold">
                                          <p:stCondLst>
                                            <p:cond delay="5499"/>
                                          </p:stCondLst>
                                        </p:cTn>
                                        <p:tgtEl>
                                          <p:spTgt spid="73"/>
                                        </p:tgtEl>
                                        <p:attrNameLst>
                                          <p:attrName>style.visibility</p:attrName>
                                        </p:attrNameLst>
                                      </p:cBhvr>
                                      <p:to>
                                        <p:strVal val="hidden"/>
                                      </p:to>
                                    </p:set>
                                  </p:childTnLst>
                                </p:cTn>
                              </p:par>
                              <p:par>
                                <p:cTn id="860" presetID="2" presetClass="entr" presetSubtype="8" fill="hold" grpId="0" nodeType="withEffect">
                                  <p:stCondLst>
                                    <p:cond delay="0"/>
                                  </p:stCondLst>
                                  <p:childTnLst>
                                    <p:set>
                                      <p:cBhvr>
                                        <p:cTn id="861" dur="1" fill="hold">
                                          <p:stCondLst>
                                            <p:cond delay="0"/>
                                          </p:stCondLst>
                                        </p:cTn>
                                        <p:tgtEl>
                                          <p:spTgt spid="72"/>
                                        </p:tgtEl>
                                        <p:attrNameLst>
                                          <p:attrName>style.visibility</p:attrName>
                                        </p:attrNameLst>
                                      </p:cBhvr>
                                      <p:to>
                                        <p:strVal val="visible"/>
                                      </p:to>
                                    </p:set>
                                    <p:anim calcmode="lin" valueType="num">
                                      <p:cBhvr additive="base">
                                        <p:cTn id="862" dur="4000" fill="hold"/>
                                        <p:tgtEl>
                                          <p:spTgt spid="72"/>
                                        </p:tgtEl>
                                        <p:attrNameLst>
                                          <p:attrName>ppt_x</p:attrName>
                                        </p:attrNameLst>
                                      </p:cBhvr>
                                      <p:tavLst>
                                        <p:tav tm="0">
                                          <p:val>
                                            <p:strVal val="0-#ppt_w/2"/>
                                          </p:val>
                                        </p:tav>
                                        <p:tav tm="100000">
                                          <p:val>
                                            <p:strVal val="#ppt_x"/>
                                          </p:val>
                                        </p:tav>
                                      </p:tavLst>
                                    </p:anim>
                                    <p:anim calcmode="lin" valueType="num">
                                      <p:cBhvr additive="base">
                                        <p:cTn id="863" dur="4000" fill="hold"/>
                                        <p:tgtEl>
                                          <p:spTgt spid="72"/>
                                        </p:tgtEl>
                                        <p:attrNameLst>
                                          <p:attrName>ppt_y</p:attrName>
                                        </p:attrNameLst>
                                      </p:cBhvr>
                                      <p:tavLst>
                                        <p:tav tm="0">
                                          <p:val>
                                            <p:strVal val="#ppt_y"/>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72"/>
                                        </p:tgtEl>
                                        <p:attrNameLst>
                                          <p:attrName>style.visibility</p:attrName>
                                        </p:attrNameLst>
                                      </p:cBhvr>
                                      <p:to>
                                        <p:strVal val="visible"/>
                                      </p:to>
                                    </p:set>
                                    <p:anim calcmode="lin" valueType="num">
                                      <p:cBhvr>
                                        <p:cTn id="866" dur="4000" fill="hold"/>
                                        <p:tgtEl>
                                          <p:spTgt spid="72"/>
                                        </p:tgtEl>
                                        <p:attrNameLst>
                                          <p:attrName>ppt_w</p:attrName>
                                        </p:attrNameLst>
                                      </p:cBhvr>
                                      <p:tavLst>
                                        <p:tav tm="0" fmla="#ppt_w*sin(2.5*pi*$)">
                                          <p:val>
                                            <p:fltVal val="0"/>
                                          </p:val>
                                        </p:tav>
                                        <p:tav tm="100000">
                                          <p:val>
                                            <p:fltVal val="1"/>
                                          </p:val>
                                        </p:tav>
                                      </p:tavLst>
                                    </p:anim>
                                    <p:anim calcmode="lin" valueType="num">
                                      <p:cBhvr>
                                        <p:cTn id="867" dur="4000" fill="hold"/>
                                        <p:tgtEl>
                                          <p:spTgt spid="72"/>
                                        </p:tgtEl>
                                        <p:attrNameLst>
                                          <p:attrName>ppt_h</p:attrName>
                                        </p:attrNameLst>
                                      </p:cBhvr>
                                      <p:tavLst>
                                        <p:tav tm="0">
                                          <p:val>
                                            <p:strVal val="#ppt_h"/>
                                          </p:val>
                                        </p:tav>
                                        <p:tav tm="100000">
                                          <p:val>
                                            <p:strVal val="#ppt_h"/>
                                          </p:val>
                                        </p:tav>
                                      </p:tavLst>
                                    </p:anim>
                                  </p:childTnLst>
                                </p:cTn>
                              </p:par>
                              <p:par>
                                <p:cTn id="868" presetID="2" presetClass="exit" presetSubtype="8" fill="hold" grpId="2" nodeType="withEffect">
                                  <p:stCondLst>
                                    <p:cond delay="0"/>
                                  </p:stCondLst>
                                  <p:childTnLst>
                                    <p:anim calcmode="lin" valueType="num">
                                      <p:cBhvr additive="base">
                                        <p:cTn id="869" dur="4500"/>
                                        <p:tgtEl>
                                          <p:spTgt spid="72"/>
                                        </p:tgtEl>
                                        <p:attrNameLst>
                                          <p:attrName>ppt_x</p:attrName>
                                        </p:attrNameLst>
                                      </p:cBhvr>
                                      <p:tavLst>
                                        <p:tav tm="0">
                                          <p:val>
                                            <p:strVal val="ppt_x"/>
                                          </p:val>
                                        </p:tav>
                                        <p:tav tm="100000">
                                          <p:val>
                                            <p:strVal val="0-ppt_w/2"/>
                                          </p:val>
                                        </p:tav>
                                      </p:tavLst>
                                    </p:anim>
                                    <p:anim calcmode="lin" valueType="num">
                                      <p:cBhvr additive="base">
                                        <p:cTn id="870" dur="4500"/>
                                        <p:tgtEl>
                                          <p:spTgt spid="72"/>
                                        </p:tgtEl>
                                        <p:attrNameLst>
                                          <p:attrName>ppt_y</p:attrName>
                                        </p:attrNameLst>
                                      </p:cBhvr>
                                      <p:tavLst>
                                        <p:tav tm="0">
                                          <p:val>
                                            <p:strVal val="ppt_y"/>
                                          </p:val>
                                        </p:tav>
                                        <p:tav tm="100000">
                                          <p:val>
                                            <p:strVal val="ppt_y"/>
                                          </p:val>
                                        </p:tav>
                                      </p:tavLst>
                                    </p:anim>
                                    <p:set>
                                      <p:cBhvr>
                                        <p:cTn id="871" dur="1" fill="hold">
                                          <p:stCondLst>
                                            <p:cond delay="4499"/>
                                          </p:stCondLst>
                                        </p:cTn>
                                        <p:tgtEl>
                                          <p:spTgt spid="72"/>
                                        </p:tgtEl>
                                        <p:attrNameLst>
                                          <p:attrName>style.visibility</p:attrName>
                                        </p:attrNameLst>
                                      </p:cBhvr>
                                      <p:to>
                                        <p:strVal val="hidden"/>
                                      </p:to>
                                    </p:set>
                                  </p:childTnLst>
                                </p:cTn>
                              </p:par>
                              <p:par>
                                <p:cTn id="872" presetID="3" presetClass="exit" presetSubtype="5" fill="hold" grpId="3" nodeType="withEffect">
                                  <p:stCondLst>
                                    <p:cond delay="0"/>
                                  </p:stCondLst>
                                  <p:childTnLst>
                                    <p:animEffect transition="out" filter="blinds(vertical)">
                                      <p:cBhvr>
                                        <p:cTn id="873" dur="5500"/>
                                        <p:tgtEl>
                                          <p:spTgt spid="72"/>
                                        </p:tgtEl>
                                      </p:cBhvr>
                                    </p:animEffect>
                                    <p:set>
                                      <p:cBhvr>
                                        <p:cTn id="874" dur="1" fill="hold">
                                          <p:stCondLst>
                                            <p:cond delay="5499"/>
                                          </p:stCondLst>
                                        </p:cTn>
                                        <p:tgtEl>
                                          <p:spTgt spid="72"/>
                                        </p:tgtEl>
                                        <p:attrNameLst>
                                          <p:attrName>style.visibility</p:attrName>
                                        </p:attrNameLst>
                                      </p:cBhvr>
                                      <p:to>
                                        <p:strVal val="hidden"/>
                                      </p:to>
                                    </p:set>
                                  </p:childTnLst>
                                </p:cTn>
                              </p:par>
                              <p:par>
                                <p:cTn id="875" presetID="2" presetClass="entr" presetSubtype="8" fill="hold" grpId="0" nodeType="withEffect">
                                  <p:stCondLst>
                                    <p:cond delay="0"/>
                                  </p:stCondLst>
                                  <p:childTnLst>
                                    <p:set>
                                      <p:cBhvr>
                                        <p:cTn id="876" dur="1" fill="hold">
                                          <p:stCondLst>
                                            <p:cond delay="0"/>
                                          </p:stCondLst>
                                        </p:cTn>
                                        <p:tgtEl>
                                          <p:spTgt spid="71"/>
                                        </p:tgtEl>
                                        <p:attrNameLst>
                                          <p:attrName>style.visibility</p:attrName>
                                        </p:attrNameLst>
                                      </p:cBhvr>
                                      <p:to>
                                        <p:strVal val="visible"/>
                                      </p:to>
                                    </p:set>
                                    <p:anim calcmode="lin" valueType="num">
                                      <p:cBhvr additive="base">
                                        <p:cTn id="877" dur="4000" fill="hold"/>
                                        <p:tgtEl>
                                          <p:spTgt spid="71"/>
                                        </p:tgtEl>
                                        <p:attrNameLst>
                                          <p:attrName>ppt_x</p:attrName>
                                        </p:attrNameLst>
                                      </p:cBhvr>
                                      <p:tavLst>
                                        <p:tav tm="0">
                                          <p:val>
                                            <p:strVal val="0-#ppt_w/2"/>
                                          </p:val>
                                        </p:tav>
                                        <p:tav tm="100000">
                                          <p:val>
                                            <p:strVal val="#ppt_x"/>
                                          </p:val>
                                        </p:tav>
                                      </p:tavLst>
                                    </p:anim>
                                    <p:anim calcmode="lin" valueType="num">
                                      <p:cBhvr additive="base">
                                        <p:cTn id="878" dur="4000" fill="hold"/>
                                        <p:tgtEl>
                                          <p:spTgt spid="71"/>
                                        </p:tgtEl>
                                        <p:attrNameLst>
                                          <p:attrName>ppt_y</p:attrName>
                                        </p:attrNameLst>
                                      </p:cBhvr>
                                      <p:tavLst>
                                        <p:tav tm="0">
                                          <p:val>
                                            <p:strVal val="#ppt_y"/>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71"/>
                                        </p:tgtEl>
                                        <p:attrNameLst>
                                          <p:attrName>style.visibility</p:attrName>
                                        </p:attrNameLst>
                                      </p:cBhvr>
                                      <p:to>
                                        <p:strVal val="visible"/>
                                      </p:to>
                                    </p:set>
                                    <p:anim calcmode="lin" valueType="num">
                                      <p:cBhvr>
                                        <p:cTn id="881" dur="4000" fill="hold"/>
                                        <p:tgtEl>
                                          <p:spTgt spid="71"/>
                                        </p:tgtEl>
                                        <p:attrNameLst>
                                          <p:attrName>ppt_w</p:attrName>
                                        </p:attrNameLst>
                                      </p:cBhvr>
                                      <p:tavLst>
                                        <p:tav tm="0" fmla="#ppt_w*sin(2.5*pi*$)">
                                          <p:val>
                                            <p:fltVal val="0"/>
                                          </p:val>
                                        </p:tav>
                                        <p:tav tm="100000">
                                          <p:val>
                                            <p:fltVal val="1"/>
                                          </p:val>
                                        </p:tav>
                                      </p:tavLst>
                                    </p:anim>
                                    <p:anim calcmode="lin" valueType="num">
                                      <p:cBhvr>
                                        <p:cTn id="882" dur="4000" fill="hold"/>
                                        <p:tgtEl>
                                          <p:spTgt spid="71"/>
                                        </p:tgtEl>
                                        <p:attrNameLst>
                                          <p:attrName>ppt_h</p:attrName>
                                        </p:attrNameLst>
                                      </p:cBhvr>
                                      <p:tavLst>
                                        <p:tav tm="0">
                                          <p:val>
                                            <p:strVal val="#ppt_h"/>
                                          </p:val>
                                        </p:tav>
                                        <p:tav tm="100000">
                                          <p:val>
                                            <p:strVal val="#ppt_h"/>
                                          </p:val>
                                        </p:tav>
                                      </p:tavLst>
                                    </p:anim>
                                  </p:childTnLst>
                                </p:cTn>
                              </p:par>
                              <p:par>
                                <p:cTn id="883" presetID="2" presetClass="exit" presetSubtype="8" fill="hold" grpId="2" nodeType="withEffect">
                                  <p:stCondLst>
                                    <p:cond delay="0"/>
                                  </p:stCondLst>
                                  <p:childTnLst>
                                    <p:anim calcmode="lin" valueType="num">
                                      <p:cBhvr additive="base">
                                        <p:cTn id="884" dur="4500"/>
                                        <p:tgtEl>
                                          <p:spTgt spid="71"/>
                                        </p:tgtEl>
                                        <p:attrNameLst>
                                          <p:attrName>ppt_x</p:attrName>
                                        </p:attrNameLst>
                                      </p:cBhvr>
                                      <p:tavLst>
                                        <p:tav tm="0">
                                          <p:val>
                                            <p:strVal val="ppt_x"/>
                                          </p:val>
                                        </p:tav>
                                        <p:tav tm="100000">
                                          <p:val>
                                            <p:strVal val="0-ppt_w/2"/>
                                          </p:val>
                                        </p:tav>
                                      </p:tavLst>
                                    </p:anim>
                                    <p:anim calcmode="lin" valueType="num">
                                      <p:cBhvr additive="base">
                                        <p:cTn id="885" dur="4500"/>
                                        <p:tgtEl>
                                          <p:spTgt spid="71"/>
                                        </p:tgtEl>
                                        <p:attrNameLst>
                                          <p:attrName>ppt_y</p:attrName>
                                        </p:attrNameLst>
                                      </p:cBhvr>
                                      <p:tavLst>
                                        <p:tav tm="0">
                                          <p:val>
                                            <p:strVal val="ppt_y"/>
                                          </p:val>
                                        </p:tav>
                                        <p:tav tm="100000">
                                          <p:val>
                                            <p:strVal val="ppt_y"/>
                                          </p:val>
                                        </p:tav>
                                      </p:tavLst>
                                    </p:anim>
                                    <p:set>
                                      <p:cBhvr>
                                        <p:cTn id="886" dur="1" fill="hold">
                                          <p:stCondLst>
                                            <p:cond delay="4499"/>
                                          </p:stCondLst>
                                        </p:cTn>
                                        <p:tgtEl>
                                          <p:spTgt spid="71"/>
                                        </p:tgtEl>
                                        <p:attrNameLst>
                                          <p:attrName>style.visibility</p:attrName>
                                        </p:attrNameLst>
                                      </p:cBhvr>
                                      <p:to>
                                        <p:strVal val="hidden"/>
                                      </p:to>
                                    </p:set>
                                  </p:childTnLst>
                                </p:cTn>
                              </p:par>
                              <p:par>
                                <p:cTn id="887" presetID="3" presetClass="exit" presetSubtype="5" fill="hold" grpId="3" nodeType="withEffect">
                                  <p:stCondLst>
                                    <p:cond delay="0"/>
                                  </p:stCondLst>
                                  <p:childTnLst>
                                    <p:animEffect transition="out" filter="blinds(vertical)">
                                      <p:cBhvr>
                                        <p:cTn id="888" dur="5500"/>
                                        <p:tgtEl>
                                          <p:spTgt spid="71"/>
                                        </p:tgtEl>
                                      </p:cBhvr>
                                    </p:animEffect>
                                    <p:set>
                                      <p:cBhvr>
                                        <p:cTn id="889" dur="1" fill="hold">
                                          <p:stCondLst>
                                            <p:cond delay="5499"/>
                                          </p:stCondLst>
                                        </p:cTn>
                                        <p:tgtEl>
                                          <p:spTgt spid="71"/>
                                        </p:tgtEl>
                                        <p:attrNameLst>
                                          <p:attrName>style.visibility</p:attrName>
                                        </p:attrNameLst>
                                      </p:cBhvr>
                                      <p:to>
                                        <p:strVal val="hidden"/>
                                      </p:to>
                                    </p:set>
                                  </p:childTnLst>
                                </p:cTn>
                              </p:par>
                              <p:par>
                                <p:cTn id="890" presetID="2" presetClass="entr" presetSubtype="8" fill="hold" grpId="0" nodeType="withEffect">
                                  <p:stCondLst>
                                    <p:cond delay="0"/>
                                  </p:stCondLst>
                                  <p:childTnLst>
                                    <p:set>
                                      <p:cBhvr>
                                        <p:cTn id="891" dur="1" fill="hold">
                                          <p:stCondLst>
                                            <p:cond delay="0"/>
                                          </p:stCondLst>
                                        </p:cTn>
                                        <p:tgtEl>
                                          <p:spTgt spid="70"/>
                                        </p:tgtEl>
                                        <p:attrNameLst>
                                          <p:attrName>style.visibility</p:attrName>
                                        </p:attrNameLst>
                                      </p:cBhvr>
                                      <p:to>
                                        <p:strVal val="visible"/>
                                      </p:to>
                                    </p:set>
                                    <p:anim calcmode="lin" valueType="num">
                                      <p:cBhvr additive="base">
                                        <p:cTn id="892" dur="4000" fill="hold"/>
                                        <p:tgtEl>
                                          <p:spTgt spid="70"/>
                                        </p:tgtEl>
                                        <p:attrNameLst>
                                          <p:attrName>ppt_x</p:attrName>
                                        </p:attrNameLst>
                                      </p:cBhvr>
                                      <p:tavLst>
                                        <p:tav tm="0">
                                          <p:val>
                                            <p:strVal val="0-#ppt_w/2"/>
                                          </p:val>
                                        </p:tav>
                                        <p:tav tm="100000">
                                          <p:val>
                                            <p:strVal val="#ppt_x"/>
                                          </p:val>
                                        </p:tav>
                                      </p:tavLst>
                                    </p:anim>
                                    <p:anim calcmode="lin" valueType="num">
                                      <p:cBhvr additive="base">
                                        <p:cTn id="893" dur="4000" fill="hold"/>
                                        <p:tgtEl>
                                          <p:spTgt spid="70"/>
                                        </p:tgtEl>
                                        <p:attrNameLst>
                                          <p:attrName>ppt_y</p:attrName>
                                        </p:attrNameLst>
                                      </p:cBhvr>
                                      <p:tavLst>
                                        <p:tav tm="0">
                                          <p:val>
                                            <p:strVal val="#ppt_y"/>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0"/>
                                        </p:tgtEl>
                                        <p:attrNameLst>
                                          <p:attrName>style.visibility</p:attrName>
                                        </p:attrNameLst>
                                      </p:cBhvr>
                                      <p:to>
                                        <p:strVal val="visible"/>
                                      </p:to>
                                    </p:set>
                                    <p:anim calcmode="lin" valueType="num">
                                      <p:cBhvr>
                                        <p:cTn id="896" dur="4000" fill="hold"/>
                                        <p:tgtEl>
                                          <p:spTgt spid="70"/>
                                        </p:tgtEl>
                                        <p:attrNameLst>
                                          <p:attrName>ppt_w</p:attrName>
                                        </p:attrNameLst>
                                      </p:cBhvr>
                                      <p:tavLst>
                                        <p:tav tm="0" fmla="#ppt_w*sin(2.5*pi*$)">
                                          <p:val>
                                            <p:fltVal val="0"/>
                                          </p:val>
                                        </p:tav>
                                        <p:tav tm="100000">
                                          <p:val>
                                            <p:fltVal val="1"/>
                                          </p:val>
                                        </p:tav>
                                      </p:tavLst>
                                    </p:anim>
                                    <p:anim calcmode="lin" valueType="num">
                                      <p:cBhvr>
                                        <p:cTn id="897" dur="4000" fill="hold"/>
                                        <p:tgtEl>
                                          <p:spTgt spid="70"/>
                                        </p:tgtEl>
                                        <p:attrNameLst>
                                          <p:attrName>ppt_h</p:attrName>
                                        </p:attrNameLst>
                                      </p:cBhvr>
                                      <p:tavLst>
                                        <p:tav tm="0">
                                          <p:val>
                                            <p:strVal val="#ppt_h"/>
                                          </p:val>
                                        </p:tav>
                                        <p:tav tm="100000">
                                          <p:val>
                                            <p:strVal val="#ppt_h"/>
                                          </p:val>
                                        </p:tav>
                                      </p:tavLst>
                                    </p:anim>
                                  </p:childTnLst>
                                </p:cTn>
                              </p:par>
                              <p:par>
                                <p:cTn id="898" presetID="2" presetClass="exit" presetSubtype="8" fill="hold" grpId="2" nodeType="withEffect">
                                  <p:stCondLst>
                                    <p:cond delay="0"/>
                                  </p:stCondLst>
                                  <p:childTnLst>
                                    <p:anim calcmode="lin" valueType="num">
                                      <p:cBhvr additive="base">
                                        <p:cTn id="899" dur="4500"/>
                                        <p:tgtEl>
                                          <p:spTgt spid="70"/>
                                        </p:tgtEl>
                                        <p:attrNameLst>
                                          <p:attrName>ppt_x</p:attrName>
                                        </p:attrNameLst>
                                      </p:cBhvr>
                                      <p:tavLst>
                                        <p:tav tm="0">
                                          <p:val>
                                            <p:strVal val="ppt_x"/>
                                          </p:val>
                                        </p:tav>
                                        <p:tav tm="100000">
                                          <p:val>
                                            <p:strVal val="0-ppt_w/2"/>
                                          </p:val>
                                        </p:tav>
                                      </p:tavLst>
                                    </p:anim>
                                    <p:anim calcmode="lin" valueType="num">
                                      <p:cBhvr additive="base">
                                        <p:cTn id="900" dur="4500"/>
                                        <p:tgtEl>
                                          <p:spTgt spid="70"/>
                                        </p:tgtEl>
                                        <p:attrNameLst>
                                          <p:attrName>ppt_y</p:attrName>
                                        </p:attrNameLst>
                                      </p:cBhvr>
                                      <p:tavLst>
                                        <p:tav tm="0">
                                          <p:val>
                                            <p:strVal val="ppt_y"/>
                                          </p:val>
                                        </p:tav>
                                        <p:tav tm="100000">
                                          <p:val>
                                            <p:strVal val="ppt_y"/>
                                          </p:val>
                                        </p:tav>
                                      </p:tavLst>
                                    </p:anim>
                                    <p:set>
                                      <p:cBhvr>
                                        <p:cTn id="901" dur="1" fill="hold">
                                          <p:stCondLst>
                                            <p:cond delay="4499"/>
                                          </p:stCondLst>
                                        </p:cTn>
                                        <p:tgtEl>
                                          <p:spTgt spid="70"/>
                                        </p:tgtEl>
                                        <p:attrNameLst>
                                          <p:attrName>style.visibility</p:attrName>
                                        </p:attrNameLst>
                                      </p:cBhvr>
                                      <p:to>
                                        <p:strVal val="hidden"/>
                                      </p:to>
                                    </p:set>
                                  </p:childTnLst>
                                </p:cTn>
                              </p:par>
                              <p:par>
                                <p:cTn id="902" presetID="3" presetClass="exit" presetSubtype="5" fill="hold" grpId="3" nodeType="withEffect">
                                  <p:stCondLst>
                                    <p:cond delay="0"/>
                                  </p:stCondLst>
                                  <p:childTnLst>
                                    <p:animEffect transition="out" filter="blinds(vertical)">
                                      <p:cBhvr>
                                        <p:cTn id="903" dur="5500"/>
                                        <p:tgtEl>
                                          <p:spTgt spid="70"/>
                                        </p:tgtEl>
                                      </p:cBhvr>
                                    </p:animEffect>
                                    <p:set>
                                      <p:cBhvr>
                                        <p:cTn id="904" dur="1" fill="hold">
                                          <p:stCondLst>
                                            <p:cond delay="5499"/>
                                          </p:stCondLst>
                                        </p:cTn>
                                        <p:tgtEl>
                                          <p:spTgt spid="70"/>
                                        </p:tgtEl>
                                        <p:attrNameLst>
                                          <p:attrName>style.visibility</p:attrName>
                                        </p:attrNameLst>
                                      </p:cBhvr>
                                      <p:to>
                                        <p:strVal val="hidden"/>
                                      </p:to>
                                    </p:set>
                                  </p:childTnLst>
                                </p:cTn>
                              </p:par>
                              <p:par>
                                <p:cTn id="905" presetID="2" presetClass="entr" presetSubtype="8" fill="hold" grpId="0" nodeType="withEffect">
                                  <p:stCondLst>
                                    <p:cond delay="0"/>
                                  </p:stCondLst>
                                  <p:childTnLst>
                                    <p:set>
                                      <p:cBhvr>
                                        <p:cTn id="906" dur="1" fill="hold">
                                          <p:stCondLst>
                                            <p:cond delay="0"/>
                                          </p:stCondLst>
                                        </p:cTn>
                                        <p:tgtEl>
                                          <p:spTgt spid="69"/>
                                        </p:tgtEl>
                                        <p:attrNameLst>
                                          <p:attrName>style.visibility</p:attrName>
                                        </p:attrNameLst>
                                      </p:cBhvr>
                                      <p:to>
                                        <p:strVal val="visible"/>
                                      </p:to>
                                    </p:set>
                                    <p:anim calcmode="lin" valueType="num">
                                      <p:cBhvr additive="base">
                                        <p:cTn id="907" dur="4000" fill="hold"/>
                                        <p:tgtEl>
                                          <p:spTgt spid="69"/>
                                        </p:tgtEl>
                                        <p:attrNameLst>
                                          <p:attrName>ppt_x</p:attrName>
                                        </p:attrNameLst>
                                      </p:cBhvr>
                                      <p:tavLst>
                                        <p:tav tm="0">
                                          <p:val>
                                            <p:strVal val="0-#ppt_w/2"/>
                                          </p:val>
                                        </p:tav>
                                        <p:tav tm="100000">
                                          <p:val>
                                            <p:strVal val="#ppt_x"/>
                                          </p:val>
                                        </p:tav>
                                      </p:tavLst>
                                    </p:anim>
                                    <p:anim calcmode="lin" valueType="num">
                                      <p:cBhvr additive="base">
                                        <p:cTn id="908" dur="4000" fill="hold"/>
                                        <p:tgtEl>
                                          <p:spTgt spid="69"/>
                                        </p:tgtEl>
                                        <p:attrNameLst>
                                          <p:attrName>ppt_y</p:attrName>
                                        </p:attrNameLst>
                                      </p:cBhvr>
                                      <p:tavLst>
                                        <p:tav tm="0">
                                          <p:val>
                                            <p:strVal val="#ppt_y"/>
                                          </p:val>
                                        </p:tav>
                                        <p:tav tm="100000">
                                          <p:val>
                                            <p:strVal val="#ppt_y"/>
                                          </p:val>
                                        </p:tav>
                                      </p:tavLst>
                                    </p:anim>
                                  </p:childTnLst>
                                </p:cTn>
                              </p:par>
                              <p:par>
                                <p:cTn id="909" presetID="19" presetClass="entr" presetSubtype="10" fill="hold" grpId="1" nodeType="withEffect">
                                  <p:stCondLst>
                                    <p:cond delay="0"/>
                                  </p:stCondLst>
                                  <p:childTnLst>
                                    <p:set>
                                      <p:cBhvr>
                                        <p:cTn id="910" dur="1" fill="hold">
                                          <p:stCondLst>
                                            <p:cond delay="0"/>
                                          </p:stCondLst>
                                        </p:cTn>
                                        <p:tgtEl>
                                          <p:spTgt spid="69"/>
                                        </p:tgtEl>
                                        <p:attrNameLst>
                                          <p:attrName>style.visibility</p:attrName>
                                        </p:attrNameLst>
                                      </p:cBhvr>
                                      <p:to>
                                        <p:strVal val="visible"/>
                                      </p:to>
                                    </p:set>
                                    <p:anim calcmode="lin" valueType="num">
                                      <p:cBhvr>
                                        <p:cTn id="911" dur="4000" fill="hold"/>
                                        <p:tgtEl>
                                          <p:spTgt spid="69"/>
                                        </p:tgtEl>
                                        <p:attrNameLst>
                                          <p:attrName>ppt_w</p:attrName>
                                        </p:attrNameLst>
                                      </p:cBhvr>
                                      <p:tavLst>
                                        <p:tav tm="0" fmla="#ppt_w*sin(2.5*pi*$)">
                                          <p:val>
                                            <p:fltVal val="0"/>
                                          </p:val>
                                        </p:tav>
                                        <p:tav tm="100000">
                                          <p:val>
                                            <p:fltVal val="1"/>
                                          </p:val>
                                        </p:tav>
                                      </p:tavLst>
                                    </p:anim>
                                    <p:anim calcmode="lin" valueType="num">
                                      <p:cBhvr>
                                        <p:cTn id="912" dur="4000" fill="hold"/>
                                        <p:tgtEl>
                                          <p:spTgt spid="69"/>
                                        </p:tgtEl>
                                        <p:attrNameLst>
                                          <p:attrName>ppt_h</p:attrName>
                                        </p:attrNameLst>
                                      </p:cBhvr>
                                      <p:tavLst>
                                        <p:tav tm="0">
                                          <p:val>
                                            <p:strVal val="#ppt_h"/>
                                          </p:val>
                                        </p:tav>
                                        <p:tav tm="100000">
                                          <p:val>
                                            <p:strVal val="#ppt_h"/>
                                          </p:val>
                                        </p:tav>
                                      </p:tavLst>
                                    </p:anim>
                                  </p:childTnLst>
                                </p:cTn>
                              </p:par>
                              <p:par>
                                <p:cTn id="913" presetID="2" presetClass="exit" presetSubtype="8" fill="hold" grpId="2" nodeType="withEffect">
                                  <p:stCondLst>
                                    <p:cond delay="0"/>
                                  </p:stCondLst>
                                  <p:childTnLst>
                                    <p:anim calcmode="lin" valueType="num">
                                      <p:cBhvr additive="base">
                                        <p:cTn id="914" dur="4500"/>
                                        <p:tgtEl>
                                          <p:spTgt spid="69"/>
                                        </p:tgtEl>
                                        <p:attrNameLst>
                                          <p:attrName>ppt_x</p:attrName>
                                        </p:attrNameLst>
                                      </p:cBhvr>
                                      <p:tavLst>
                                        <p:tav tm="0">
                                          <p:val>
                                            <p:strVal val="ppt_x"/>
                                          </p:val>
                                        </p:tav>
                                        <p:tav tm="100000">
                                          <p:val>
                                            <p:strVal val="0-ppt_w/2"/>
                                          </p:val>
                                        </p:tav>
                                      </p:tavLst>
                                    </p:anim>
                                    <p:anim calcmode="lin" valueType="num">
                                      <p:cBhvr additive="base">
                                        <p:cTn id="915" dur="4500"/>
                                        <p:tgtEl>
                                          <p:spTgt spid="69"/>
                                        </p:tgtEl>
                                        <p:attrNameLst>
                                          <p:attrName>ppt_y</p:attrName>
                                        </p:attrNameLst>
                                      </p:cBhvr>
                                      <p:tavLst>
                                        <p:tav tm="0">
                                          <p:val>
                                            <p:strVal val="ppt_y"/>
                                          </p:val>
                                        </p:tav>
                                        <p:tav tm="100000">
                                          <p:val>
                                            <p:strVal val="ppt_y"/>
                                          </p:val>
                                        </p:tav>
                                      </p:tavLst>
                                    </p:anim>
                                    <p:set>
                                      <p:cBhvr>
                                        <p:cTn id="916" dur="1" fill="hold">
                                          <p:stCondLst>
                                            <p:cond delay="4499"/>
                                          </p:stCondLst>
                                        </p:cTn>
                                        <p:tgtEl>
                                          <p:spTgt spid="69"/>
                                        </p:tgtEl>
                                        <p:attrNameLst>
                                          <p:attrName>style.visibility</p:attrName>
                                        </p:attrNameLst>
                                      </p:cBhvr>
                                      <p:to>
                                        <p:strVal val="hidden"/>
                                      </p:to>
                                    </p:set>
                                  </p:childTnLst>
                                </p:cTn>
                              </p:par>
                              <p:par>
                                <p:cTn id="917" presetID="3" presetClass="exit" presetSubtype="5" fill="hold" grpId="3" nodeType="withEffect">
                                  <p:stCondLst>
                                    <p:cond delay="0"/>
                                  </p:stCondLst>
                                  <p:childTnLst>
                                    <p:animEffect transition="out" filter="blinds(vertical)">
                                      <p:cBhvr>
                                        <p:cTn id="918" dur="5500"/>
                                        <p:tgtEl>
                                          <p:spTgt spid="69"/>
                                        </p:tgtEl>
                                      </p:cBhvr>
                                    </p:animEffect>
                                    <p:set>
                                      <p:cBhvr>
                                        <p:cTn id="919" dur="1" fill="hold">
                                          <p:stCondLst>
                                            <p:cond delay="5499"/>
                                          </p:stCondLst>
                                        </p:cTn>
                                        <p:tgtEl>
                                          <p:spTgt spid="69"/>
                                        </p:tgtEl>
                                        <p:attrNameLst>
                                          <p:attrName>style.visibility</p:attrName>
                                        </p:attrNameLst>
                                      </p:cBhvr>
                                      <p:to>
                                        <p:strVal val="hidden"/>
                                      </p:to>
                                    </p:set>
                                  </p:childTnLst>
                                </p:cTn>
                              </p:par>
                              <p:par>
                                <p:cTn id="920" presetID="2" presetClass="entr" presetSubtype="8" fill="hold" grpId="0" nodeType="withEffect">
                                  <p:stCondLst>
                                    <p:cond delay="0"/>
                                  </p:stCondLst>
                                  <p:childTnLst>
                                    <p:set>
                                      <p:cBhvr>
                                        <p:cTn id="921" dur="1" fill="hold">
                                          <p:stCondLst>
                                            <p:cond delay="0"/>
                                          </p:stCondLst>
                                        </p:cTn>
                                        <p:tgtEl>
                                          <p:spTgt spid="68"/>
                                        </p:tgtEl>
                                        <p:attrNameLst>
                                          <p:attrName>style.visibility</p:attrName>
                                        </p:attrNameLst>
                                      </p:cBhvr>
                                      <p:to>
                                        <p:strVal val="visible"/>
                                      </p:to>
                                    </p:set>
                                    <p:anim calcmode="lin" valueType="num">
                                      <p:cBhvr additive="base">
                                        <p:cTn id="922" dur="4000" fill="hold"/>
                                        <p:tgtEl>
                                          <p:spTgt spid="68"/>
                                        </p:tgtEl>
                                        <p:attrNameLst>
                                          <p:attrName>ppt_x</p:attrName>
                                        </p:attrNameLst>
                                      </p:cBhvr>
                                      <p:tavLst>
                                        <p:tav tm="0">
                                          <p:val>
                                            <p:strVal val="0-#ppt_w/2"/>
                                          </p:val>
                                        </p:tav>
                                        <p:tav tm="100000">
                                          <p:val>
                                            <p:strVal val="#ppt_x"/>
                                          </p:val>
                                        </p:tav>
                                      </p:tavLst>
                                    </p:anim>
                                    <p:anim calcmode="lin" valueType="num">
                                      <p:cBhvr additive="base">
                                        <p:cTn id="923" dur="4000" fill="hold"/>
                                        <p:tgtEl>
                                          <p:spTgt spid="68"/>
                                        </p:tgtEl>
                                        <p:attrNameLst>
                                          <p:attrName>ppt_y</p:attrName>
                                        </p:attrNameLst>
                                      </p:cBhvr>
                                      <p:tavLst>
                                        <p:tav tm="0">
                                          <p:val>
                                            <p:strVal val="#ppt_y"/>
                                          </p:val>
                                        </p:tav>
                                        <p:tav tm="100000">
                                          <p:val>
                                            <p:strVal val="#ppt_y"/>
                                          </p:val>
                                        </p:tav>
                                      </p:tavLst>
                                    </p:anim>
                                  </p:childTnLst>
                                </p:cTn>
                              </p:par>
                              <p:par>
                                <p:cTn id="924" presetID="19" presetClass="entr" presetSubtype="10" fill="hold" grpId="1" nodeType="withEffect">
                                  <p:stCondLst>
                                    <p:cond delay="0"/>
                                  </p:stCondLst>
                                  <p:childTnLst>
                                    <p:set>
                                      <p:cBhvr>
                                        <p:cTn id="925" dur="1" fill="hold">
                                          <p:stCondLst>
                                            <p:cond delay="0"/>
                                          </p:stCondLst>
                                        </p:cTn>
                                        <p:tgtEl>
                                          <p:spTgt spid="68"/>
                                        </p:tgtEl>
                                        <p:attrNameLst>
                                          <p:attrName>style.visibility</p:attrName>
                                        </p:attrNameLst>
                                      </p:cBhvr>
                                      <p:to>
                                        <p:strVal val="visible"/>
                                      </p:to>
                                    </p:set>
                                    <p:anim calcmode="lin" valueType="num">
                                      <p:cBhvr>
                                        <p:cTn id="926" dur="4000" fill="hold"/>
                                        <p:tgtEl>
                                          <p:spTgt spid="68"/>
                                        </p:tgtEl>
                                        <p:attrNameLst>
                                          <p:attrName>ppt_w</p:attrName>
                                        </p:attrNameLst>
                                      </p:cBhvr>
                                      <p:tavLst>
                                        <p:tav tm="0" fmla="#ppt_w*sin(2.5*pi*$)">
                                          <p:val>
                                            <p:fltVal val="0"/>
                                          </p:val>
                                        </p:tav>
                                        <p:tav tm="100000">
                                          <p:val>
                                            <p:fltVal val="1"/>
                                          </p:val>
                                        </p:tav>
                                      </p:tavLst>
                                    </p:anim>
                                    <p:anim calcmode="lin" valueType="num">
                                      <p:cBhvr>
                                        <p:cTn id="927" dur="4000" fill="hold"/>
                                        <p:tgtEl>
                                          <p:spTgt spid="68"/>
                                        </p:tgtEl>
                                        <p:attrNameLst>
                                          <p:attrName>ppt_h</p:attrName>
                                        </p:attrNameLst>
                                      </p:cBhvr>
                                      <p:tavLst>
                                        <p:tav tm="0">
                                          <p:val>
                                            <p:strVal val="#ppt_h"/>
                                          </p:val>
                                        </p:tav>
                                        <p:tav tm="100000">
                                          <p:val>
                                            <p:strVal val="#ppt_h"/>
                                          </p:val>
                                        </p:tav>
                                      </p:tavLst>
                                    </p:anim>
                                  </p:childTnLst>
                                </p:cTn>
                              </p:par>
                              <p:par>
                                <p:cTn id="928" presetID="2" presetClass="exit" presetSubtype="8" fill="hold" grpId="2" nodeType="withEffect">
                                  <p:stCondLst>
                                    <p:cond delay="0"/>
                                  </p:stCondLst>
                                  <p:childTnLst>
                                    <p:anim calcmode="lin" valueType="num">
                                      <p:cBhvr additive="base">
                                        <p:cTn id="929" dur="4500"/>
                                        <p:tgtEl>
                                          <p:spTgt spid="68"/>
                                        </p:tgtEl>
                                        <p:attrNameLst>
                                          <p:attrName>ppt_x</p:attrName>
                                        </p:attrNameLst>
                                      </p:cBhvr>
                                      <p:tavLst>
                                        <p:tav tm="0">
                                          <p:val>
                                            <p:strVal val="ppt_x"/>
                                          </p:val>
                                        </p:tav>
                                        <p:tav tm="100000">
                                          <p:val>
                                            <p:strVal val="0-ppt_w/2"/>
                                          </p:val>
                                        </p:tav>
                                      </p:tavLst>
                                    </p:anim>
                                    <p:anim calcmode="lin" valueType="num">
                                      <p:cBhvr additive="base">
                                        <p:cTn id="930" dur="4500"/>
                                        <p:tgtEl>
                                          <p:spTgt spid="68"/>
                                        </p:tgtEl>
                                        <p:attrNameLst>
                                          <p:attrName>ppt_y</p:attrName>
                                        </p:attrNameLst>
                                      </p:cBhvr>
                                      <p:tavLst>
                                        <p:tav tm="0">
                                          <p:val>
                                            <p:strVal val="ppt_y"/>
                                          </p:val>
                                        </p:tav>
                                        <p:tav tm="100000">
                                          <p:val>
                                            <p:strVal val="ppt_y"/>
                                          </p:val>
                                        </p:tav>
                                      </p:tavLst>
                                    </p:anim>
                                    <p:set>
                                      <p:cBhvr>
                                        <p:cTn id="931" dur="1" fill="hold">
                                          <p:stCondLst>
                                            <p:cond delay="4499"/>
                                          </p:stCondLst>
                                        </p:cTn>
                                        <p:tgtEl>
                                          <p:spTgt spid="68"/>
                                        </p:tgtEl>
                                        <p:attrNameLst>
                                          <p:attrName>style.visibility</p:attrName>
                                        </p:attrNameLst>
                                      </p:cBhvr>
                                      <p:to>
                                        <p:strVal val="hidden"/>
                                      </p:to>
                                    </p:set>
                                  </p:childTnLst>
                                </p:cTn>
                              </p:par>
                              <p:par>
                                <p:cTn id="932" presetID="3" presetClass="exit" presetSubtype="5" fill="hold" grpId="3" nodeType="withEffect">
                                  <p:stCondLst>
                                    <p:cond delay="0"/>
                                  </p:stCondLst>
                                  <p:childTnLst>
                                    <p:animEffect transition="out" filter="blinds(vertical)">
                                      <p:cBhvr>
                                        <p:cTn id="933" dur="5500"/>
                                        <p:tgtEl>
                                          <p:spTgt spid="68"/>
                                        </p:tgtEl>
                                      </p:cBhvr>
                                    </p:animEffect>
                                    <p:set>
                                      <p:cBhvr>
                                        <p:cTn id="934" dur="1" fill="hold">
                                          <p:stCondLst>
                                            <p:cond delay="5499"/>
                                          </p:stCondLst>
                                        </p:cTn>
                                        <p:tgtEl>
                                          <p:spTgt spid="68"/>
                                        </p:tgtEl>
                                        <p:attrNameLst>
                                          <p:attrName>style.visibility</p:attrName>
                                        </p:attrNameLst>
                                      </p:cBhvr>
                                      <p:to>
                                        <p:strVal val="hidden"/>
                                      </p:to>
                                    </p:set>
                                  </p:childTnLst>
                                </p:cTn>
                              </p:par>
                              <p:par>
                                <p:cTn id="935" presetID="2" presetClass="entr" presetSubtype="8" fill="hold" grpId="0" nodeType="withEffect">
                                  <p:stCondLst>
                                    <p:cond delay="0"/>
                                  </p:stCondLst>
                                  <p:childTnLst>
                                    <p:set>
                                      <p:cBhvr>
                                        <p:cTn id="936" dur="1" fill="hold">
                                          <p:stCondLst>
                                            <p:cond delay="0"/>
                                          </p:stCondLst>
                                        </p:cTn>
                                        <p:tgtEl>
                                          <p:spTgt spid="67"/>
                                        </p:tgtEl>
                                        <p:attrNameLst>
                                          <p:attrName>style.visibility</p:attrName>
                                        </p:attrNameLst>
                                      </p:cBhvr>
                                      <p:to>
                                        <p:strVal val="visible"/>
                                      </p:to>
                                    </p:set>
                                    <p:anim calcmode="lin" valueType="num">
                                      <p:cBhvr additive="base">
                                        <p:cTn id="937" dur="4000" fill="hold"/>
                                        <p:tgtEl>
                                          <p:spTgt spid="67"/>
                                        </p:tgtEl>
                                        <p:attrNameLst>
                                          <p:attrName>ppt_x</p:attrName>
                                        </p:attrNameLst>
                                      </p:cBhvr>
                                      <p:tavLst>
                                        <p:tav tm="0">
                                          <p:val>
                                            <p:strVal val="0-#ppt_w/2"/>
                                          </p:val>
                                        </p:tav>
                                        <p:tav tm="100000">
                                          <p:val>
                                            <p:strVal val="#ppt_x"/>
                                          </p:val>
                                        </p:tav>
                                      </p:tavLst>
                                    </p:anim>
                                    <p:anim calcmode="lin" valueType="num">
                                      <p:cBhvr additive="base">
                                        <p:cTn id="938" dur="4000" fill="hold"/>
                                        <p:tgtEl>
                                          <p:spTgt spid="67"/>
                                        </p:tgtEl>
                                        <p:attrNameLst>
                                          <p:attrName>ppt_y</p:attrName>
                                        </p:attrNameLst>
                                      </p:cBhvr>
                                      <p:tavLst>
                                        <p:tav tm="0">
                                          <p:val>
                                            <p:strVal val="#ppt_y"/>
                                          </p:val>
                                        </p:tav>
                                        <p:tav tm="100000">
                                          <p:val>
                                            <p:strVal val="#ppt_y"/>
                                          </p:val>
                                        </p:tav>
                                      </p:tavLst>
                                    </p:anim>
                                  </p:childTnLst>
                                </p:cTn>
                              </p:par>
                              <p:par>
                                <p:cTn id="939" presetID="19" presetClass="entr" presetSubtype="10" fill="hold" grpId="1" nodeType="withEffect">
                                  <p:stCondLst>
                                    <p:cond delay="0"/>
                                  </p:stCondLst>
                                  <p:childTnLst>
                                    <p:set>
                                      <p:cBhvr>
                                        <p:cTn id="940" dur="1" fill="hold">
                                          <p:stCondLst>
                                            <p:cond delay="0"/>
                                          </p:stCondLst>
                                        </p:cTn>
                                        <p:tgtEl>
                                          <p:spTgt spid="67"/>
                                        </p:tgtEl>
                                        <p:attrNameLst>
                                          <p:attrName>style.visibility</p:attrName>
                                        </p:attrNameLst>
                                      </p:cBhvr>
                                      <p:to>
                                        <p:strVal val="visible"/>
                                      </p:to>
                                    </p:set>
                                    <p:anim calcmode="lin" valueType="num">
                                      <p:cBhvr>
                                        <p:cTn id="941" dur="4000" fill="hold"/>
                                        <p:tgtEl>
                                          <p:spTgt spid="67"/>
                                        </p:tgtEl>
                                        <p:attrNameLst>
                                          <p:attrName>ppt_w</p:attrName>
                                        </p:attrNameLst>
                                      </p:cBhvr>
                                      <p:tavLst>
                                        <p:tav tm="0" fmla="#ppt_w*sin(2.5*pi*$)">
                                          <p:val>
                                            <p:fltVal val="0"/>
                                          </p:val>
                                        </p:tav>
                                        <p:tav tm="100000">
                                          <p:val>
                                            <p:fltVal val="1"/>
                                          </p:val>
                                        </p:tav>
                                      </p:tavLst>
                                    </p:anim>
                                    <p:anim calcmode="lin" valueType="num">
                                      <p:cBhvr>
                                        <p:cTn id="942" dur="4000" fill="hold"/>
                                        <p:tgtEl>
                                          <p:spTgt spid="67"/>
                                        </p:tgtEl>
                                        <p:attrNameLst>
                                          <p:attrName>ppt_h</p:attrName>
                                        </p:attrNameLst>
                                      </p:cBhvr>
                                      <p:tavLst>
                                        <p:tav tm="0">
                                          <p:val>
                                            <p:strVal val="#ppt_h"/>
                                          </p:val>
                                        </p:tav>
                                        <p:tav tm="100000">
                                          <p:val>
                                            <p:strVal val="#ppt_h"/>
                                          </p:val>
                                        </p:tav>
                                      </p:tavLst>
                                    </p:anim>
                                  </p:childTnLst>
                                </p:cTn>
                              </p:par>
                              <p:par>
                                <p:cTn id="943" presetID="2" presetClass="exit" presetSubtype="8" fill="hold" grpId="2" nodeType="withEffect">
                                  <p:stCondLst>
                                    <p:cond delay="0"/>
                                  </p:stCondLst>
                                  <p:childTnLst>
                                    <p:anim calcmode="lin" valueType="num">
                                      <p:cBhvr additive="base">
                                        <p:cTn id="944" dur="4500"/>
                                        <p:tgtEl>
                                          <p:spTgt spid="67"/>
                                        </p:tgtEl>
                                        <p:attrNameLst>
                                          <p:attrName>ppt_x</p:attrName>
                                        </p:attrNameLst>
                                      </p:cBhvr>
                                      <p:tavLst>
                                        <p:tav tm="0">
                                          <p:val>
                                            <p:strVal val="ppt_x"/>
                                          </p:val>
                                        </p:tav>
                                        <p:tav tm="100000">
                                          <p:val>
                                            <p:strVal val="0-ppt_w/2"/>
                                          </p:val>
                                        </p:tav>
                                      </p:tavLst>
                                    </p:anim>
                                    <p:anim calcmode="lin" valueType="num">
                                      <p:cBhvr additive="base">
                                        <p:cTn id="945" dur="4500"/>
                                        <p:tgtEl>
                                          <p:spTgt spid="67"/>
                                        </p:tgtEl>
                                        <p:attrNameLst>
                                          <p:attrName>ppt_y</p:attrName>
                                        </p:attrNameLst>
                                      </p:cBhvr>
                                      <p:tavLst>
                                        <p:tav tm="0">
                                          <p:val>
                                            <p:strVal val="ppt_y"/>
                                          </p:val>
                                        </p:tav>
                                        <p:tav tm="100000">
                                          <p:val>
                                            <p:strVal val="ppt_y"/>
                                          </p:val>
                                        </p:tav>
                                      </p:tavLst>
                                    </p:anim>
                                    <p:set>
                                      <p:cBhvr>
                                        <p:cTn id="946" dur="1" fill="hold">
                                          <p:stCondLst>
                                            <p:cond delay="4499"/>
                                          </p:stCondLst>
                                        </p:cTn>
                                        <p:tgtEl>
                                          <p:spTgt spid="67"/>
                                        </p:tgtEl>
                                        <p:attrNameLst>
                                          <p:attrName>style.visibility</p:attrName>
                                        </p:attrNameLst>
                                      </p:cBhvr>
                                      <p:to>
                                        <p:strVal val="hidden"/>
                                      </p:to>
                                    </p:set>
                                  </p:childTnLst>
                                </p:cTn>
                              </p:par>
                              <p:par>
                                <p:cTn id="947" presetID="3" presetClass="exit" presetSubtype="5" fill="hold" grpId="3" nodeType="withEffect">
                                  <p:stCondLst>
                                    <p:cond delay="0"/>
                                  </p:stCondLst>
                                  <p:childTnLst>
                                    <p:animEffect transition="out" filter="blinds(vertical)">
                                      <p:cBhvr>
                                        <p:cTn id="948" dur="5500"/>
                                        <p:tgtEl>
                                          <p:spTgt spid="67"/>
                                        </p:tgtEl>
                                      </p:cBhvr>
                                    </p:animEffect>
                                    <p:set>
                                      <p:cBhvr>
                                        <p:cTn id="949" dur="1" fill="hold">
                                          <p:stCondLst>
                                            <p:cond delay="5499"/>
                                          </p:stCondLst>
                                        </p:cTn>
                                        <p:tgtEl>
                                          <p:spTgt spid="67"/>
                                        </p:tgtEl>
                                        <p:attrNameLst>
                                          <p:attrName>style.visibility</p:attrName>
                                        </p:attrNameLst>
                                      </p:cBhvr>
                                      <p:to>
                                        <p:strVal val="hidden"/>
                                      </p:to>
                                    </p:set>
                                  </p:childTnLst>
                                </p:cTn>
                              </p:par>
                              <p:par>
                                <p:cTn id="950" presetID="2" presetClass="entr" presetSubtype="8" fill="hold" grpId="0" nodeType="withEffect">
                                  <p:stCondLst>
                                    <p:cond delay="0"/>
                                  </p:stCondLst>
                                  <p:childTnLst>
                                    <p:set>
                                      <p:cBhvr>
                                        <p:cTn id="951" dur="1" fill="hold">
                                          <p:stCondLst>
                                            <p:cond delay="0"/>
                                          </p:stCondLst>
                                        </p:cTn>
                                        <p:tgtEl>
                                          <p:spTgt spid="66"/>
                                        </p:tgtEl>
                                        <p:attrNameLst>
                                          <p:attrName>style.visibility</p:attrName>
                                        </p:attrNameLst>
                                      </p:cBhvr>
                                      <p:to>
                                        <p:strVal val="visible"/>
                                      </p:to>
                                    </p:set>
                                    <p:anim calcmode="lin" valueType="num">
                                      <p:cBhvr additive="base">
                                        <p:cTn id="952" dur="4000" fill="hold"/>
                                        <p:tgtEl>
                                          <p:spTgt spid="66"/>
                                        </p:tgtEl>
                                        <p:attrNameLst>
                                          <p:attrName>ppt_x</p:attrName>
                                        </p:attrNameLst>
                                      </p:cBhvr>
                                      <p:tavLst>
                                        <p:tav tm="0">
                                          <p:val>
                                            <p:strVal val="0-#ppt_w/2"/>
                                          </p:val>
                                        </p:tav>
                                        <p:tav tm="100000">
                                          <p:val>
                                            <p:strVal val="#ppt_x"/>
                                          </p:val>
                                        </p:tav>
                                      </p:tavLst>
                                    </p:anim>
                                    <p:anim calcmode="lin" valueType="num">
                                      <p:cBhvr additive="base">
                                        <p:cTn id="953" dur="4000" fill="hold"/>
                                        <p:tgtEl>
                                          <p:spTgt spid="66"/>
                                        </p:tgtEl>
                                        <p:attrNameLst>
                                          <p:attrName>ppt_y</p:attrName>
                                        </p:attrNameLst>
                                      </p:cBhvr>
                                      <p:tavLst>
                                        <p:tav tm="0">
                                          <p:val>
                                            <p:strVal val="#ppt_y"/>
                                          </p:val>
                                        </p:tav>
                                        <p:tav tm="100000">
                                          <p:val>
                                            <p:strVal val="#ppt_y"/>
                                          </p:val>
                                        </p:tav>
                                      </p:tavLst>
                                    </p:anim>
                                  </p:childTnLst>
                                </p:cTn>
                              </p:par>
                              <p:par>
                                <p:cTn id="954" presetID="19" presetClass="entr" presetSubtype="10" fill="hold" grpId="1" nodeType="withEffect">
                                  <p:stCondLst>
                                    <p:cond delay="0"/>
                                  </p:stCondLst>
                                  <p:childTnLst>
                                    <p:set>
                                      <p:cBhvr>
                                        <p:cTn id="955" dur="1" fill="hold">
                                          <p:stCondLst>
                                            <p:cond delay="0"/>
                                          </p:stCondLst>
                                        </p:cTn>
                                        <p:tgtEl>
                                          <p:spTgt spid="66"/>
                                        </p:tgtEl>
                                        <p:attrNameLst>
                                          <p:attrName>style.visibility</p:attrName>
                                        </p:attrNameLst>
                                      </p:cBhvr>
                                      <p:to>
                                        <p:strVal val="visible"/>
                                      </p:to>
                                    </p:set>
                                    <p:anim calcmode="lin" valueType="num">
                                      <p:cBhvr>
                                        <p:cTn id="956" dur="4000" fill="hold"/>
                                        <p:tgtEl>
                                          <p:spTgt spid="66"/>
                                        </p:tgtEl>
                                        <p:attrNameLst>
                                          <p:attrName>ppt_w</p:attrName>
                                        </p:attrNameLst>
                                      </p:cBhvr>
                                      <p:tavLst>
                                        <p:tav tm="0" fmla="#ppt_w*sin(2.5*pi*$)">
                                          <p:val>
                                            <p:fltVal val="0"/>
                                          </p:val>
                                        </p:tav>
                                        <p:tav tm="100000">
                                          <p:val>
                                            <p:fltVal val="1"/>
                                          </p:val>
                                        </p:tav>
                                      </p:tavLst>
                                    </p:anim>
                                    <p:anim calcmode="lin" valueType="num">
                                      <p:cBhvr>
                                        <p:cTn id="957" dur="4000" fill="hold"/>
                                        <p:tgtEl>
                                          <p:spTgt spid="66"/>
                                        </p:tgtEl>
                                        <p:attrNameLst>
                                          <p:attrName>ppt_h</p:attrName>
                                        </p:attrNameLst>
                                      </p:cBhvr>
                                      <p:tavLst>
                                        <p:tav tm="0">
                                          <p:val>
                                            <p:strVal val="#ppt_h"/>
                                          </p:val>
                                        </p:tav>
                                        <p:tav tm="100000">
                                          <p:val>
                                            <p:strVal val="#ppt_h"/>
                                          </p:val>
                                        </p:tav>
                                      </p:tavLst>
                                    </p:anim>
                                  </p:childTnLst>
                                </p:cTn>
                              </p:par>
                              <p:par>
                                <p:cTn id="958" presetID="2" presetClass="exit" presetSubtype="8" fill="hold" grpId="2" nodeType="withEffect">
                                  <p:stCondLst>
                                    <p:cond delay="0"/>
                                  </p:stCondLst>
                                  <p:childTnLst>
                                    <p:anim calcmode="lin" valueType="num">
                                      <p:cBhvr additive="base">
                                        <p:cTn id="959" dur="4500"/>
                                        <p:tgtEl>
                                          <p:spTgt spid="66"/>
                                        </p:tgtEl>
                                        <p:attrNameLst>
                                          <p:attrName>ppt_x</p:attrName>
                                        </p:attrNameLst>
                                      </p:cBhvr>
                                      <p:tavLst>
                                        <p:tav tm="0">
                                          <p:val>
                                            <p:strVal val="ppt_x"/>
                                          </p:val>
                                        </p:tav>
                                        <p:tav tm="100000">
                                          <p:val>
                                            <p:strVal val="0-ppt_w/2"/>
                                          </p:val>
                                        </p:tav>
                                      </p:tavLst>
                                    </p:anim>
                                    <p:anim calcmode="lin" valueType="num">
                                      <p:cBhvr additive="base">
                                        <p:cTn id="960" dur="4500"/>
                                        <p:tgtEl>
                                          <p:spTgt spid="66"/>
                                        </p:tgtEl>
                                        <p:attrNameLst>
                                          <p:attrName>ppt_y</p:attrName>
                                        </p:attrNameLst>
                                      </p:cBhvr>
                                      <p:tavLst>
                                        <p:tav tm="0">
                                          <p:val>
                                            <p:strVal val="ppt_y"/>
                                          </p:val>
                                        </p:tav>
                                        <p:tav tm="100000">
                                          <p:val>
                                            <p:strVal val="ppt_y"/>
                                          </p:val>
                                        </p:tav>
                                      </p:tavLst>
                                    </p:anim>
                                    <p:set>
                                      <p:cBhvr>
                                        <p:cTn id="961" dur="1" fill="hold">
                                          <p:stCondLst>
                                            <p:cond delay="4499"/>
                                          </p:stCondLst>
                                        </p:cTn>
                                        <p:tgtEl>
                                          <p:spTgt spid="66"/>
                                        </p:tgtEl>
                                        <p:attrNameLst>
                                          <p:attrName>style.visibility</p:attrName>
                                        </p:attrNameLst>
                                      </p:cBhvr>
                                      <p:to>
                                        <p:strVal val="hidden"/>
                                      </p:to>
                                    </p:set>
                                  </p:childTnLst>
                                </p:cTn>
                              </p:par>
                              <p:par>
                                <p:cTn id="962" presetID="3" presetClass="exit" presetSubtype="5" fill="hold" grpId="3" nodeType="withEffect">
                                  <p:stCondLst>
                                    <p:cond delay="0"/>
                                  </p:stCondLst>
                                  <p:childTnLst>
                                    <p:animEffect transition="out" filter="blinds(vertical)">
                                      <p:cBhvr>
                                        <p:cTn id="963" dur="5500"/>
                                        <p:tgtEl>
                                          <p:spTgt spid="66"/>
                                        </p:tgtEl>
                                      </p:cBhvr>
                                    </p:animEffect>
                                    <p:set>
                                      <p:cBhvr>
                                        <p:cTn id="964" dur="1" fill="hold">
                                          <p:stCondLst>
                                            <p:cond delay="5499"/>
                                          </p:stCondLst>
                                        </p:cTn>
                                        <p:tgtEl>
                                          <p:spTgt spid="66"/>
                                        </p:tgtEl>
                                        <p:attrNameLst>
                                          <p:attrName>style.visibility</p:attrName>
                                        </p:attrNameLst>
                                      </p:cBhvr>
                                      <p:to>
                                        <p:strVal val="hidden"/>
                                      </p:to>
                                    </p:set>
                                  </p:childTnLst>
                                </p:cTn>
                              </p:par>
                              <p:par>
                                <p:cTn id="965" presetID="2" presetClass="entr" presetSubtype="8" fill="hold" grpId="0" nodeType="withEffect">
                                  <p:stCondLst>
                                    <p:cond delay="0"/>
                                  </p:stCondLst>
                                  <p:childTnLst>
                                    <p:set>
                                      <p:cBhvr>
                                        <p:cTn id="966" dur="1" fill="hold">
                                          <p:stCondLst>
                                            <p:cond delay="0"/>
                                          </p:stCondLst>
                                        </p:cTn>
                                        <p:tgtEl>
                                          <p:spTgt spid="65"/>
                                        </p:tgtEl>
                                        <p:attrNameLst>
                                          <p:attrName>style.visibility</p:attrName>
                                        </p:attrNameLst>
                                      </p:cBhvr>
                                      <p:to>
                                        <p:strVal val="visible"/>
                                      </p:to>
                                    </p:set>
                                    <p:anim calcmode="lin" valueType="num">
                                      <p:cBhvr additive="base">
                                        <p:cTn id="967" dur="4000" fill="hold"/>
                                        <p:tgtEl>
                                          <p:spTgt spid="65"/>
                                        </p:tgtEl>
                                        <p:attrNameLst>
                                          <p:attrName>ppt_x</p:attrName>
                                        </p:attrNameLst>
                                      </p:cBhvr>
                                      <p:tavLst>
                                        <p:tav tm="0">
                                          <p:val>
                                            <p:strVal val="0-#ppt_w/2"/>
                                          </p:val>
                                        </p:tav>
                                        <p:tav tm="100000">
                                          <p:val>
                                            <p:strVal val="#ppt_x"/>
                                          </p:val>
                                        </p:tav>
                                      </p:tavLst>
                                    </p:anim>
                                    <p:anim calcmode="lin" valueType="num">
                                      <p:cBhvr additive="base">
                                        <p:cTn id="968" dur="4000" fill="hold"/>
                                        <p:tgtEl>
                                          <p:spTgt spid="65"/>
                                        </p:tgtEl>
                                        <p:attrNameLst>
                                          <p:attrName>ppt_y</p:attrName>
                                        </p:attrNameLst>
                                      </p:cBhvr>
                                      <p:tavLst>
                                        <p:tav tm="0">
                                          <p:val>
                                            <p:strVal val="#ppt_y"/>
                                          </p:val>
                                        </p:tav>
                                        <p:tav tm="100000">
                                          <p:val>
                                            <p:strVal val="#ppt_y"/>
                                          </p:val>
                                        </p:tav>
                                      </p:tavLst>
                                    </p:anim>
                                  </p:childTnLst>
                                </p:cTn>
                              </p:par>
                              <p:par>
                                <p:cTn id="969" presetID="19" presetClass="entr" presetSubtype="10" fill="hold" grpId="1" nodeType="withEffect">
                                  <p:stCondLst>
                                    <p:cond delay="0"/>
                                  </p:stCondLst>
                                  <p:childTnLst>
                                    <p:set>
                                      <p:cBhvr>
                                        <p:cTn id="970" dur="1" fill="hold">
                                          <p:stCondLst>
                                            <p:cond delay="0"/>
                                          </p:stCondLst>
                                        </p:cTn>
                                        <p:tgtEl>
                                          <p:spTgt spid="65"/>
                                        </p:tgtEl>
                                        <p:attrNameLst>
                                          <p:attrName>style.visibility</p:attrName>
                                        </p:attrNameLst>
                                      </p:cBhvr>
                                      <p:to>
                                        <p:strVal val="visible"/>
                                      </p:to>
                                    </p:set>
                                    <p:anim calcmode="lin" valueType="num">
                                      <p:cBhvr>
                                        <p:cTn id="971" dur="4000" fill="hold"/>
                                        <p:tgtEl>
                                          <p:spTgt spid="65"/>
                                        </p:tgtEl>
                                        <p:attrNameLst>
                                          <p:attrName>ppt_w</p:attrName>
                                        </p:attrNameLst>
                                      </p:cBhvr>
                                      <p:tavLst>
                                        <p:tav tm="0" fmla="#ppt_w*sin(2.5*pi*$)">
                                          <p:val>
                                            <p:fltVal val="0"/>
                                          </p:val>
                                        </p:tav>
                                        <p:tav tm="100000">
                                          <p:val>
                                            <p:fltVal val="1"/>
                                          </p:val>
                                        </p:tav>
                                      </p:tavLst>
                                    </p:anim>
                                    <p:anim calcmode="lin" valueType="num">
                                      <p:cBhvr>
                                        <p:cTn id="972" dur="4000" fill="hold"/>
                                        <p:tgtEl>
                                          <p:spTgt spid="65"/>
                                        </p:tgtEl>
                                        <p:attrNameLst>
                                          <p:attrName>ppt_h</p:attrName>
                                        </p:attrNameLst>
                                      </p:cBhvr>
                                      <p:tavLst>
                                        <p:tav tm="0">
                                          <p:val>
                                            <p:strVal val="#ppt_h"/>
                                          </p:val>
                                        </p:tav>
                                        <p:tav tm="100000">
                                          <p:val>
                                            <p:strVal val="#ppt_h"/>
                                          </p:val>
                                        </p:tav>
                                      </p:tavLst>
                                    </p:anim>
                                  </p:childTnLst>
                                </p:cTn>
                              </p:par>
                              <p:par>
                                <p:cTn id="973" presetID="2" presetClass="exit" presetSubtype="8" fill="hold" grpId="2" nodeType="withEffect">
                                  <p:stCondLst>
                                    <p:cond delay="0"/>
                                  </p:stCondLst>
                                  <p:childTnLst>
                                    <p:anim calcmode="lin" valueType="num">
                                      <p:cBhvr additive="base">
                                        <p:cTn id="974" dur="4500"/>
                                        <p:tgtEl>
                                          <p:spTgt spid="65"/>
                                        </p:tgtEl>
                                        <p:attrNameLst>
                                          <p:attrName>ppt_x</p:attrName>
                                        </p:attrNameLst>
                                      </p:cBhvr>
                                      <p:tavLst>
                                        <p:tav tm="0">
                                          <p:val>
                                            <p:strVal val="ppt_x"/>
                                          </p:val>
                                        </p:tav>
                                        <p:tav tm="100000">
                                          <p:val>
                                            <p:strVal val="0-ppt_w/2"/>
                                          </p:val>
                                        </p:tav>
                                      </p:tavLst>
                                    </p:anim>
                                    <p:anim calcmode="lin" valueType="num">
                                      <p:cBhvr additive="base">
                                        <p:cTn id="975" dur="4500"/>
                                        <p:tgtEl>
                                          <p:spTgt spid="65"/>
                                        </p:tgtEl>
                                        <p:attrNameLst>
                                          <p:attrName>ppt_y</p:attrName>
                                        </p:attrNameLst>
                                      </p:cBhvr>
                                      <p:tavLst>
                                        <p:tav tm="0">
                                          <p:val>
                                            <p:strVal val="ppt_y"/>
                                          </p:val>
                                        </p:tav>
                                        <p:tav tm="100000">
                                          <p:val>
                                            <p:strVal val="ppt_y"/>
                                          </p:val>
                                        </p:tav>
                                      </p:tavLst>
                                    </p:anim>
                                    <p:set>
                                      <p:cBhvr>
                                        <p:cTn id="976" dur="1" fill="hold">
                                          <p:stCondLst>
                                            <p:cond delay="4499"/>
                                          </p:stCondLst>
                                        </p:cTn>
                                        <p:tgtEl>
                                          <p:spTgt spid="65"/>
                                        </p:tgtEl>
                                        <p:attrNameLst>
                                          <p:attrName>style.visibility</p:attrName>
                                        </p:attrNameLst>
                                      </p:cBhvr>
                                      <p:to>
                                        <p:strVal val="hidden"/>
                                      </p:to>
                                    </p:set>
                                  </p:childTnLst>
                                </p:cTn>
                              </p:par>
                              <p:par>
                                <p:cTn id="977" presetID="3" presetClass="exit" presetSubtype="5" fill="hold" grpId="3" nodeType="withEffect">
                                  <p:stCondLst>
                                    <p:cond delay="0"/>
                                  </p:stCondLst>
                                  <p:childTnLst>
                                    <p:animEffect transition="out" filter="blinds(vertical)">
                                      <p:cBhvr>
                                        <p:cTn id="978" dur="5500"/>
                                        <p:tgtEl>
                                          <p:spTgt spid="65"/>
                                        </p:tgtEl>
                                      </p:cBhvr>
                                    </p:animEffect>
                                    <p:set>
                                      <p:cBhvr>
                                        <p:cTn id="979" dur="1" fill="hold">
                                          <p:stCondLst>
                                            <p:cond delay="5499"/>
                                          </p:stCondLst>
                                        </p:cTn>
                                        <p:tgtEl>
                                          <p:spTgt spid="65"/>
                                        </p:tgtEl>
                                        <p:attrNameLst>
                                          <p:attrName>style.visibility</p:attrName>
                                        </p:attrNameLst>
                                      </p:cBhvr>
                                      <p:to>
                                        <p:strVal val="hidden"/>
                                      </p:to>
                                    </p:set>
                                  </p:childTnLst>
                                </p:cTn>
                              </p:par>
                              <p:par>
                                <p:cTn id="980" presetID="2" presetClass="entr" presetSubtype="8" fill="hold" grpId="0" nodeType="withEffect">
                                  <p:stCondLst>
                                    <p:cond delay="0"/>
                                  </p:stCondLst>
                                  <p:childTnLst>
                                    <p:set>
                                      <p:cBhvr>
                                        <p:cTn id="981" dur="1" fill="hold">
                                          <p:stCondLst>
                                            <p:cond delay="0"/>
                                          </p:stCondLst>
                                        </p:cTn>
                                        <p:tgtEl>
                                          <p:spTgt spid="64"/>
                                        </p:tgtEl>
                                        <p:attrNameLst>
                                          <p:attrName>style.visibility</p:attrName>
                                        </p:attrNameLst>
                                      </p:cBhvr>
                                      <p:to>
                                        <p:strVal val="visible"/>
                                      </p:to>
                                    </p:set>
                                    <p:anim calcmode="lin" valueType="num">
                                      <p:cBhvr additive="base">
                                        <p:cTn id="982" dur="4000" fill="hold"/>
                                        <p:tgtEl>
                                          <p:spTgt spid="64"/>
                                        </p:tgtEl>
                                        <p:attrNameLst>
                                          <p:attrName>ppt_x</p:attrName>
                                        </p:attrNameLst>
                                      </p:cBhvr>
                                      <p:tavLst>
                                        <p:tav tm="0">
                                          <p:val>
                                            <p:strVal val="0-#ppt_w/2"/>
                                          </p:val>
                                        </p:tav>
                                        <p:tav tm="100000">
                                          <p:val>
                                            <p:strVal val="#ppt_x"/>
                                          </p:val>
                                        </p:tav>
                                      </p:tavLst>
                                    </p:anim>
                                    <p:anim calcmode="lin" valueType="num">
                                      <p:cBhvr additive="base">
                                        <p:cTn id="983" dur="4000" fill="hold"/>
                                        <p:tgtEl>
                                          <p:spTgt spid="64"/>
                                        </p:tgtEl>
                                        <p:attrNameLst>
                                          <p:attrName>ppt_y</p:attrName>
                                        </p:attrNameLst>
                                      </p:cBhvr>
                                      <p:tavLst>
                                        <p:tav tm="0">
                                          <p:val>
                                            <p:strVal val="#ppt_y"/>
                                          </p:val>
                                        </p:tav>
                                        <p:tav tm="100000">
                                          <p:val>
                                            <p:strVal val="#ppt_y"/>
                                          </p:val>
                                        </p:tav>
                                      </p:tavLst>
                                    </p:anim>
                                  </p:childTnLst>
                                </p:cTn>
                              </p:par>
                              <p:par>
                                <p:cTn id="984" presetID="19" presetClass="entr" presetSubtype="10" fill="hold" grpId="1" nodeType="withEffect">
                                  <p:stCondLst>
                                    <p:cond delay="0"/>
                                  </p:stCondLst>
                                  <p:childTnLst>
                                    <p:set>
                                      <p:cBhvr>
                                        <p:cTn id="985" dur="1" fill="hold">
                                          <p:stCondLst>
                                            <p:cond delay="0"/>
                                          </p:stCondLst>
                                        </p:cTn>
                                        <p:tgtEl>
                                          <p:spTgt spid="64"/>
                                        </p:tgtEl>
                                        <p:attrNameLst>
                                          <p:attrName>style.visibility</p:attrName>
                                        </p:attrNameLst>
                                      </p:cBhvr>
                                      <p:to>
                                        <p:strVal val="visible"/>
                                      </p:to>
                                    </p:set>
                                    <p:anim calcmode="lin" valueType="num">
                                      <p:cBhvr>
                                        <p:cTn id="986" dur="4000" fill="hold"/>
                                        <p:tgtEl>
                                          <p:spTgt spid="64"/>
                                        </p:tgtEl>
                                        <p:attrNameLst>
                                          <p:attrName>ppt_w</p:attrName>
                                        </p:attrNameLst>
                                      </p:cBhvr>
                                      <p:tavLst>
                                        <p:tav tm="0" fmla="#ppt_w*sin(2.5*pi*$)">
                                          <p:val>
                                            <p:fltVal val="0"/>
                                          </p:val>
                                        </p:tav>
                                        <p:tav tm="100000">
                                          <p:val>
                                            <p:fltVal val="1"/>
                                          </p:val>
                                        </p:tav>
                                      </p:tavLst>
                                    </p:anim>
                                    <p:anim calcmode="lin" valueType="num">
                                      <p:cBhvr>
                                        <p:cTn id="987" dur="4000" fill="hold"/>
                                        <p:tgtEl>
                                          <p:spTgt spid="64"/>
                                        </p:tgtEl>
                                        <p:attrNameLst>
                                          <p:attrName>ppt_h</p:attrName>
                                        </p:attrNameLst>
                                      </p:cBhvr>
                                      <p:tavLst>
                                        <p:tav tm="0">
                                          <p:val>
                                            <p:strVal val="#ppt_h"/>
                                          </p:val>
                                        </p:tav>
                                        <p:tav tm="100000">
                                          <p:val>
                                            <p:strVal val="#ppt_h"/>
                                          </p:val>
                                        </p:tav>
                                      </p:tavLst>
                                    </p:anim>
                                  </p:childTnLst>
                                </p:cTn>
                              </p:par>
                              <p:par>
                                <p:cTn id="988" presetID="2" presetClass="exit" presetSubtype="8" fill="hold" grpId="2" nodeType="withEffect">
                                  <p:stCondLst>
                                    <p:cond delay="0"/>
                                  </p:stCondLst>
                                  <p:childTnLst>
                                    <p:anim calcmode="lin" valueType="num">
                                      <p:cBhvr additive="base">
                                        <p:cTn id="989" dur="4500"/>
                                        <p:tgtEl>
                                          <p:spTgt spid="64"/>
                                        </p:tgtEl>
                                        <p:attrNameLst>
                                          <p:attrName>ppt_x</p:attrName>
                                        </p:attrNameLst>
                                      </p:cBhvr>
                                      <p:tavLst>
                                        <p:tav tm="0">
                                          <p:val>
                                            <p:strVal val="ppt_x"/>
                                          </p:val>
                                        </p:tav>
                                        <p:tav tm="100000">
                                          <p:val>
                                            <p:strVal val="0-ppt_w/2"/>
                                          </p:val>
                                        </p:tav>
                                      </p:tavLst>
                                    </p:anim>
                                    <p:anim calcmode="lin" valueType="num">
                                      <p:cBhvr additive="base">
                                        <p:cTn id="990" dur="4500"/>
                                        <p:tgtEl>
                                          <p:spTgt spid="64"/>
                                        </p:tgtEl>
                                        <p:attrNameLst>
                                          <p:attrName>ppt_y</p:attrName>
                                        </p:attrNameLst>
                                      </p:cBhvr>
                                      <p:tavLst>
                                        <p:tav tm="0">
                                          <p:val>
                                            <p:strVal val="ppt_y"/>
                                          </p:val>
                                        </p:tav>
                                        <p:tav tm="100000">
                                          <p:val>
                                            <p:strVal val="ppt_y"/>
                                          </p:val>
                                        </p:tav>
                                      </p:tavLst>
                                    </p:anim>
                                    <p:set>
                                      <p:cBhvr>
                                        <p:cTn id="991" dur="1" fill="hold">
                                          <p:stCondLst>
                                            <p:cond delay="4499"/>
                                          </p:stCondLst>
                                        </p:cTn>
                                        <p:tgtEl>
                                          <p:spTgt spid="64"/>
                                        </p:tgtEl>
                                        <p:attrNameLst>
                                          <p:attrName>style.visibility</p:attrName>
                                        </p:attrNameLst>
                                      </p:cBhvr>
                                      <p:to>
                                        <p:strVal val="hidden"/>
                                      </p:to>
                                    </p:set>
                                  </p:childTnLst>
                                </p:cTn>
                              </p:par>
                              <p:par>
                                <p:cTn id="992" presetID="3" presetClass="exit" presetSubtype="5" fill="hold" grpId="3" nodeType="withEffect">
                                  <p:stCondLst>
                                    <p:cond delay="0"/>
                                  </p:stCondLst>
                                  <p:childTnLst>
                                    <p:animEffect transition="out" filter="blinds(vertical)">
                                      <p:cBhvr>
                                        <p:cTn id="993" dur="5500"/>
                                        <p:tgtEl>
                                          <p:spTgt spid="64"/>
                                        </p:tgtEl>
                                      </p:cBhvr>
                                    </p:animEffect>
                                    <p:set>
                                      <p:cBhvr>
                                        <p:cTn id="994" dur="1" fill="hold">
                                          <p:stCondLst>
                                            <p:cond delay="5499"/>
                                          </p:stCondLst>
                                        </p:cTn>
                                        <p:tgtEl>
                                          <p:spTgt spid="64"/>
                                        </p:tgtEl>
                                        <p:attrNameLst>
                                          <p:attrName>style.visibility</p:attrName>
                                        </p:attrNameLst>
                                      </p:cBhvr>
                                      <p:to>
                                        <p:strVal val="hidden"/>
                                      </p:to>
                                    </p:set>
                                  </p:childTnLst>
                                </p:cTn>
                              </p:par>
                              <p:par>
                                <p:cTn id="995" presetID="2" presetClass="entr" presetSubtype="8" fill="hold" grpId="0" nodeType="withEffect">
                                  <p:stCondLst>
                                    <p:cond delay="0"/>
                                  </p:stCondLst>
                                  <p:childTnLst>
                                    <p:set>
                                      <p:cBhvr>
                                        <p:cTn id="996" dur="1" fill="hold">
                                          <p:stCondLst>
                                            <p:cond delay="0"/>
                                          </p:stCondLst>
                                        </p:cTn>
                                        <p:tgtEl>
                                          <p:spTgt spid="63"/>
                                        </p:tgtEl>
                                        <p:attrNameLst>
                                          <p:attrName>style.visibility</p:attrName>
                                        </p:attrNameLst>
                                      </p:cBhvr>
                                      <p:to>
                                        <p:strVal val="visible"/>
                                      </p:to>
                                    </p:set>
                                    <p:anim calcmode="lin" valueType="num">
                                      <p:cBhvr additive="base">
                                        <p:cTn id="997" dur="4000" fill="hold"/>
                                        <p:tgtEl>
                                          <p:spTgt spid="63"/>
                                        </p:tgtEl>
                                        <p:attrNameLst>
                                          <p:attrName>ppt_x</p:attrName>
                                        </p:attrNameLst>
                                      </p:cBhvr>
                                      <p:tavLst>
                                        <p:tav tm="0">
                                          <p:val>
                                            <p:strVal val="0-#ppt_w/2"/>
                                          </p:val>
                                        </p:tav>
                                        <p:tav tm="100000">
                                          <p:val>
                                            <p:strVal val="#ppt_x"/>
                                          </p:val>
                                        </p:tav>
                                      </p:tavLst>
                                    </p:anim>
                                    <p:anim calcmode="lin" valueType="num">
                                      <p:cBhvr additive="base">
                                        <p:cTn id="998" dur="4000" fill="hold"/>
                                        <p:tgtEl>
                                          <p:spTgt spid="63"/>
                                        </p:tgtEl>
                                        <p:attrNameLst>
                                          <p:attrName>ppt_y</p:attrName>
                                        </p:attrNameLst>
                                      </p:cBhvr>
                                      <p:tavLst>
                                        <p:tav tm="0">
                                          <p:val>
                                            <p:strVal val="#ppt_y"/>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63"/>
                                        </p:tgtEl>
                                        <p:attrNameLst>
                                          <p:attrName>style.visibility</p:attrName>
                                        </p:attrNameLst>
                                      </p:cBhvr>
                                      <p:to>
                                        <p:strVal val="visible"/>
                                      </p:to>
                                    </p:set>
                                    <p:anim calcmode="lin" valueType="num">
                                      <p:cBhvr>
                                        <p:cTn id="1001" dur="4000" fill="hold"/>
                                        <p:tgtEl>
                                          <p:spTgt spid="63"/>
                                        </p:tgtEl>
                                        <p:attrNameLst>
                                          <p:attrName>ppt_w</p:attrName>
                                        </p:attrNameLst>
                                      </p:cBhvr>
                                      <p:tavLst>
                                        <p:tav tm="0" fmla="#ppt_w*sin(2.5*pi*$)">
                                          <p:val>
                                            <p:fltVal val="0"/>
                                          </p:val>
                                        </p:tav>
                                        <p:tav tm="100000">
                                          <p:val>
                                            <p:fltVal val="1"/>
                                          </p:val>
                                        </p:tav>
                                      </p:tavLst>
                                    </p:anim>
                                    <p:anim calcmode="lin" valueType="num">
                                      <p:cBhvr>
                                        <p:cTn id="1002" dur="4000" fill="hold"/>
                                        <p:tgtEl>
                                          <p:spTgt spid="63"/>
                                        </p:tgtEl>
                                        <p:attrNameLst>
                                          <p:attrName>ppt_h</p:attrName>
                                        </p:attrNameLst>
                                      </p:cBhvr>
                                      <p:tavLst>
                                        <p:tav tm="0">
                                          <p:val>
                                            <p:strVal val="#ppt_h"/>
                                          </p:val>
                                        </p:tav>
                                        <p:tav tm="100000">
                                          <p:val>
                                            <p:strVal val="#ppt_h"/>
                                          </p:val>
                                        </p:tav>
                                      </p:tavLst>
                                    </p:anim>
                                  </p:childTnLst>
                                </p:cTn>
                              </p:par>
                              <p:par>
                                <p:cTn id="1003" presetID="2" presetClass="exit" presetSubtype="8" fill="hold" grpId="2" nodeType="withEffect">
                                  <p:stCondLst>
                                    <p:cond delay="0"/>
                                  </p:stCondLst>
                                  <p:childTnLst>
                                    <p:anim calcmode="lin" valueType="num">
                                      <p:cBhvr additive="base">
                                        <p:cTn id="1004" dur="4500"/>
                                        <p:tgtEl>
                                          <p:spTgt spid="63"/>
                                        </p:tgtEl>
                                        <p:attrNameLst>
                                          <p:attrName>ppt_x</p:attrName>
                                        </p:attrNameLst>
                                      </p:cBhvr>
                                      <p:tavLst>
                                        <p:tav tm="0">
                                          <p:val>
                                            <p:strVal val="ppt_x"/>
                                          </p:val>
                                        </p:tav>
                                        <p:tav tm="100000">
                                          <p:val>
                                            <p:strVal val="0-ppt_w/2"/>
                                          </p:val>
                                        </p:tav>
                                      </p:tavLst>
                                    </p:anim>
                                    <p:anim calcmode="lin" valueType="num">
                                      <p:cBhvr additive="base">
                                        <p:cTn id="1005" dur="4500"/>
                                        <p:tgtEl>
                                          <p:spTgt spid="63"/>
                                        </p:tgtEl>
                                        <p:attrNameLst>
                                          <p:attrName>ppt_y</p:attrName>
                                        </p:attrNameLst>
                                      </p:cBhvr>
                                      <p:tavLst>
                                        <p:tav tm="0">
                                          <p:val>
                                            <p:strVal val="ppt_y"/>
                                          </p:val>
                                        </p:tav>
                                        <p:tav tm="100000">
                                          <p:val>
                                            <p:strVal val="ppt_y"/>
                                          </p:val>
                                        </p:tav>
                                      </p:tavLst>
                                    </p:anim>
                                    <p:set>
                                      <p:cBhvr>
                                        <p:cTn id="1006" dur="1" fill="hold">
                                          <p:stCondLst>
                                            <p:cond delay="4499"/>
                                          </p:stCondLst>
                                        </p:cTn>
                                        <p:tgtEl>
                                          <p:spTgt spid="63"/>
                                        </p:tgtEl>
                                        <p:attrNameLst>
                                          <p:attrName>style.visibility</p:attrName>
                                        </p:attrNameLst>
                                      </p:cBhvr>
                                      <p:to>
                                        <p:strVal val="hidden"/>
                                      </p:to>
                                    </p:set>
                                  </p:childTnLst>
                                </p:cTn>
                              </p:par>
                              <p:par>
                                <p:cTn id="1007" presetID="3" presetClass="exit" presetSubtype="5" fill="hold" grpId="3" nodeType="withEffect">
                                  <p:stCondLst>
                                    <p:cond delay="0"/>
                                  </p:stCondLst>
                                  <p:childTnLst>
                                    <p:animEffect transition="out" filter="blinds(vertical)">
                                      <p:cBhvr>
                                        <p:cTn id="1008" dur="5500"/>
                                        <p:tgtEl>
                                          <p:spTgt spid="63"/>
                                        </p:tgtEl>
                                      </p:cBhvr>
                                    </p:animEffect>
                                    <p:set>
                                      <p:cBhvr>
                                        <p:cTn id="1009" dur="1" fill="hold">
                                          <p:stCondLst>
                                            <p:cond delay="5499"/>
                                          </p:stCondLst>
                                        </p:cTn>
                                        <p:tgtEl>
                                          <p:spTgt spid="63"/>
                                        </p:tgtEl>
                                        <p:attrNameLst>
                                          <p:attrName>style.visibility</p:attrName>
                                        </p:attrNameLst>
                                      </p:cBhvr>
                                      <p:to>
                                        <p:strVal val="hidden"/>
                                      </p:to>
                                    </p:set>
                                  </p:childTnLst>
                                </p:cTn>
                              </p:par>
                              <p:par>
                                <p:cTn id="1010" presetID="2" presetClass="entr" presetSubtype="8" fill="hold" grpId="0" nodeType="withEffect">
                                  <p:stCondLst>
                                    <p:cond delay="0"/>
                                  </p:stCondLst>
                                  <p:childTnLst>
                                    <p:set>
                                      <p:cBhvr>
                                        <p:cTn id="1011" dur="1" fill="hold">
                                          <p:stCondLst>
                                            <p:cond delay="0"/>
                                          </p:stCondLst>
                                        </p:cTn>
                                        <p:tgtEl>
                                          <p:spTgt spid="62"/>
                                        </p:tgtEl>
                                        <p:attrNameLst>
                                          <p:attrName>style.visibility</p:attrName>
                                        </p:attrNameLst>
                                      </p:cBhvr>
                                      <p:to>
                                        <p:strVal val="visible"/>
                                      </p:to>
                                    </p:set>
                                    <p:anim calcmode="lin" valueType="num">
                                      <p:cBhvr additive="base">
                                        <p:cTn id="1012" dur="4000" fill="hold"/>
                                        <p:tgtEl>
                                          <p:spTgt spid="62"/>
                                        </p:tgtEl>
                                        <p:attrNameLst>
                                          <p:attrName>ppt_x</p:attrName>
                                        </p:attrNameLst>
                                      </p:cBhvr>
                                      <p:tavLst>
                                        <p:tav tm="0">
                                          <p:val>
                                            <p:strVal val="0-#ppt_w/2"/>
                                          </p:val>
                                        </p:tav>
                                        <p:tav tm="100000">
                                          <p:val>
                                            <p:strVal val="#ppt_x"/>
                                          </p:val>
                                        </p:tav>
                                      </p:tavLst>
                                    </p:anim>
                                    <p:anim calcmode="lin" valueType="num">
                                      <p:cBhvr additive="base">
                                        <p:cTn id="1013" dur="4000" fill="hold"/>
                                        <p:tgtEl>
                                          <p:spTgt spid="62"/>
                                        </p:tgtEl>
                                        <p:attrNameLst>
                                          <p:attrName>ppt_y</p:attrName>
                                        </p:attrNameLst>
                                      </p:cBhvr>
                                      <p:tavLst>
                                        <p:tav tm="0">
                                          <p:val>
                                            <p:strVal val="#ppt_y"/>
                                          </p:val>
                                        </p:tav>
                                        <p:tav tm="100000">
                                          <p:val>
                                            <p:strVal val="#ppt_y"/>
                                          </p:val>
                                        </p:tav>
                                      </p:tavLst>
                                    </p:anim>
                                  </p:childTnLst>
                                </p:cTn>
                              </p:par>
                              <p:par>
                                <p:cTn id="1014" presetID="19" presetClass="entr" presetSubtype="10" fill="hold" grpId="1" nodeType="withEffect">
                                  <p:stCondLst>
                                    <p:cond delay="0"/>
                                  </p:stCondLst>
                                  <p:childTnLst>
                                    <p:set>
                                      <p:cBhvr>
                                        <p:cTn id="1015" dur="1" fill="hold">
                                          <p:stCondLst>
                                            <p:cond delay="0"/>
                                          </p:stCondLst>
                                        </p:cTn>
                                        <p:tgtEl>
                                          <p:spTgt spid="62"/>
                                        </p:tgtEl>
                                        <p:attrNameLst>
                                          <p:attrName>style.visibility</p:attrName>
                                        </p:attrNameLst>
                                      </p:cBhvr>
                                      <p:to>
                                        <p:strVal val="visible"/>
                                      </p:to>
                                    </p:set>
                                    <p:anim calcmode="lin" valueType="num">
                                      <p:cBhvr>
                                        <p:cTn id="1016" dur="4000" fill="hold"/>
                                        <p:tgtEl>
                                          <p:spTgt spid="62"/>
                                        </p:tgtEl>
                                        <p:attrNameLst>
                                          <p:attrName>ppt_w</p:attrName>
                                        </p:attrNameLst>
                                      </p:cBhvr>
                                      <p:tavLst>
                                        <p:tav tm="0" fmla="#ppt_w*sin(2.5*pi*$)">
                                          <p:val>
                                            <p:fltVal val="0"/>
                                          </p:val>
                                        </p:tav>
                                        <p:tav tm="100000">
                                          <p:val>
                                            <p:fltVal val="1"/>
                                          </p:val>
                                        </p:tav>
                                      </p:tavLst>
                                    </p:anim>
                                    <p:anim calcmode="lin" valueType="num">
                                      <p:cBhvr>
                                        <p:cTn id="1017" dur="4000" fill="hold"/>
                                        <p:tgtEl>
                                          <p:spTgt spid="62"/>
                                        </p:tgtEl>
                                        <p:attrNameLst>
                                          <p:attrName>ppt_h</p:attrName>
                                        </p:attrNameLst>
                                      </p:cBhvr>
                                      <p:tavLst>
                                        <p:tav tm="0">
                                          <p:val>
                                            <p:strVal val="#ppt_h"/>
                                          </p:val>
                                        </p:tav>
                                        <p:tav tm="100000">
                                          <p:val>
                                            <p:strVal val="#ppt_h"/>
                                          </p:val>
                                        </p:tav>
                                      </p:tavLst>
                                    </p:anim>
                                  </p:childTnLst>
                                </p:cTn>
                              </p:par>
                              <p:par>
                                <p:cTn id="1018" presetID="2" presetClass="exit" presetSubtype="8" fill="hold" grpId="2" nodeType="withEffect">
                                  <p:stCondLst>
                                    <p:cond delay="0"/>
                                  </p:stCondLst>
                                  <p:childTnLst>
                                    <p:anim calcmode="lin" valueType="num">
                                      <p:cBhvr additive="base">
                                        <p:cTn id="1019" dur="4500"/>
                                        <p:tgtEl>
                                          <p:spTgt spid="62"/>
                                        </p:tgtEl>
                                        <p:attrNameLst>
                                          <p:attrName>ppt_x</p:attrName>
                                        </p:attrNameLst>
                                      </p:cBhvr>
                                      <p:tavLst>
                                        <p:tav tm="0">
                                          <p:val>
                                            <p:strVal val="ppt_x"/>
                                          </p:val>
                                        </p:tav>
                                        <p:tav tm="100000">
                                          <p:val>
                                            <p:strVal val="0-ppt_w/2"/>
                                          </p:val>
                                        </p:tav>
                                      </p:tavLst>
                                    </p:anim>
                                    <p:anim calcmode="lin" valueType="num">
                                      <p:cBhvr additive="base">
                                        <p:cTn id="1020" dur="4500"/>
                                        <p:tgtEl>
                                          <p:spTgt spid="62"/>
                                        </p:tgtEl>
                                        <p:attrNameLst>
                                          <p:attrName>ppt_y</p:attrName>
                                        </p:attrNameLst>
                                      </p:cBhvr>
                                      <p:tavLst>
                                        <p:tav tm="0">
                                          <p:val>
                                            <p:strVal val="ppt_y"/>
                                          </p:val>
                                        </p:tav>
                                        <p:tav tm="100000">
                                          <p:val>
                                            <p:strVal val="ppt_y"/>
                                          </p:val>
                                        </p:tav>
                                      </p:tavLst>
                                    </p:anim>
                                    <p:set>
                                      <p:cBhvr>
                                        <p:cTn id="1021" dur="1" fill="hold">
                                          <p:stCondLst>
                                            <p:cond delay="4499"/>
                                          </p:stCondLst>
                                        </p:cTn>
                                        <p:tgtEl>
                                          <p:spTgt spid="62"/>
                                        </p:tgtEl>
                                        <p:attrNameLst>
                                          <p:attrName>style.visibility</p:attrName>
                                        </p:attrNameLst>
                                      </p:cBhvr>
                                      <p:to>
                                        <p:strVal val="hidden"/>
                                      </p:to>
                                    </p:set>
                                  </p:childTnLst>
                                </p:cTn>
                              </p:par>
                              <p:par>
                                <p:cTn id="1022" presetID="3" presetClass="exit" presetSubtype="5" fill="hold" grpId="3" nodeType="withEffect">
                                  <p:stCondLst>
                                    <p:cond delay="0"/>
                                  </p:stCondLst>
                                  <p:childTnLst>
                                    <p:animEffect transition="out" filter="blinds(vertical)">
                                      <p:cBhvr>
                                        <p:cTn id="1023" dur="5500"/>
                                        <p:tgtEl>
                                          <p:spTgt spid="62"/>
                                        </p:tgtEl>
                                      </p:cBhvr>
                                    </p:animEffect>
                                    <p:set>
                                      <p:cBhvr>
                                        <p:cTn id="1024" dur="1" fill="hold">
                                          <p:stCondLst>
                                            <p:cond delay="5499"/>
                                          </p:stCondLst>
                                        </p:cTn>
                                        <p:tgtEl>
                                          <p:spTgt spid="62"/>
                                        </p:tgtEl>
                                        <p:attrNameLst>
                                          <p:attrName>style.visibility</p:attrName>
                                        </p:attrNameLst>
                                      </p:cBhvr>
                                      <p:to>
                                        <p:strVal val="hidden"/>
                                      </p:to>
                                    </p:set>
                                  </p:childTnLst>
                                </p:cTn>
                              </p:par>
                              <p:par>
                                <p:cTn id="1025" presetID="2" presetClass="entr" presetSubtype="8" fill="hold" grpId="0" nodeType="withEffect">
                                  <p:stCondLst>
                                    <p:cond delay="0"/>
                                  </p:stCondLst>
                                  <p:childTnLst>
                                    <p:set>
                                      <p:cBhvr>
                                        <p:cTn id="1026" dur="1" fill="hold">
                                          <p:stCondLst>
                                            <p:cond delay="0"/>
                                          </p:stCondLst>
                                        </p:cTn>
                                        <p:tgtEl>
                                          <p:spTgt spid="61"/>
                                        </p:tgtEl>
                                        <p:attrNameLst>
                                          <p:attrName>style.visibility</p:attrName>
                                        </p:attrNameLst>
                                      </p:cBhvr>
                                      <p:to>
                                        <p:strVal val="visible"/>
                                      </p:to>
                                    </p:set>
                                    <p:anim calcmode="lin" valueType="num">
                                      <p:cBhvr additive="base">
                                        <p:cTn id="1027" dur="4000" fill="hold"/>
                                        <p:tgtEl>
                                          <p:spTgt spid="61"/>
                                        </p:tgtEl>
                                        <p:attrNameLst>
                                          <p:attrName>ppt_x</p:attrName>
                                        </p:attrNameLst>
                                      </p:cBhvr>
                                      <p:tavLst>
                                        <p:tav tm="0">
                                          <p:val>
                                            <p:strVal val="0-#ppt_w/2"/>
                                          </p:val>
                                        </p:tav>
                                        <p:tav tm="100000">
                                          <p:val>
                                            <p:strVal val="#ppt_x"/>
                                          </p:val>
                                        </p:tav>
                                      </p:tavLst>
                                    </p:anim>
                                    <p:anim calcmode="lin" valueType="num">
                                      <p:cBhvr additive="base">
                                        <p:cTn id="1028" dur="4000" fill="hold"/>
                                        <p:tgtEl>
                                          <p:spTgt spid="61"/>
                                        </p:tgtEl>
                                        <p:attrNameLst>
                                          <p:attrName>ppt_y</p:attrName>
                                        </p:attrNameLst>
                                      </p:cBhvr>
                                      <p:tavLst>
                                        <p:tav tm="0">
                                          <p:val>
                                            <p:strVal val="#ppt_y"/>
                                          </p:val>
                                        </p:tav>
                                        <p:tav tm="100000">
                                          <p:val>
                                            <p:strVal val="#ppt_y"/>
                                          </p:val>
                                        </p:tav>
                                      </p:tavLst>
                                    </p:anim>
                                  </p:childTnLst>
                                </p:cTn>
                              </p:par>
                              <p:par>
                                <p:cTn id="1029" presetID="19" presetClass="entr" presetSubtype="10" fill="hold" grpId="1" nodeType="withEffect">
                                  <p:stCondLst>
                                    <p:cond delay="0"/>
                                  </p:stCondLst>
                                  <p:childTnLst>
                                    <p:set>
                                      <p:cBhvr>
                                        <p:cTn id="1030" dur="1" fill="hold">
                                          <p:stCondLst>
                                            <p:cond delay="0"/>
                                          </p:stCondLst>
                                        </p:cTn>
                                        <p:tgtEl>
                                          <p:spTgt spid="61"/>
                                        </p:tgtEl>
                                        <p:attrNameLst>
                                          <p:attrName>style.visibility</p:attrName>
                                        </p:attrNameLst>
                                      </p:cBhvr>
                                      <p:to>
                                        <p:strVal val="visible"/>
                                      </p:to>
                                    </p:set>
                                    <p:anim calcmode="lin" valueType="num">
                                      <p:cBhvr>
                                        <p:cTn id="1031" dur="4000" fill="hold"/>
                                        <p:tgtEl>
                                          <p:spTgt spid="61"/>
                                        </p:tgtEl>
                                        <p:attrNameLst>
                                          <p:attrName>ppt_w</p:attrName>
                                        </p:attrNameLst>
                                      </p:cBhvr>
                                      <p:tavLst>
                                        <p:tav tm="0" fmla="#ppt_w*sin(2.5*pi*$)">
                                          <p:val>
                                            <p:fltVal val="0"/>
                                          </p:val>
                                        </p:tav>
                                        <p:tav tm="100000">
                                          <p:val>
                                            <p:fltVal val="1"/>
                                          </p:val>
                                        </p:tav>
                                      </p:tavLst>
                                    </p:anim>
                                    <p:anim calcmode="lin" valueType="num">
                                      <p:cBhvr>
                                        <p:cTn id="1032" dur="4000" fill="hold"/>
                                        <p:tgtEl>
                                          <p:spTgt spid="61"/>
                                        </p:tgtEl>
                                        <p:attrNameLst>
                                          <p:attrName>ppt_h</p:attrName>
                                        </p:attrNameLst>
                                      </p:cBhvr>
                                      <p:tavLst>
                                        <p:tav tm="0">
                                          <p:val>
                                            <p:strVal val="#ppt_h"/>
                                          </p:val>
                                        </p:tav>
                                        <p:tav tm="100000">
                                          <p:val>
                                            <p:strVal val="#ppt_h"/>
                                          </p:val>
                                        </p:tav>
                                      </p:tavLst>
                                    </p:anim>
                                  </p:childTnLst>
                                </p:cTn>
                              </p:par>
                              <p:par>
                                <p:cTn id="1033" presetID="2" presetClass="exit" presetSubtype="8" fill="hold" grpId="2" nodeType="withEffect">
                                  <p:stCondLst>
                                    <p:cond delay="0"/>
                                  </p:stCondLst>
                                  <p:childTnLst>
                                    <p:anim calcmode="lin" valueType="num">
                                      <p:cBhvr additive="base">
                                        <p:cTn id="1034" dur="4500"/>
                                        <p:tgtEl>
                                          <p:spTgt spid="61"/>
                                        </p:tgtEl>
                                        <p:attrNameLst>
                                          <p:attrName>ppt_x</p:attrName>
                                        </p:attrNameLst>
                                      </p:cBhvr>
                                      <p:tavLst>
                                        <p:tav tm="0">
                                          <p:val>
                                            <p:strVal val="ppt_x"/>
                                          </p:val>
                                        </p:tav>
                                        <p:tav tm="100000">
                                          <p:val>
                                            <p:strVal val="0-ppt_w/2"/>
                                          </p:val>
                                        </p:tav>
                                      </p:tavLst>
                                    </p:anim>
                                    <p:anim calcmode="lin" valueType="num">
                                      <p:cBhvr additive="base">
                                        <p:cTn id="1035" dur="4500"/>
                                        <p:tgtEl>
                                          <p:spTgt spid="61"/>
                                        </p:tgtEl>
                                        <p:attrNameLst>
                                          <p:attrName>ppt_y</p:attrName>
                                        </p:attrNameLst>
                                      </p:cBhvr>
                                      <p:tavLst>
                                        <p:tav tm="0">
                                          <p:val>
                                            <p:strVal val="ppt_y"/>
                                          </p:val>
                                        </p:tav>
                                        <p:tav tm="100000">
                                          <p:val>
                                            <p:strVal val="ppt_y"/>
                                          </p:val>
                                        </p:tav>
                                      </p:tavLst>
                                    </p:anim>
                                    <p:set>
                                      <p:cBhvr>
                                        <p:cTn id="1036" dur="1" fill="hold">
                                          <p:stCondLst>
                                            <p:cond delay="4499"/>
                                          </p:stCondLst>
                                        </p:cTn>
                                        <p:tgtEl>
                                          <p:spTgt spid="61"/>
                                        </p:tgtEl>
                                        <p:attrNameLst>
                                          <p:attrName>style.visibility</p:attrName>
                                        </p:attrNameLst>
                                      </p:cBhvr>
                                      <p:to>
                                        <p:strVal val="hidden"/>
                                      </p:to>
                                    </p:set>
                                  </p:childTnLst>
                                </p:cTn>
                              </p:par>
                              <p:par>
                                <p:cTn id="1037" presetID="3" presetClass="exit" presetSubtype="5" fill="hold" grpId="3" nodeType="withEffect">
                                  <p:stCondLst>
                                    <p:cond delay="0"/>
                                  </p:stCondLst>
                                  <p:childTnLst>
                                    <p:animEffect transition="out" filter="blinds(vertical)">
                                      <p:cBhvr>
                                        <p:cTn id="1038" dur="5500"/>
                                        <p:tgtEl>
                                          <p:spTgt spid="61"/>
                                        </p:tgtEl>
                                      </p:cBhvr>
                                    </p:animEffect>
                                    <p:set>
                                      <p:cBhvr>
                                        <p:cTn id="1039" dur="1" fill="hold">
                                          <p:stCondLst>
                                            <p:cond delay="5499"/>
                                          </p:stCondLst>
                                        </p:cTn>
                                        <p:tgtEl>
                                          <p:spTgt spid="61"/>
                                        </p:tgtEl>
                                        <p:attrNameLst>
                                          <p:attrName>style.visibility</p:attrName>
                                        </p:attrNameLst>
                                      </p:cBhvr>
                                      <p:to>
                                        <p:strVal val="hidden"/>
                                      </p:to>
                                    </p:set>
                                  </p:childTnLst>
                                </p:cTn>
                              </p:par>
                              <p:par>
                                <p:cTn id="1040" presetID="2" presetClass="entr" presetSubtype="8" fill="hold" grpId="0" nodeType="withEffect">
                                  <p:stCondLst>
                                    <p:cond delay="0"/>
                                  </p:stCondLst>
                                  <p:childTnLst>
                                    <p:set>
                                      <p:cBhvr>
                                        <p:cTn id="1041" dur="1" fill="hold">
                                          <p:stCondLst>
                                            <p:cond delay="0"/>
                                          </p:stCondLst>
                                        </p:cTn>
                                        <p:tgtEl>
                                          <p:spTgt spid="60"/>
                                        </p:tgtEl>
                                        <p:attrNameLst>
                                          <p:attrName>style.visibility</p:attrName>
                                        </p:attrNameLst>
                                      </p:cBhvr>
                                      <p:to>
                                        <p:strVal val="visible"/>
                                      </p:to>
                                    </p:set>
                                    <p:anim calcmode="lin" valueType="num">
                                      <p:cBhvr additive="base">
                                        <p:cTn id="1042" dur="4000" fill="hold"/>
                                        <p:tgtEl>
                                          <p:spTgt spid="60"/>
                                        </p:tgtEl>
                                        <p:attrNameLst>
                                          <p:attrName>ppt_x</p:attrName>
                                        </p:attrNameLst>
                                      </p:cBhvr>
                                      <p:tavLst>
                                        <p:tav tm="0">
                                          <p:val>
                                            <p:strVal val="0-#ppt_w/2"/>
                                          </p:val>
                                        </p:tav>
                                        <p:tav tm="100000">
                                          <p:val>
                                            <p:strVal val="#ppt_x"/>
                                          </p:val>
                                        </p:tav>
                                      </p:tavLst>
                                    </p:anim>
                                    <p:anim calcmode="lin" valueType="num">
                                      <p:cBhvr additive="base">
                                        <p:cTn id="1043" dur="4000" fill="hold"/>
                                        <p:tgtEl>
                                          <p:spTgt spid="60"/>
                                        </p:tgtEl>
                                        <p:attrNameLst>
                                          <p:attrName>ppt_y</p:attrName>
                                        </p:attrNameLst>
                                      </p:cBhvr>
                                      <p:tavLst>
                                        <p:tav tm="0">
                                          <p:val>
                                            <p:strVal val="#ppt_y"/>
                                          </p:val>
                                        </p:tav>
                                        <p:tav tm="100000">
                                          <p:val>
                                            <p:strVal val="#ppt_y"/>
                                          </p:val>
                                        </p:tav>
                                      </p:tavLst>
                                    </p:anim>
                                  </p:childTnLst>
                                </p:cTn>
                              </p:par>
                              <p:par>
                                <p:cTn id="1044" presetID="19" presetClass="entr" presetSubtype="10" fill="hold" grpId="1" nodeType="withEffect">
                                  <p:stCondLst>
                                    <p:cond delay="0"/>
                                  </p:stCondLst>
                                  <p:childTnLst>
                                    <p:set>
                                      <p:cBhvr>
                                        <p:cTn id="1045" dur="1" fill="hold">
                                          <p:stCondLst>
                                            <p:cond delay="0"/>
                                          </p:stCondLst>
                                        </p:cTn>
                                        <p:tgtEl>
                                          <p:spTgt spid="60"/>
                                        </p:tgtEl>
                                        <p:attrNameLst>
                                          <p:attrName>style.visibility</p:attrName>
                                        </p:attrNameLst>
                                      </p:cBhvr>
                                      <p:to>
                                        <p:strVal val="visible"/>
                                      </p:to>
                                    </p:set>
                                    <p:anim calcmode="lin" valueType="num">
                                      <p:cBhvr>
                                        <p:cTn id="1046" dur="4000" fill="hold"/>
                                        <p:tgtEl>
                                          <p:spTgt spid="60"/>
                                        </p:tgtEl>
                                        <p:attrNameLst>
                                          <p:attrName>ppt_w</p:attrName>
                                        </p:attrNameLst>
                                      </p:cBhvr>
                                      <p:tavLst>
                                        <p:tav tm="0" fmla="#ppt_w*sin(2.5*pi*$)">
                                          <p:val>
                                            <p:fltVal val="0"/>
                                          </p:val>
                                        </p:tav>
                                        <p:tav tm="100000">
                                          <p:val>
                                            <p:fltVal val="1"/>
                                          </p:val>
                                        </p:tav>
                                      </p:tavLst>
                                    </p:anim>
                                    <p:anim calcmode="lin" valueType="num">
                                      <p:cBhvr>
                                        <p:cTn id="1047" dur="4000" fill="hold"/>
                                        <p:tgtEl>
                                          <p:spTgt spid="60"/>
                                        </p:tgtEl>
                                        <p:attrNameLst>
                                          <p:attrName>ppt_h</p:attrName>
                                        </p:attrNameLst>
                                      </p:cBhvr>
                                      <p:tavLst>
                                        <p:tav tm="0">
                                          <p:val>
                                            <p:strVal val="#ppt_h"/>
                                          </p:val>
                                        </p:tav>
                                        <p:tav tm="100000">
                                          <p:val>
                                            <p:strVal val="#ppt_h"/>
                                          </p:val>
                                        </p:tav>
                                      </p:tavLst>
                                    </p:anim>
                                  </p:childTnLst>
                                </p:cTn>
                              </p:par>
                              <p:par>
                                <p:cTn id="1048" presetID="2" presetClass="exit" presetSubtype="8" fill="hold" grpId="2" nodeType="withEffect">
                                  <p:stCondLst>
                                    <p:cond delay="0"/>
                                  </p:stCondLst>
                                  <p:childTnLst>
                                    <p:anim calcmode="lin" valueType="num">
                                      <p:cBhvr additive="base">
                                        <p:cTn id="1049" dur="4500"/>
                                        <p:tgtEl>
                                          <p:spTgt spid="60"/>
                                        </p:tgtEl>
                                        <p:attrNameLst>
                                          <p:attrName>ppt_x</p:attrName>
                                        </p:attrNameLst>
                                      </p:cBhvr>
                                      <p:tavLst>
                                        <p:tav tm="0">
                                          <p:val>
                                            <p:strVal val="ppt_x"/>
                                          </p:val>
                                        </p:tav>
                                        <p:tav tm="100000">
                                          <p:val>
                                            <p:strVal val="0-ppt_w/2"/>
                                          </p:val>
                                        </p:tav>
                                      </p:tavLst>
                                    </p:anim>
                                    <p:anim calcmode="lin" valueType="num">
                                      <p:cBhvr additive="base">
                                        <p:cTn id="1050" dur="4500"/>
                                        <p:tgtEl>
                                          <p:spTgt spid="60"/>
                                        </p:tgtEl>
                                        <p:attrNameLst>
                                          <p:attrName>ppt_y</p:attrName>
                                        </p:attrNameLst>
                                      </p:cBhvr>
                                      <p:tavLst>
                                        <p:tav tm="0">
                                          <p:val>
                                            <p:strVal val="ppt_y"/>
                                          </p:val>
                                        </p:tav>
                                        <p:tav tm="100000">
                                          <p:val>
                                            <p:strVal val="ppt_y"/>
                                          </p:val>
                                        </p:tav>
                                      </p:tavLst>
                                    </p:anim>
                                    <p:set>
                                      <p:cBhvr>
                                        <p:cTn id="1051" dur="1" fill="hold">
                                          <p:stCondLst>
                                            <p:cond delay="4499"/>
                                          </p:stCondLst>
                                        </p:cTn>
                                        <p:tgtEl>
                                          <p:spTgt spid="60"/>
                                        </p:tgtEl>
                                        <p:attrNameLst>
                                          <p:attrName>style.visibility</p:attrName>
                                        </p:attrNameLst>
                                      </p:cBhvr>
                                      <p:to>
                                        <p:strVal val="hidden"/>
                                      </p:to>
                                    </p:set>
                                  </p:childTnLst>
                                </p:cTn>
                              </p:par>
                              <p:par>
                                <p:cTn id="1052" presetID="3" presetClass="exit" presetSubtype="5" fill="hold" grpId="3" nodeType="withEffect">
                                  <p:stCondLst>
                                    <p:cond delay="0"/>
                                  </p:stCondLst>
                                  <p:childTnLst>
                                    <p:animEffect transition="out" filter="blinds(vertical)">
                                      <p:cBhvr>
                                        <p:cTn id="1053" dur="5500"/>
                                        <p:tgtEl>
                                          <p:spTgt spid="60"/>
                                        </p:tgtEl>
                                      </p:cBhvr>
                                    </p:animEffect>
                                    <p:set>
                                      <p:cBhvr>
                                        <p:cTn id="1054" dur="1" fill="hold">
                                          <p:stCondLst>
                                            <p:cond delay="5499"/>
                                          </p:stCondLst>
                                        </p:cTn>
                                        <p:tgtEl>
                                          <p:spTgt spid="60"/>
                                        </p:tgtEl>
                                        <p:attrNameLst>
                                          <p:attrName>style.visibility</p:attrName>
                                        </p:attrNameLst>
                                      </p:cBhvr>
                                      <p:to>
                                        <p:strVal val="hidden"/>
                                      </p:to>
                                    </p:set>
                                  </p:childTnLst>
                                </p:cTn>
                              </p:par>
                              <p:par>
                                <p:cTn id="1055" presetID="2" presetClass="entr" presetSubtype="8" fill="hold" grpId="0" nodeType="withEffect">
                                  <p:stCondLst>
                                    <p:cond delay="0"/>
                                  </p:stCondLst>
                                  <p:childTnLst>
                                    <p:set>
                                      <p:cBhvr>
                                        <p:cTn id="1056" dur="1" fill="hold">
                                          <p:stCondLst>
                                            <p:cond delay="0"/>
                                          </p:stCondLst>
                                        </p:cTn>
                                        <p:tgtEl>
                                          <p:spTgt spid="59"/>
                                        </p:tgtEl>
                                        <p:attrNameLst>
                                          <p:attrName>style.visibility</p:attrName>
                                        </p:attrNameLst>
                                      </p:cBhvr>
                                      <p:to>
                                        <p:strVal val="visible"/>
                                      </p:to>
                                    </p:set>
                                    <p:anim calcmode="lin" valueType="num">
                                      <p:cBhvr additive="base">
                                        <p:cTn id="1057" dur="4000" fill="hold"/>
                                        <p:tgtEl>
                                          <p:spTgt spid="59"/>
                                        </p:tgtEl>
                                        <p:attrNameLst>
                                          <p:attrName>ppt_x</p:attrName>
                                        </p:attrNameLst>
                                      </p:cBhvr>
                                      <p:tavLst>
                                        <p:tav tm="0">
                                          <p:val>
                                            <p:strVal val="0-#ppt_w/2"/>
                                          </p:val>
                                        </p:tav>
                                        <p:tav tm="100000">
                                          <p:val>
                                            <p:strVal val="#ppt_x"/>
                                          </p:val>
                                        </p:tav>
                                      </p:tavLst>
                                    </p:anim>
                                    <p:anim calcmode="lin" valueType="num">
                                      <p:cBhvr additive="base">
                                        <p:cTn id="1058" dur="4000" fill="hold"/>
                                        <p:tgtEl>
                                          <p:spTgt spid="59"/>
                                        </p:tgtEl>
                                        <p:attrNameLst>
                                          <p:attrName>ppt_y</p:attrName>
                                        </p:attrNameLst>
                                      </p:cBhvr>
                                      <p:tavLst>
                                        <p:tav tm="0">
                                          <p:val>
                                            <p:strVal val="#ppt_y"/>
                                          </p:val>
                                        </p:tav>
                                        <p:tav tm="100000">
                                          <p:val>
                                            <p:strVal val="#ppt_y"/>
                                          </p:val>
                                        </p:tav>
                                      </p:tavLst>
                                    </p:anim>
                                  </p:childTnLst>
                                </p:cTn>
                              </p:par>
                              <p:par>
                                <p:cTn id="1059" presetID="19" presetClass="entr" presetSubtype="10" fill="hold" grpId="1" nodeType="withEffect">
                                  <p:stCondLst>
                                    <p:cond delay="0"/>
                                  </p:stCondLst>
                                  <p:childTnLst>
                                    <p:set>
                                      <p:cBhvr>
                                        <p:cTn id="1060" dur="1" fill="hold">
                                          <p:stCondLst>
                                            <p:cond delay="0"/>
                                          </p:stCondLst>
                                        </p:cTn>
                                        <p:tgtEl>
                                          <p:spTgt spid="59"/>
                                        </p:tgtEl>
                                        <p:attrNameLst>
                                          <p:attrName>style.visibility</p:attrName>
                                        </p:attrNameLst>
                                      </p:cBhvr>
                                      <p:to>
                                        <p:strVal val="visible"/>
                                      </p:to>
                                    </p:set>
                                    <p:anim calcmode="lin" valueType="num">
                                      <p:cBhvr>
                                        <p:cTn id="1061" dur="4000" fill="hold"/>
                                        <p:tgtEl>
                                          <p:spTgt spid="59"/>
                                        </p:tgtEl>
                                        <p:attrNameLst>
                                          <p:attrName>ppt_w</p:attrName>
                                        </p:attrNameLst>
                                      </p:cBhvr>
                                      <p:tavLst>
                                        <p:tav tm="0" fmla="#ppt_w*sin(2.5*pi*$)">
                                          <p:val>
                                            <p:fltVal val="0"/>
                                          </p:val>
                                        </p:tav>
                                        <p:tav tm="100000">
                                          <p:val>
                                            <p:fltVal val="1"/>
                                          </p:val>
                                        </p:tav>
                                      </p:tavLst>
                                    </p:anim>
                                    <p:anim calcmode="lin" valueType="num">
                                      <p:cBhvr>
                                        <p:cTn id="1062" dur="4000" fill="hold"/>
                                        <p:tgtEl>
                                          <p:spTgt spid="59"/>
                                        </p:tgtEl>
                                        <p:attrNameLst>
                                          <p:attrName>ppt_h</p:attrName>
                                        </p:attrNameLst>
                                      </p:cBhvr>
                                      <p:tavLst>
                                        <p:tav tm="0">
                                          <p:val>
                                            <p:strVal val="#ppt_h"/>
                                          </p:val>
                                        </p:tav>
                                        <p:tav tm="100000">
                                          <p:val>
                                            <p:strVal val="#ppt_h"/>
                                          </p:val>
                                        </p:tav>
                                      </p:tavLst>
                                    </p:anim>
                                  </p:childTnLst>
                                </p:cTn>
                              </p:par>
                              <p:par>
                                <p:cTn id="1063" presetID="2" presetClass="exit" presetSubtype="8" fill="hold" grpId="2" nodeType="withEffect">
                                  <p:stCondLst>
                                    <p:cond delay="0"/>
                                  </p:stCondLst>
                                  <p:childTnLst>
                                    <p:anim calcmode="lin" valueType="num">
                                      <p:cBhvr additive="base">
                                        <p:cTn id="1064" dur="4500"/>
                                        <p:tgtEl>
                                          <p:spTgt spid="59"/>
                                        </p:tgtEl>
                                        <p:attrNameLst>
                                          <p:attrName>ppt_x</p:attrName>
                                        </p:attrNameLst>
                                      </p:cBhvr>
                                      <p:tavLst>
                                        <p:tav tm="0">
                                          <p:val>
                                            <p:strVal val="ppt_x"/>
                                          </p:val>
                                        </p:tav>
                                        <p:tav tm="100000">
                                          <p:val>
                                            <p:strVal val="0-ppt_w/2"/>
                                          </p:val>
                                        </p:tav>
                                      </p:tavLst>
                                    </p:anim>
                                    <p:anim calcmode="lin" valueType="num">
                                      <p:cBhvr additive="base">
                                        <p:cTn id="1065" dur="4500"/>
                                        <p:tgtEl>
                                          <p:spTgt spid="59"/>
                                        </p:tgtEl>
                                        <p:attrNameLst>
                                          <p:attrName>ppt_y</p:attrName>
                                        </p:attrNameLst>
                                      </p:cBhvr>
                                      <p:tavLst>
                                        <p:tav tm="0">
                                          <p:val>
                                            <p:strVal val="ppt_y"/>
                                          </p:val>
                                        </p:tav>
                                        <p:tav tm="100000">
                                          <p:val>
                                            <p:strVal val="ppt_y"/>
                                          </p:val>
                                        </p:tav>
                                      </p:tavLst>
                                    </p:anim>
                                    <p:set>
                                      <p:cBhvr>
                                        <p:cTn id="1066" dur="1" fill="hold">
                                          <p:stCondLst>
                                            <p:cond delay="4499"/>
                                          </p:stCondLst>
                                        </p:cTn>
                                        <p:tgtEl>
                                          <p:spTgt spid="59"/>
                                        </p:tgtEl>
                                        <p:attrNameLst>
                                          <p:attrName>style.visibility</p:attrName>
                                        </p:attrNameLst>
                                      </p:cBhvr>
                                      <p:to>
                                        <p:strVal val="hidden"/>
                                      </p:to>
                                    </p:set>
                                  </p:childTnLst>
                                </p:cTn>
                              </p:par>
                              <p:par>
                                <p:cTn id="1067" presetID="3" presetClass="exit" presetSubtype="5" fill="hold" grpId="3" nodeType="withEffect">
                                  <p:stCondLst>
                                    <p:cond delay="0"/>
                                  </p:stCondLst>
                                  <p:childTnLst>
                                    <p:animEffect transition="out" filter="blinds(vertical)">
                                      <p:cBhvr>
                                        <p:cTn id="1068" dur="5500"/>
                                        <p:tgtEl>
                                          <p:spTgt spid="59"/>
                                        </p:tgtEl>
                                      </p:cBhvr>
                                    </p:animEffect>
                                    <p:set>
                                      <p:cBhvr>
                                        <p:cTn id="1069" dur="1" fill="hold">
                                          <p:stCondLst>
                                            <p:cond delay="5499"/>
                                          </p:stCondLst>
                                        </p:cTn>
                                        <p:tgtEl>
                                          <p:spTgt spid="59"/>
                                        </p:tgtEl>
                                        <p:attrNameLst>
                                          <p:attrName>style.visibility</p:attrName>
                                        </p:attrNameLst>
                                      </p:cBhvr>
                                      <p:to>
                                        <p:strVal val="hidden"/>
                                      </p:to>
                                    </p:set>
                                  </p:childTnLst>
                                </p:cTn>
                              </p:par>
                              <p:par>
                                <p:cTn id="1070" presetID="2" presetClass="entr" presetSubtype="8" fill="hold" grpId="0" nodeType="withEffect">
                                  <p:stCondLst>
                                    <p:cond delay="0"/>
                                  </p:stCondLst>
                                  <p:childTnLst>
                                    <p:set>
                                      <p:cBhvr>
                                        <p:cTn id="1071" dur="1" fill="hold">
                                          <p:stCondLst>
                                            <p:cond delay="0"/>
                                          </p:stCondLst>
                                        </p:cTn>
                                        <p:tgtEl>
                                          <p:spTgt spid="58"/>
                                        </p:tgtEl>
                                        <p:attrNameLst>
                                          <p:attrName>style.visibility</p:attrName>
                                        </p:attrNameLst>
                                      </p:cBhvr>
                                      <p:to>
                                        <p:strVal val="visible"/>
                                      </p:to>
                                    </p:set>
                                    <p:anim calcmode="lin" valueType="num">
                                      <p:cBhvr additive="base">
                                        <p:cTn id="1072" dur="4000" fill="hold"/>
                                        <p:tgtEl>
                                          <p:spTgt spid="58"/>
                                        </p:tgtEl>
                                        <p:attrNameLst>
                                          <p:attrName>ppt_x</p:attrName>
                                        </p:attrNameLst>
                                      </p:cBhvr>
                                      <p:tavLst>
                                        <p:tav tm="0">
                                          <p:val>
                                            <p:strVal val="0-#ppt_w/2"/>
                                          </p:val>
                                        </p:tav>
                                        <p:tav tm="100000">
                                          <p:val>
                                            <p:strVal val="#ppt_x"/>
                                          </p:val>
                                        </p:tav>
                                      </p:tavLst>
                                    </p:anim>
                                    <p:anim calcmode="lin" valueType="num">
                                      <p:cBhvr additive="base">
                                        <p:cTn id="1073" dur="4000" fill="hold"/>
                                        <p:tgtEl>
                                          <p:spTgt spid="58"/>
                                        </p:tgtEl>
                                        <p:attrNameLst>
                                          <p:attrName>ppt_y</p:attrName>
                                        </p:attrNameLst>
                                      </p:cBhvr>
                                      <p:tavLst>
                                        <p:tav tm="0">
                                          <p:val>
                                            <p:strVal val="#ppt_y"/>
                                          </p:val>
                                        </p:tav>
                                        <p:tav tm="100000">
                                          <p:val>
                                            <p:strVal val="#ppt_y"/>
                                          </p:val>
                                        </p:tav>
                                      </p:tavLst>
                                    </p:anim>
                                  </p:childTnLst>
                                </p:cTn>
                              </p:par>
                              <p:par>
                                <p:cTn id="1074" presetID="19" presetClass="entr" presetSubtype="10" fill="hold" grpId="1" nodeType="withEffect">
                                  <p:stCondLst>
                                    <p:cond delay="0"/>
                                  </p:stCondLst>
                                  <p:childTnLst>
                                    <p:set>
                                      <p:cBhvr>
                                        <p:cTn id="1075" dur="1" fill="hold">
                                          <p:stCondLst>
                                            <p:cond delay="0"/>
                                          </p:stCondLst>
                                        </p:cTn>
                                        <p:tgtEl>
                                          <p:spTgt spid="58"/>
                                        </p:tgtEl>
                                        <p:attrNameLst>
                                          <p:attrName>style.visibility</p:attrName>
                                        </p:attrNameLst>
                                      </p:cBhvr>
                                      <p:to>
                                        <p:strVal val="visible"/>
                                      </p:to>
                                    </p:set>
                                    <p:anim calcmode="lin" valueType="num">
                                      <p:cBhvr>
                                        <p:cTn id="1076" dur="4000" fill="hold"/>
                                        <p:tgtEl>
                                          <p:spTgt spid="58"/>
                                        </p:tgtEl>
                                        <p:attrNameLst>
                                          <p:attrName>ppt_w</p:attrName>
                                        </p:attrNameLst>
                                      </p:cBhvr>
                                      <p:tavLst>
                                        <p:tav tm="0" fmla="#ppt_w*sin(2.5*pi*$)">
                                          <p:val>
                                            <p:fltVal val="0"/>
                                          </p:val>
                                        </p:tav>
                                        <p:tav tm="100000">
                                          <p:val>
                                            <p:fltVal val="1"/>
                                          </p:val>
                                        </p:tav>
                                      </p:tavLst>
                                    </p:anim>
                                    <p:anim calcmode="lin" valueType="num">
                                      <p:cBhvr>
                                        <p:cTn id="1077" dur="4000" fill="hold"/>
                                        <p:tgtEl>
                                          <p:spTgt spid="58"/>
                                        </p:tgtEl>
                                        <p:attrNameLst>
                                          <p:attrName>ppt_h</p:attrName>
                                        </p:attrNameLst>
                                      </p:cBhvr>
                                      <p:tavLst>
                                        <p:tav tm="0">
                                          <p:val>
                                            <p:strVal val="#ppt_h"/>
                                          </p:val>
                                        </p:tav>
                                        <p:tav tm="100000">
                                          <p:val>
                                            <p:strVal val="#ppt_h"/>
                                          </p:val>
                                        </p:tav>
                                      </p:tavLst>
                                    </p:anim>
                                  </p:childTnLst>
                                </p:cTn>
                              </p:par>
                              <p:par>
                                <p:cTn id="1078" presetID="2" presetClass="exit" presetSubtype="8" fill="hold" grpId="2" nodeType="withEffect">
                                  <p:stCondLst>
                                    <p:cond delay="0"/>
                                  </p:stCondLst>
                                  <p:childTnLst>
                                    <p:anim calcmode="lin" valueType="num">
                                      <p:cBhvr additive="base">
                                        <p:cTn id="1079" dur="4500"/>
                                        <p:tgtEl>
                                          <p:spTgt spid="58"/>
                                        </p:tgtEl>
                                        <p:attrNameLst>
                                          <p:attrName>ppt_x</p:attrName>
                                        </p:attrNameLst>
                                      </p:cBhvr>
                                      <p:tavLst>
                                        <p:tav tm="0">
                                          <p:val>
                                            <p:strVal val="ppt_x"/>
                                          </p:val>
                                        </p:tav>
                                        <p:tav tm="100000">
                                          <p:val>
                                            <p:strVal val="0-ppt_w/2"/>
                                          </p:val>
                                        </p:tav>
                                      </p:tavLst>
                                    </p:anim>
                                    <p:anim calcmode="lin" valueType="num">
                                      <p:cBhvr additive="base">
                                        <p:cTn id="1080" dur="4500"/>
                                        <p:tgtEl>
                                          <p:spTgt spid="58"/>
                                        </p:tgtEl>
                                        <p:attrNameLst>
                                          <p:attrName>ppt_y</p:attrName>
                                        </p:attrNameLst>
                                      </p:cBhvr>
                                      <p:tavLst>
                                        <p:tav tm="0">
                                          <p:val>
                                            <p:strVal val="ppt_y"/>
                                          </p:val>
                                        </p:tav>
                                        <p:tav tm="100000">
                                          <p:val>
                                            <p:strVal val="ppt_y"/>
                                          </p:val>
                                        </p:tav>
                                      </p:tavLst>
                                    </p:anim>
                                    <p:set>
                                      <p:cBhvr>
                                        <p:cTn id="1081" dur="1" fill="hold">
                                          <p:stCondLst>
                                            <p:cond delay="4499"/>
                                          </p:stCondLst>
                                        </p:cTn>
                                        <p:tgtEl>
                                          <p:spTgt spid="58"/>
                                        </p:tgtEl>
                                        <p:attrNameLst>
                                          <p:attrName>style.visibility</p:attrName>
                                        </p:attrNameLst>
                                      </p:cBhvr>
                                      <p:to>
                                        <p:strVal val="hidden"/>
                                      </p:to>
                                    </p:set>
                                  </p:childTnLst>
                                </p:cTn>
                              </p:par>
                              <p:par>
                                <p:cTn id="1082" presetID="3" presetClass="exit" presetSubtype="5" fill="hold" grpId="3" nodeType="withEffect">
                                  <p:stCondLst>
                                    <p:cond delay="0"/>
                                  </p:stCondLst>
                                  <p:childTnLst>
                                    <p:animEffect transition="out" filter="blinds(vertical)">
                                      <p:cBhvr>
                                        <p:cTn id="1083" dur="5500"/>
                                        <p:tgtEl>
                                          <p:spTgt spid="58"/>
                                        </p:tgtEl>
                                      </p:cBhvr>
                                    </p:animEffect>
                                    <p:set>
                                      <p:cBhvr>
                                        <p:cTn id="1084" dur="1" fill="hold">
                                          <p:stCondLst>
                                            <p:cond delay="5499"/>
                                          </p:stCondLst>
                                        </p:cTn>
                                        <p:tgtEl>
                                          <p:spTgt spid="58"/>
                                        </p:tgtEl>
                                        <p:attrNameLst>
                                          <p:attrName>style.visibility</p:attrName>
                                        </p:attrNameLst>
                                      </p:cBhvr>
                                      <p:to>
                                        <p:strVal val="hidden"/>
                                      </p:to>
                                    </p:set>
                                  </p:childTnLst>
                                </p:cTn>
                              </p:par>
                              <p:par>
                                <p:cTn id="1085" presetID="2" presetClass="entr" presetSubtype="8" fill="hold" grpId="0" nodeType="withEffect">
                                  <p:stCondLst>
                                    <p:cond delay="0"/>
                                  </p:stCondLst>
                                  <p:childTnLst>
                                    <p:set>
                                      <p:cBhvr>
                                        <p:cTn id="1086" dur="1" fill="hold">
                                          <p:stCondLst>
                                            <p:cond delay="0"/>
                                          </p:stCondLst>
                                        </p:cTn>
                                        <p:tgtEl>
                                          <p:spTgt spid="57"/>
                                        </p:tgtEl>
                                        <p:attrNameLst>
                                          <p:attrName>style.visibility</p:attrName>
                                        </p:attrNameLst>
                                      </p:cBhvr>
                                      <p:to>
                                        <p:strVal val="visible"/>
                                      </p:to>
                                    </p:set>
                                    <p:anim calcmode="lin" valueType="num">
                                      <p:cBhvr additive="base">
                                        <p:cTn id="1087" dur="4000" fill="hold"/>
                                        <p:tgtEl>
                                          <p:spTgt spid="57"/>
                                        </p:tgtEl>
                                        <p:attrNameLst>
                                          <p:attrName>ppt_x</p:attrName>
                                        </p:attrNameLst>
                                      </p:cBhvr>
                                      <p:tavLst>
                                        <p:tav tm="0">
                                          <p:val>
                                            <p:strVal val="0-#ppt_w/2"/>
                                          </p:val>
                                        </p:tav>
                                        <p:tav tm="100000">
                                          <p:val>
                                            <p:strVal val="#ppt_x"/>
                                          </p:val>
                                        </p:tav>
                                      </p:tavLst>
                                    </p:anim>
                                    <p:anim calcmode="lin" valueType="num">
                                      <p:cBhvr additive="base">
                                        <p:cTn id="1088" dur="4000" fill="hold"/>
                                        <p:tgtEl>
                                          <p:spTgt spid="57"/>
                                        </p:tgtEl>
                                        <p:attrNameLst>
                                          <p:attrName>ppt_y</p:attrName>
                                        </p:attrNameLst>
                                      </p:cBhvr>
                                      <p:tavLst>
                                        <p:tav tm="0">
                                          <p:val>
                                            <p:strVal val="#ppt_y"/>
                                          </p:val>
                                        </p:tav>
                                        <p:tav tm="100000">
                                          <p:val>
                                            <p:strVal val="#ppt_y"/>
                                          </p:val>
                                        </p:tav>
                                      </p:tavLst>
                                    </p:anim>
                                  </p:childTnLst>
                                </p:cTn>
                              </p:par>
                              <p:par>
                                <p:cTn id="1089" presetID="19" presetClass="entr" presetSubtype="10" fill="hold" grpId="1" nodeType="withEffect">
                                  <p:stCondLst>
                                    <p:cond delay="0"/>
                                  </p:stCondLst>
                                  <p:childTnLst>
                                    <p:set>
                                      <p:cBhvr>
                                        <p:cTn id="1090" dur="1" fill="hold">
                                          <p:stCondLst>
                                            <p:cond delay="0"/>
                                          </p:stCondLst>
                                        </p:cTn>
                                        <p:tgtEl>
                                          <p:spTgt spid="57"/>
                                        </p:tgtEl>
                                        <p:attrNameLst>
                                          <p:attrName>style.visibility</p:attrName>
                                        </p:attrNameLst>
                                      </p:cBhvr>
                                      <p:to>
                                        <p:strVal val="visible"/>
                                      </p:to>
                                    </p:set>
                                    <p:anim calcmode="lin" valueType="num">
                                      <p:cBhvr>
                                        <p:cTn id="1091" dur="4000" fill="hold"/>
                                        <p:tgtEl>
                                          <p:spTgt spid="57"/>
                                        </p:tgtEl>
                                        <p:attrNameLst>
                                          <p:attrName>ppt_w</p:attrName>
                                        </p:attrNameLst>
                                      </p:cBhvr>
                                      <p:tavLst>
                                        <p:tav tm="0" fmla="#ppt_w*sin(2.5*pi*$)">
                                          <p:val>
                                            <p:fltVal val="0"/>
                                          </p:val>
                                        </p:tav>
                                        <p:tav tm="100000">
                                          <p:val>
                                            <p:fltVal val="1"/>
                                          </p:val>
                                        </p:tav>
                                      </p:tavLst>
                                    </p:anim>
                                    <p:anim calcmode="lin" valueType="num">
                                      <p:cBhvr>
                                        <p:cTn id="1092" dur="4000" fill="hold"/>
                                        <p:tgtEl>
                                          <p:spTgt spid="57"/>
                                        </p:tgtEl>
                                        <p:attrNameLst>
                                          <p:attrName>ppt_h</p:attrName>
                                        </p:attrNameLst>
                                      </p:cBhvr>
                                      <p:tavLst>
                                        <p:tav tm="0">
                                          <p:val>
                                            <p:strVal val="#ppt_h"/>
                                          </p:val>
                                        </p:tav>
                                        <p:tav tm="100000">
                                          <p:val>
                                            <p:strVal val="#ppt_h"/>
                                          </p:val>
                                        </p:tav>
                                      </p:tavLst>
                                    </p:anim>
                                  </p:childTnLst>
                                </p:cTn>
                              </p:par>
                              <p:par>
                                <p:cTn id="1093" presetID="2" presetClass="exit" presetSubtype="8" fill="hold" grpId="2" nodeType="withEffect">
                                  <p:stCondLst>
                                    <p:cond delay="0"/>
                                  </p:stCondLst>
                                  <p:childTnLst>
                                    <p:anim calcmode="lin" valueType="num">
                                      <p:cBhvr additive="base">
                                        <p:cTn id="1094" dur="4500"/>
                                        <p:tgtEl>
                                          <p:spTgt spid="57"/>
                                        </p:tgtEl>
                                        <p:attrNameLst>
                                          <p:attrName>ppt_x</p:attrName>
                                        </p:attrNameLst>
                                      </p:cBhvr>
                                      <p:tavLst>
                                        <p:tav tm="0">
                                          <p:val>
                                            <p:strVal val="ppt_x"/>
                                          </p:val>
                                        </p:tav>
                                        <p:tav tm="100000">
                                          <p:val>
                                            <p:strVal val="0-ppt_w/2"/>
                                          </p:val>
                                        </p:tav>
                                      </p:tavLst>
                                    </p:anim>
                                    <p:anim calcmode="lin" valueType="num">
                                      <p:cBhvr additive="base">
                                        <p:cTn id="1095" dur="4500"/>
                                        <p:tgtEl>
                                          <p:spTgt spid="57"/>
                                        </p:tgtEl>
                                        <p:attrNameLst>
                                          <p:attrName>ppt_y</p:attrName>
                                        </p:attrNameLst>
                                      </p:cBhvr>
                                      <p:tavLst>
                                        <p:tav tm="0">
                                          <p:val>
                                            <p:strVal val="ppt_y"/>
                                          </p:val>
                                        </p:tav>
                                        <p:tav tm="100000">
                                          <p:val>
                                            <p:strVal val="ppt_y"/>
                                          </p:val>
                                        </p:tav>
                                      </p:tavLst>
                                    </p:anim>
                                    <p:set>
                                      <p:cBhvr>
                                        <p:cTn id="1096" dur="1" fill="hold">
                                          <p:stCondLst>
                                            <p:cond delay="4499"/>
                                          </p:stCondLst>
                                        </p:cTn>
                                        <p:tgtEl>
                                          <p:spTgt spid="57"/>
                                        </p:tgtEl>
                                        <p:attrNameLst>
                                          <p:attrName>style.visibility</p:attrName>
                                        </p:attrNameLst>
                                      </p:cBhvr>
                                      <p:to>
                                        <p:strVal val="hidden"/>
                                      </p:to>
                                    </p:set>
                                  </p:childTnLst>
                                </p:cTn>
                              </p:par>
                              <p:par>
                                <p:cTn id="1097" presetID="3" presetClass="exit" presetSubtype="5" fill="hold" grpId="3" nodeType="withEffect">
                                  <p:stCondLst>
                                    <p:cond delay="0"/>
                                  </p:stCondLst>
                                  <p:childTnLst>
                                    <p:animEffect transition="out" filter="blinds(vertical)">
                                      <p:cBhvr>
                                        <p:cTn id="1098" dur="5500"/>
                                        <p:tgtEl>
                                          <p:spTgt spid="57"/>
                                        </p:tgtEl>
                                      </p:cBhvr>
                                    </p:animEffect>
                                    <p:set>
                                      <p:cBhvr>
                                        <p:cTn id="1099" dur="1" fill="hold">
                                          <p:stCondLst>
                                            <p:cond delay="5499"/>
                                          </p:stCondLst>
                                        </p:cTn>
                                        <p:tgtEl>
                                          <p:spTgt spid="57"/>
                                        </p:tgtEl>
                                        <p:attrNameLst>
                                          <p:attrName>style.visibility</p:attrName>
                                        </p:attrNameLst>
                                      </p:cBhvr>
                                      <p:to>
                                        <p:strVal val="hidden"/>
                                      </p:to>
                                    </p:set>
                                  </p:childTnLst>
                                </p:cTn>
                              </p:par>
                              <p:par>
                                <p:cTn id="1100" presetID="2" presetClass="entr" presetSubtype="8" fill="hold" grpId="0" nodeType="withEffect">
                                  <p:stCondLst>
                                    <p:cond delay="0"/>
                                  </p:stCondLst>
                                  <p:childTnLst>
                                    <p:set>
                                      <p:cBhvr>
                                        <p:cTn id="1101" dur="1" fill="hold">
                                          <p:stCondLst>
                                            <p:cond delay="0"/>
                                          </p:stCondLst>
                                        </p:cTn>
                                        <p:tgtEl>
                                          <p:spTgt spid="56"/>
                                        </p:tgtEl>
                                        <p:attrNameLst>
                                          <p:attrName>style.visibility</p:attrName>
                                        </p:attrNameLst>
                                      </p:cBhvr>
                                      <p:to>
                                        <p:strVal val="visible"/>
                                      </p:to>
                                    </p:set>
                                    <p:anim calcmode="lin" valueType="num">
                                      <p:cBhvr additive="base">
                                        <p:cTn id="1102" dur="4000" fill="hold"/>
                                        <p:tgtEl>
                                          <p:spTgt spid="56"/>
                                        </p:tgtEl>
                                        <p:attrNameLst>
                                          <p:attrName>ppt_x</p:attrName>
                                        </p:attrNameLst>
                                      </p:cBhvr>
                                      <p:tavLst>
                                        <p:tav tm="0">
                                          <p:val>
                                            <p:strVal val="0-#ppt_w/2"/>
                                          </p:val>
                                        </p:tav>
                                        <p:tav tm="100000">
                                          <p:val>
                                            <p:strVal val="#ppt_x"/>
                                          </p:val>
                                        </p:tav>
                                      </p:tavLst>
                                    </p:anim>
                                    <p:anim calcmode="lin" valueType="num">
                                      <p:cBhvr additive="base">
                                        <p:cTn id="1103" dur="4000" fill="hold"/>
                                        <p:tgtEl>
                                          <p:spTgt spid="56"/>
                                        </p:tgtEl>
                                        <p:attrNameLst>
                                          <p:attrName>ppt_y</p:attrName>
                                        </p:attrNameLst>
                                      </p:cBhvr>
                                      <p:tavLst>
                                        <p:tav tm="0">
                                          <p:val>
                                            <p:strVal val="#ppt_y"/>
                                          </p:val>
                                        </p:tav>
                                        <p:tav tm="100000">
                                          <p:val>
                                            <p:strVal val="#ppt_y"/>
                                          </p:val>
                                        </p:tav>
                                      </p:tavLst>
                                    </p:anim>
                                  </p:childTnLst>
                                </p:cTn>
                              </p:par>
                              <p:par>
                                <p:cTn id="1104" presetID="19" presetClass="entr" presetSubtype="10" fill="hold" grpId="1" nodeType="withEffect">
                                  <p:stCondLst>
                                    <p:cond delay="0"/>
                                  </p:stCondLst>
                                  <p:childTnLst>
                                    <p:set>
                                      <p:cBhvr>
                                        <p:cTn id="1105" dur="1" fill="hold">
                                          <p:stCondLst>
                                            <p:cond delay="0"/>
                                          </p:stCondLst>
                                        </p:cTn>
                                        <p:tgtEl>
                                          <p:spTgt spid="56"/>
                                        </p:tgtEl>
                                        <p:attrNameLst>
                                          <p:attrName>style.visibility</p:attrName>
                                        </p:attrNameLst>
                                      </p:cBhvr>
                                      <p:to>
                                        <p:strVal val="visible"/>
                                      </p:to>
                                    </p:set>
                                    <p:anim calcmode="lin" valueType="num">
                                      <p:cBhvr>
                                        <p:cTn id="1106" dur="4000" fill="hold"/>
                                        <p:tgtEl>
                                          <p:spTgt spid="56"/>
                                        </p:tgtEl>
                                        <p:attrNameLst>
                                          <p:attrName>ppt_w</p:attrName>
                                        </p:attrNameLst>
                                      </p:cBhvr>
                                      <p:tavLst>
                                        <p:tav tm="0" fmla="#ppt_w*sin(2.5*pi*$)">
                                          <p:val>
                                            <p:fltVal val="0"/>
                                          </p:val>
                                        </p:tav>
                                        <p:tav tm="100000">
                                          <p:val>
                                            <p:fltVal val="1"/>
                                          </p:val>
                                        </p:tav>
                                      </p:tavLst>
                                    </p:anim>
                                    <p:anim calcmode="lin" valueType="num">
                                      <p:cBhvr>
                                        <p:cTn id="1107" dur="4000" fill="hold"/>
                                        <p:tgtEl>
                                          <p:spTgt spid="56"/>
                                        </p:tgtEl>
                                        <p:attrNameLst>
                                          <p:attrName>ppt_h</p:attrName>
                                        </p:attrNameLst>
                                      </p:cBhvr>
                                      <p:tavLst>
                                        <p:tav tm="0">
                                          <p:val>
                                            <p:strVal val="#ppt_h"/>
                                          </p:val>
                                        </p:tav>
                                        <p:tav tm="100000">
                                          <p:val>
                                            <p:strVal val="#ppt_h"/>
                                          </p:val>
                                        </p:tav>
                                      </p:tavLst>
                                    </p:anim>
                                  </p:childTnLst>
                                </p:cTn>
                              </p:par>
                              <p:par>
                                <p:cTn id="1108" presetID="2" presetClass="exit" presetSubtype="8" fill="hold" grpId="2" nodeType="withEffect">
                                  <p:stCondLst>
                                    <p:cond delay="0"/>
                                  </p:stCondLst>
                                  <p:childTnLst>
                                    <p:anim calcmode="lin" valueType="num">
                                      <p:cBhvr additive="base">
                                        <p:cTn id="1109" dur="4500"/>
                                        <p:tgtEl>
                                          <p:spTgt spid="56"/>
                                        </p:tgtEl>
                                        <p:attrNameLst>
                                          <p:attrName>ppt_x</p:attrName>
                                        </p:attrNameLst>
                                      </p:cBhvr>
                                      <p:tavLst>
                                        <p:tav tm="0">
                                          <p:val>
                                            <p:strVal val="ppt_x"/>
                                          </p:val>
                                        </p:tav>
                                        <p:tav tm="100000">
                                          <p:val>
                                            <p:strVal val="0-ppt_w/2"/>
                                          </p:val>
                                        </p:tav>
                                      </p:tavLst>
                                    </p:anim>
                                    <p:anim calcmode="lin" valueType="num">
                                      <p:cBhvr additive="base">
                                        <p:cTn id="1110" dur="4500"/>
                                        <p:tgtEl>
                                          <p:spTgt spid="56"/>
                                        </p:tgtEl>
                                        <p:attrNameLst>
                                          <p:attrName>ppt_y</p:attrName>
                                        </p:attrNameLst>
                                      </p:cBhvr>
                                      <p:tavLst>
                                        <p:tav tm="0">
                                          <p:val>
                                            <p:strVal val="ppt_y"/>
                                          </p:val>
                                        </p:tav>
                                        <p:tav tm="100000">
                                          <p:val>
                                            <p:strVal val="ppt_y"/>
                                          </p:val>
                                        </p:tav>
                                      </p:tavLst>
                                    </p:anim>
                                    <p:set>
                                      <p:cBhvr>
                                        <p:cTn id="1111" dur="1" fill="hold">
                                          <p:stCondLst>
                                            <p:cond delay="4499"/>
                                          </p:stCondLst>
                                        </p:cTn>
                                        <p:tgtEl>
                                          <p:spTgt spid="56"/>
                                        </p:tgtEl>
                                        <p:attrNameLst>
                                          <p:attrName>style.visibility</p:attrName>
                                        </p:attrNameLst>
                                      </p:cBhvr>
                                      <p:to>
                                        <p:strVal val="hidden"/>
                                      </p:to>
                                    </p:set>
                                  </p:childTnLst>
                                </p:cTn>
                              </p:par>
                              <p:par>
                                <p:cTn id="1112" presetID="3" presetClass="exit" presetSubtype="5" fill="hold" grpId="3" nodeType="withEffect">
                                  <p:stCondLst>
                                    <p:cond delay="0"/>
                                  </p:stCondLst>
                                  <p:childTnLst>
                                    <p:animEffect transition="out" filter="blinds(vertical)">
                                      <p:cBhvr>
                                        <p:cTn id="1113" dur="5500"/>
                                        <p:tgtEl>
                                          <p:spTgt spid="56"/>
                                        </p:tgtEl>
                                      </p:cBhvr>
                                    </p:animEffect>
                                    <p:set>
                                      <p:cBhvr>
                                        <p:cTn id="1114" dur="1" fill="hold">
                                          <p:stCondLst>
                                            <p:cond delay="5499"/>
                                          </p:stCondLst>
                                        </p:cTn>
                                        <p:tgtEl>
                                          <p:spTgt spid="56"/>
                                        </p:tgtEl>
                                        <p:attrNameLst>
                                          <p:attrName>style.visibility</p:attrName>
                                        </p:attrNameLst>
                                      </p:cBhvr>
                                      <p:to>
                                        <p:strVal val="hidden"/>
                                      </p:to>
                                    </p:set>
                                  </p:childTnLst>
                                </p:cTn>
                              </p:par>
                              <p:par>
                                <p:cTn id="1115" presetID="2" presetClass="entr" presetSubtype="8" fill="hold" grpId="0" nodeType="withEffect">
                                  <p:stCondLst>
                                    <p:cond delay="0"/>
                                  </p:stCondLst>
                                  <p:childTnLst>
                                    <p:set>
                                      <p:cBhvr>
                                        <p:cTn id="1116" dur="1" fill="hold">
                                          <p:stCondLst>
                                            <p:cond delay="0"/>
                                          </p:stCondLst>
                                        </p:cTn>
                                        <p:tgtEl>
                                          <p:spTgt spid="55"/>
                                        </p:tgtEl>
                                        <p:attrNameLst>
                                          <p:attrName>style.visibility</p:attrName>
                                        </p:attrNameLst>
                                      </p:cBhvr>
                                      <p:to>
                                        <p:strVal val="visible"/>
                                      </p:to>
                                    </p:set>
                                    <p:anim calcmode="lin" valueType="num">
                                      <p:cBhvr additive="base">
                                        <p:cTn id="1117" dur="4000" fill="hold"/>
                                        <p:tgtEl>
                                          <p:spTgt spid="55"/>
                                        </p:tgtEl>
                                        <p:attrNameLst>
                                          <p:attrName>ppt_x</p:attrName>
                                        </p:attrNameLst>
                                      </p:cBhvr>
                                      <p:tavLst>
                                        <p:tav tm="0">
                                          <p:val>
                                            <p:strVal val="0-#ppt_w/2"/>
                                          </p:val>
                                        </p:tav>
                                        <p:tav tm="100000">
                                          <p:val>
                                            <p:strVal val="#ppt_x"/>
                                          </p:val>
                                        </p:tav>
                                      </p:tavLst>
                                    </p:anim>
                                    <p:anim calcmode="lin" valueType="num">
                                      <p:cBhvr additive="base">
                                        <p:cTn id="1118" dur="4000" fill="hold"/>
                                        <p:tgtEl>
                                          <p:spTgt spid="55"/>
                                        </p:tgtEl>
                                        <p:attrNameLst>
                                          <p:attrName>ppt_y</p:attrName>
                                        </p:attrNameLst>
                                      </p:cBhvr>
                                      <p:tavLst>
                                        <p:tav tm="0">
                                          <p:val>
                                            <p:strVal val="#ppt_y"/>
                                          </p:val>
                                        </p:tav>
                                        <p:tav tm="100000">
                                          <p:val>
                                            <p:strVal val="#ppt_y"/>
                                          </p:val>
                                        </p:tav>
                                      </p:tavLst>
                                    </p:anim>
                                  </p:childTnLst>
                                </p:cTn>
                              </p:par>
                              <p:par>
                                <p:cTn id="1119" presetID="19" presetClass="entr" presetSubtype="10" fill="hold" grpId="1" nodeType="withEffect">
                                  <p:stCondLst>
                                    <p:cond delay="0"/>
                                  </p:stCondLst>
                                  <p:childTnLst>
                                    <p:set>
                                      <p:cBhvr>
                                        <p:cTn id="1120" dur="1" fill="hold">
                                          <p:stCondLst>
                                            <p:cond delay="0"/>
                                          </p:stCondLst>
                                        </p:cTn>
                                        <p:tgtEl>
                                          <p:spTgt spid="55"/>
                                        </p:tgtEl>
                                        <p:attrNameLst>
                                          <p:attrName>style.visibility</p:attrName>
                                        </p:attrNameLst>
                                      </p:cBhvr>
                                      <p:to>
                                        <p:strVal val="visible"/>
                                      </p:to>
                                    </p:set>
                                    <p:anim calcmode="lin" valueType="num">
                                      <p:cBhvr>
                                        <p:cTn id="1121" dur="4000" fill="hold"/>
                                        <p:tgtEl>
                                          <p:spTgt spid="55"/>
                                        </p:tgtEl>
                                        <p:attrNameLst>
                                          <p:attrName>ppt_w</p:attrName>
                                        </p:attrNameLst>
                                      </p:cBhvr>
                                      <p:tavLst>
                                        <p:tav tm="0" fmla="#ppt_w*sin(2.5*pi*$)">
                                          <p:val>
                                            <p:fltVal val="0"/>
                                          </p:val>
                                        </p:tav>
                                        <p:tav tm="100000">
                                          <p:val>
                                            <p:fltVal val="1"/>
                                          </p:val>
                                        </p:tav>
                                      </p:tavLst>
                                    </p:anim>
                                    <p:anim calcmode="lin" valueType="num">
                                      <p:cBhvr>
                                        <p:cTn id="1122" dur="4000" fill="hold"/>
                                        <p:tgtEl>
                                          <p:spTgt spid="55"/>
                                        </p:tgtEl>
                                        <p:attrNameLst>
                                          <p:attrName>ppt_h</p:attrName>
                                        </p:attrNameLst>
                                      </p:cBhvr>
                                      <p:tavLst>
                                        <p:tav tm="0">
                                          <p:val>
                                            <p:strVal val="#ppt_h"/>
                                          </p:val>
                                        </p:tav>
                                        <p:tav tm="100000">
                                          <p:val>
                                            <p:strVal val="#ppt_h"/>
                                          </p:val>
                                        </p:tav>
                                      </p:tavLst>
                                    </p:anim>
                                  </p:childTnLst>
                                </p:cTn>
                              </p:par>
                              <p:par>
                                <p:cTn id="1123" presetID="2" presetClass="exit" presetSubtype="8" fill="hold" grpId="2" nodeType="withEffect">
                                  <p:stCondLst>
                                    <p:cond delay="0"/>
                                  </p:stCondLst>
                                  <p:childTnLst>
                                    <p:anim calcmode="lin" valueType="num">
                                      <p:cBhvr additive="base">
                                        <p:cTn id="1124" dur="4500"/>
                                        <p:tgtEl>
                                          <p:spTgt spid="55"/>
                                        </p:tgtEl>
                                        <p:attrNameLst>
                                          <p:attrName>ppt_x</p:attrName>
                                        </p:attrNameLst>
                                      </p:cBhvr>
                                      <p:tavLst>
                                        <p:tav tm="0">
                                          <p:val>
                                            <p:strVal val="ppt_x"/>
                                          </p:val>
                                        </p:tav>
                                        <p:tav tm="100000">
                                          <p:val>
                                            <p:strVal val="0-ppt_w/2"/>
                                          </p:val>
                                        </p:tav>
                                      </p:tavLst>
                                    </p:anim>
                                    <p:anim calcmode="lin" valueType="num">
                                      <p:cBhvr additive="base">
                                        <p:cTn id="1125" dur="4500"/>
                                        <p:tgtEl>
                                          <p:spTgt spid="55"/>
                                        </p:tgtEl>
                                        <p:attrNameLst>
                                          <p:attrName>ppt_y</p:attrName>
                                        </p:attrNameLst>
                                      </p:cBhvr>
                                      <p:tavLst>
                                        <p:tav tm="0">
                                          <p:val>
                                            <p:strVal val="ppt_y"/>
                                          </p:val>
                                        </p:tav>
                                        <p:tav tm="100000">
                                          <p:val>
                                            <p:strVal val="ppt_y"/>
                                          </p:val>
                                        </p:tav>
                                      </p:tavLst>
                                    </p:anim>
                                    <p:set>
                                      <p:cBhvr>
                                        <p:cTn id="1126" dur="1" fill="hold">
                                          <p:stCondLst>
                                            <p:cond delay="4499"/>
                                          </p:stCondLst>
                                        </p:cTn>
                                        <p:tgtEl>
                                          <p:spTgt spid="55"/>
                                        </p:tgtEl>
                                        <p:attrNameLst>
                                          <p:attrName>style.visibility</p:attrName>
                                        </p:attrNameLst>
                                      </p:cBhvr>
                                      <p:to>
                                        <p:strVal val="hidden"/>
                                      </p:to>
                                    </p:set>
                                  </p:childTnLst>
                                </p:cTn>
                              </p:par>
                              <p:par>
                                <p:cTn id="1127" presetID="3" presetClass="exit" presetSubtype="5" fill="hold" grpId="3" nodeType="withEffect">
                                  <p:stCondLst>
                                    <p:cond delay="0"/>
                                  </p:stCondLst>
                                  <p:childTnLst>
                                    <p:animEffect transition="out" filter="blinds(vertical)">
                                      <p:cBhvr>
                                        <p:cTn id="1128" dur="5500"/>
                                        <p:tgtEl>
                                          <p:spTgt spid="55"/>
                                        </p:tgtEl>
                                      </p:cBhvr>
                                    </p:animEffect>
                                    <p:set>
                                      <p:cBhvr>
                                        <p:cTn id="1129" dur="1" fill="hold">
                                          <p:stCondLst>
                                            <p:cond delay="5499"/>
                                          </p:stCondLst>
                                        </p:cTn>
                                        <p:tgtEl>
                                          <p:spTgt spid="55"/>
                                        </p:tgtEl>
                                        <p:attrNameLst>
                                          <p:attrName>style.visibility</p:attrName>
                                        </p:attrNameLst>
                                      </p:cBhvr>
                                      <p:to>
                                        <p:strVal val="hidden"/>
                                      </p:to>
                                    </p:set>
                                  </p:childTnLst>
                                </p:cTn>
                              </p:par>
                              <p:par>
                                <p:cTn id="1130" presetID="2" presetClass="entr" presetSubtype="8" fill="hold" grpId="0" nodeType="withEffect">
                                  <p:stCondLst>
                                    <p:cond delay="0"/>
                                  </p:stCondLst>
                                  <p:childTnLst>
                                    <p:set>
                                      <p:cBhvr>
                                        <p:cTn id="1131" dur="1" fill="hold">
                                          <p:stCondLst>
                                            <p:cond delay="0"/>
                                          </p:stCondLst>
                                        </p:cTn>
                                        <p:tgtEl>
                                          <p:spTgt spid="54"/>
                                        </p:tgtEl>
                                        <p:attrNameLst>
                                          <p:attrName>style.visibility</p:attrName>
                                        </p:attrNameLst>
                                      </p:cBhvr>
                                      <p:to>
                                        <p:strVal val="visible"/>
                                      </p:to>
                                    </p:set>
                                    <p:anim calcmode="lin" valueType="num">
                                      <p:cBhvr additive="base">
                                        <p:cTn id="1132" dur="4000" fill="hold"/>
                                        <p:tgtEl>
                                          <p:spTgt spid="54"/>
                                        </p:tgtEl>
                                        <p:attrNameLst>
                                          <p:attrName>ppt_x</p:attrName>
                                        </p:attrNameLst>
                                      </p:cBhvr>
                                      <p:tavLst>
                                        <p:tav tm="0">
                                          <p:val>
                                            <p:strVal val="0-#ppt_w/2"/>
                                          </p:val>
                                        </p:tav>
                                        <p:tav tm="100000">
                                          <p:val>
                                            <p:strVal val="#ppt_x"/>
                                          </p:val>
                                        </p:tav>
                                      </p:tavLst>
                                    </p:anim>
                                    <p:anim calcmode="lin" valueType="num">
                                      <p:cBhvr additive="base">
                                        <p:cTn id="1133" dur="4000" fill="hold"/>
                                        <p:tgtEl>
                                          <p:spTgt spid="54"/>
                                        </p:tgtEl>
                                        <p:attrNameLst>
                                          <p:attrName>ppt_y</p:attrName>
                                        </p:attrNameLst>
                                      </p:cBhvr>
                                      <p:tavLst>
                                        <p:tav tm="0">
                                          <p:val>
                                            <p:strVal val="#ppt_y"/>
                                          </p:val>
                                        </p:tav>
                                        <p:tav tm="100000">
                                          <p:val>
                                            <p:strVal val="#ppt_y"/>
                                          </p:val>
                                        </p:tav>
                                      </p:tavLst>
                                    </p:anim>
                                  </p:childTnLst>
                                </p:cTn>
                              </p:par>
                              <p:par>
                                <p:cTn id="1134" presetID="19" presetClass="entr" presetSubtype="10" fill="hold" grpId="1" nodeType="withEffect">
                                  <p:stCondLst>
                                    <p:cond delay="0"/>
                                  </p:stCondLst>
                                  <p:childTnLst>
                                    <p:set>
                                      <p:cBhvr>
                                        <p:cTn id="1135" dur="1" fill="hold">
                                          <p:stCondLst>
                                            <p:cond delay="0"/>
                                          </p:stCondLst>
                                        </p:cTn>
                                        <p:tgtEl>
                                          <p:spTgt spid="54"/>
                                        </p:tgtEl>
                                        <p:attrNameLst>
                                          <p:attrName>style.visibility</p:attrName>
                                        </p:attrNameLst>
                                      </p:cBhvr>
                                      <p:to>
                                        <p:strVal val="visible"/>
                                      </p:to>
                                    </p:set>
                                    <p:anim calcmode="lin" valueType="num">
                                      <p:cBhvr>
                                        <p:cTn id="1136" dur="4000" fill="hold"/>
                                        <p:tgtEl>
                                          <p:spTgt spid="54"/>
                                        </p:tgtEl>
                                        <p:attrNameLst>
                                          <p:attrName>ppt_w</p:attrName>
                                        </p:attrNameLst>
                                      </p:cBhvr>
                                      <p:tavLst>
                                        <p:tav tm="0" fmla="#ppt_w*sin(2.5*pi*$)">
                                          <p:val>
                                            <p:fltVal val="0"/>
                                          </p:val>
                                        </p:tav>
                                        <p:tav tm="100000">
                                          <p:val>
                                            <p:fltVal val="1"/>
                                          </p:val>
                                        </p:tav>
                                      </p:tavLst>
                                    </p:anim>
                                    <p:anim calcmode="lin" valueType="num">
                                      <p:cBhvr>
                                        <p:cTn id="1137" dur="4000" fill="hold"/>
                                        <p:tgtEl>
                                          <p:spTgt spid="54"/>
                                        </p:tgtEl>
                                        <p:attrNameLst>
                                          <p:attrName>ppt_h</p:attrName>
                                        </p:attrNameLst>
                                      </p:cBhvr>
                                      <p:tavLst>
                                        <p:tav tm="0">
                                          <p:val>
                                            <p:strVal val="#ppt_h"/>
                                          </p:val>
                                        </p:tav>
                                        <p:tav tm="100000">
                                          <p:val>
                                            <p:strVal val="#ppt_h"/>
                                          </p:val>
                                        </p:tav>
                                      </p:tavLst>
                                    </p:anim>
                                  </p:childTnLst>
                                </p:cTn>
                              </p:par>
                              <p:par>
                                <p:cTn id="1138" presetID="2" presetClass="exit" presetSubtype="8" fill="hold" grpId="2" nodeType="withEffect">
                                  <p:stCondLst>
                                    <p:cond delay="0"/>
                                  </p:stCondLst>
                                  <p:childTnLst>
                                    <p:anim calcmode="lin" valueType="num">
                                      <p:cBhvr additive="base">
                                        <p:cTn id="1139" dur="4500"/>
                                        <p:tgtEl>
                                          <p:spTgt spid="54"/>
                                        </p:tgtEl>
                                        <p:attrNameLst>
                                          <p:attrName>ppt_x</p:attrName>
                                        </p:attrNameLst>
                                      </p:cBhvr>
                                      <p:tavLst>
                                        <p:tav tm="0">
                                          <p:val>
                                            <p:strVal val="ppt_x"/>
                                          </p:val>
                                        </p:tav>
                                        <p:tav tm="100000">
                                          <p:val>
                                            <p:strVal val="0-ppt_w/2"/>
                                          </p:val>
                                        </p:tav>
                                      </p:tavLst>
                                    </p:anim>
                                    <p:anim calcmode="lin" valueType="num">
                                      <p:cBhvr additive="base">
                                        <p:cTn id="1140" dur="4500"/>
                                        <p:tgtEl>
                                          <p:spTgt spid="54"/>
                                        </p:tgtEl>
                                        <p:attrNameLst>
                                          <p:attrName>ppt_y</p:attrName>
                                        </p:attrNameLst>
                                      </p:cBhvr>
                                      <p:tavLst>
                                        <p:tav tm="0">
                                          <p:val>
                                            <p:strVal val="ppt_y"/>
                                          </p:val>
                                        </p:tav>
                                        <p:tav tm="100000">
                                          <p:val>
                                            <p:strVal val="ppt_y"/>
                                          </p:val>
                                        </p:tav>
                                      </p:tavLst>
                                    </p:anim>
                                    <p:set>
                                      <p:cBhvr>
                                        <p:cTn id="1141" dur="1" fill="hold">
                                          <p:stCondLst>
                                            <p:cond delay="4499"/>
                                          </p:stCondLst>
                                        </p:cTn>
                                        <p:tgtEl>
                                          <p:spTgt spid="54"/>
                                        </p:tgtEl>
                                        <p:attrNameLst>
                                          <p:attrName>style.visibility</p:attrName>
                                        </p:attrNameLst>
                                      </p:cBhvr>
                                      <p:to>
                                        <p:strVal val="hidden"/>
                                      </p:to>
                                    </p:set>
                                  </p:childTnLst>
                                </p:cTn>
                              </p:par>
                              <p:par>
                                <p:cTn id="1142" presetID="3" presetClass="exit" presetSubtype="5" fill="hold" grpId="3" nodeType="withEffect">
                                  <p:stCondLst>
                                    <p:cond delay="0"/>
                                  </p:stCondLst>
                                  <p:childTnLst>
                                    <p:animEffect transition="out" filter="blinds(vertical)">
                                      <p:cBhvr>
                                        <p:cTn id="1143" dur="5500"/>
                                        <p:tgtEl>
                                          <p:spTgt spid="54"/>
                                        </p:tgtEl>
                                      </p:cBhvr>
                                    </p:animEffect>
                                    <p:set>
                                      <p:cBhvr>
                                        <p:cTn id="1144" dur="1" fill="hold">
                                          <p:stCondLst>
                                            <p:cond delay="5499"/>
                                          </p:stCondLst>
                                        </p:cTn>
                                        <p:tgtEl>
                                          <p:spTgt spid="54"/>
                                        </p:tgtEl>
                                        <p:attrNameLst>
                                          <p:attrName>style.visibility</p:attrName>
                                        </p:attrNameLst>
                                      </p:cBhvr>
                                      <p:to>
                                        <p:strVal val="hidden"/>
                                      </p:to>
                                    </p:set>
                                  </p:childTnLst>
                                </p:cTn>
                              </p:par>
                              <p:par>
                                <p:cTn id="1145" presetID="2" presetClass="entr" presetSubtype="8" fill="hold" grpId="0" nodeType="withEffect">
                                  <p:stCondLst>
                                    <p:cond delay="0"/>
                                  </p:stCondLst>
                                  <p:childTnLst>
                                    <p:set>
                                      <p:cBhvr>
                                        <p:cTn id="1146" dur="1" fill="hold">
                                          <p:stCondLst>
                                            <p:cond delay="0"/>
                                          </p:stCondLst>
                                        </p:cTn>
                                        <p:tgtEl>
                                          <p:spTgt spid="53"/>
                                        </p:tgtEl>
                                        <p:attrNameLst>
                                          <p:attrName>style.visibility</p:attrName>
                                        </p:attrNameLst>
                                      </p:cBhvr>
                                      <p:to>
                                        <p:strVal val="visible"/>
                                      </p:to>
                                    </p:set>
                                    <p:anim calcmode="lin" valueType="num">
                                      <p:cBhvr additive="base">
                                        <p:cTn id="1147" dur="4000" fill="hold"/>
                                        <p:tgtEl>
                                          <p:spTgt spid="53"/>
                                        </p:tgtEl>
                                        <p:attrNameLst>
                                          <p:attrName>ppt_x</p:attrName>
                                        </p:attrNameLst>
                                      </p:cBhvr>
                                      <p:tavLst>
                                        <p:tav tm="0">
                                          <p:val>
                                            <p:strVal val="0-#ppt_w/2"/>
                                          </p:val>
                                        </p:tav>
                                        <p:tav tm="100000">
                                          <p:val>
                                            <p:strVal val="#ppt_x"/>
                                          </p:val>
                                        </p:tav>
                                      </p:tavLst>
                                    </p:anim>
                                    <p:anim calcmode="lin" valueType="num">
                                      <p:cBhvr additive="base">
                                        <p:cTn id="1148" dur="4000" fill="hold"/>
                                        <p:tgtEl>
                                          <p:spTgt spid="53"/>
                                        </p:tgtEl>
                                        <p:attrNameLst>
                                          <p:attrName>ppt_y</p:attrName>
                                        </p:attrNameLst>
                                      </p:cBhvr>
                                      <p:tavLst>
                                        <p:tav tm="0">
                                          <p:val>
                                            <p:strVal val="#ppt_y"/>
                                          </p:val>
                                        </p:tav>
                                        <p:tav tm="100000">
                                          <p:val>
                                            <p:strVal val="#ppt_y"/>
                                          </p:val>
                                        </p:tav>
                                      </p:tavLst>
                                    </p:anim>
                                  </p:childTnLst>
                                </p:cTn>
                              </p:par>
                              <p:par>
                                <p:cTn id="1149" presetID="19" presetClass="entr" presetSubtype="10" fill="hold" grpId="1" nodeType="withEffect">
                                  <p:stCondLst>
                                    <p:cond delay="0"/>
                                  </p:stCondLst>
                                  <p:childTnLst>
                                    <p:set>
                                      <p:cBhvr>
                                        <p:cTn id="1150" dur="1" fill="hold">
                                          <p:stCondLst>
                                            <p:cond delay="0"/>
                                          </p:stCondLst>
                                        </p:cTn>
                                        <p:tgtEl>
                                          <p:spTgt spid="53"/>
                                        </p:tgtEl>
                                        <p:attrNameLst>
                                          <p:attrName>style.visibility</p:attrName>
                                        </p:attrNameLst>
                                      </p:cBhvr>
                                      <p:to>
                                        <p:strVal val="visible"/>
                                      </p:to>
                                    </p:set>
                                    <p:anim calcmode="lin" valueType="num">
                                      <p:cBhvr>
                                        <p:cTn id="1151" dur="4000" fill="hold"/>
                                        <p:tgtEl>
                                          <p:spTgt spid="53"/>
                                        </p:tgtEl>
                                        <p:attrNameLst>
                                          <p:attrName>ppt_w</p:attrName>
                                        </p:attrNameLst>
                                      </p:cBhvr>
                                      <p:tavLst>
                                        <p:tav tm="0" fmla="#ppt_w*sin(2.5*pi*$)">
                                          <p:val>
                                            <p:fltVal val="0"/>
                                          </p:val>
                                        </p:tav>
                                        <p:tav tm="100000">
                                          <p:val>
                                            <p:fltVal val="1"/>
                                          </p:val>
                                        </p:tav>
                                      </p:tavLst>
                                    </p:anim>
                                    <p:anim calcmode="lin" valueType="num">
                                      <p:cBhvr>
                                        <p:cTn id="1152" dur="4000" fill="hold"/>
                                        <p:tgtEl>
                                          <p:spTgt spid="53"/>
                                        </p:tgtEl>
                                        <p:attrNameLst>
                                          <p:attrName>ppt_h</p:attrName>
                                        </p:attrNameLst>
                                      </p:cBhvr>
                                      <p:tavLst>
                                        <p:tav tm="0">
                                          <p:val>
                                            <p:strVal val="#ppt_h"/>
                                          </p:val>
                                        </p:tav>
                                        <p:tav tm="100000">
                                          <p:val>
                                            <p:strVal val="#ppt_h"/>
                                          </p:val>
                                        </p:tav>
                                      </p:tavLst>
                                    </p:anim>
                                  </p:childTnLst>
                                </p:cTn>
                              </p:par>
                              <p:par>
                                <p:cTn id="1153" presetID="2" presetClass="exit" presetSubtype="8" fill="hold" grpId="2" nodeType="withEffect">
                                  <p:stCondLst>
                                    <p:cond delay="0"/>
                                  </p:stCondLst>
                                  <p:childTnLst>
                                    <p:anim calcmode="lin" valueType="num">
                                      <p:cBhvr additive="base">
                                        <p:cTn id="1154" dur="4500"/>
                                        <p:tgtEl>
                                          <p:spTgt spid="53"/>
                                        </p:tgtEl>
                                        <p:attrNameLst>
                                          <p:attrName>ppt_x</p:attrName>
                                        </p:attrNameLst>
                                      </p:cBhvr>
                                      <p:tavLst>
                                        <p:tav tm="0">
                                          <p:val>
                                            <p:strVal val="ppt_x"/>
                                          </p:val>
                                        </p:tav>
                                        <p:tav tm="100000">
                                          <p:val>
                                            <p:strVal val="0-ppt_w/2"/>
                                          </p:val>
                                        </p:tav>
                                      </p:tavLst>
                                    </p:anim>
                                    <p:anim calcmode="lin" valueType="num">
                                      <p:cBhvr additive="base">
                                        <p:cTn id="1155" dur="4500"/>
                                        <p:tgtEl>
                                          <p:spTgt spid="53"/>
                                        </p:tgtEl>
                                        <p:attrNameLst>
                                          <p:attrName>ppt_y</p:attrName>
                                        </p:attrNameLst>
                                      </p:cBhvr>
                                      <p:tavLst>
                                        <p:tav tm="0">
                                          <p:val>
                                            <p:strVal val="ppt_y"/>
                                          </p:val>
                                        </p:tav>
                                        <p:tav tm="100000">
                                          <p:val>
                                            <p:strVal val="ppt_y"/>
                                          </p:val>
                                        </p:tav>
                                      </p:tavLst>
                                    </p:anim>
                                    <p:set>
                                      <p:cBhvr>
                                        <p:cTn id="1156" dur="1" fill="hold">
                                          <p:stCondLst>
                                            <p:cond delay="4499"/>
                                          </p:stCondLst>
                                        </p:cTn>
                                        <p:tgtEl>
                                          <p:spTgt spid="53"/>
                                        </p:tgtEl>
                                        <p:attrNameLst>
                                          <p:attrName>style.visibility</p:attrName>
                                        </p:attrNameLst>
                                      </p:cBhvr>
                                      <p:to>
                                        <p:strVal val="hidden"/>
                                      </p:to>
                                    </p:set>
                                  </p:childTnLst>
                                </p:cTn>
                              </p:par>
                              <p:par>
                                <p:cTn id="1157" presetID="3" presetClass="exit" presetSubtype="5" fill="hold" grpId="3" nodeType="withEffect">
                                  <p:stCondLst>
                                    <p:cond delay="0"/>
                                  </p:stCondLst>
                                  <p:childTnLst>
                                    <p:animEffect transition="out" filter="blinds(vertical)">
                                      <p:cBhvr>
                                        <p:cTn id="1158" dur="5500"/>
                                        <p:tgtEl>
                                          <p:spTgt spid="53"/>
                                        </p:tgtEl>
                                      </p:cBhvr>
                                    </p:animEffect>
                                    <p:set>
                                      <p:cBhvr>
                                        <p:cTn id="1159" dur="1" fill="hold">
                                          <p:stCondLst>
                                            <p:cond delay="5499"/>
                                          </p:stCondLst>
                                        </p:cTn>
                                        <p:tgtEl>
                                          <p:spTgt spid="53"/>
                                        </p:tgtEl>
                                        <p:attrNameLst>
                                          <p:attrName>style.visibility</p:attrName>
                                        </p:attrNameLst>
                                      </p:cBhvr>
                                      <p:to>
                                        <p:strVal val="hidden"/>
                                      </p:to>
                                    </p:set>
                                  </p:childTnLst>
                                </p:cTn>
                              </p:par>
                              <p:par>
                                <p:cTn id="1160" presetID="2" presetClass="entr" presetSubtype="8" fill="hold" grpId="0" nodeType="withEffect">
                                  <p:stCondLst>
                                    <p:cond delay="0"/>
                                  </p:stCondLst>
                                  <p:childTnLst>
                                    <p:set>
                                      <p:cBhvr>
                                        <p:cTn id="1161" dur="1" fill="hold">
                                          <p:stCondLst>
                                            <p:cond delay="0"/>
                                          </p:stCondLst>
                                        </p:cTn>
                                        <p:tgtEl>
                                          <p:spTgt spid="52"/>
                                        </p:tgtEl>
                                        <p:attrNameLst>
                                          <p:attrName>style.visibility</p:attrName>
                                        </p:attrNameLst>
                                      </p:cBhvr>
                                      <p:to>
                                        <p:strVal val="visible"/>
                                      </p:to>
                                    </p:set>
                                    <p:anim calcmode="lin" valueType="num">
                                      <p:cBhvr additive="base">
                                        <p:cTn id="1162" dur="4000" fill="hold"/>
                                        <p:tgtEl>
                                          <p:spTgt spid="52"/>
                                        </p:tgtEl>
                                        <p:attrNameLst>
                                          <p:attrName>ppt_x</p:attrName>
                                        </p:attrNameLst>
                                      </p:cBhvr>
                                      <p:tavLst>
                                        <p:tav tm="0">
                                          <p:val>
                                            <p:strVal val="0-#ppt_w/2"/>
                                          </p:val>
                                        </p:tav>
                                        <p:tav tm="100000">
                                          <p:val>
                                            <p:strVal val="#ppt_x"/>
                                          </p:val>
                                        </p:tav>
                                      </p:tavLst>
                                    </p:anim>
                                    <p:anim calcmode="lin" valueType="num">
                                      <p:cBhvr additive="base">
                                        <p:cTn id="1163" dur="4000" fill="hold"/>
                                        <p:tgtEl>
                                          <p:spTgt spid="52"/>
                                        </p:tgtEl>
                                        <p:attrNameLst>
                                          <p:attrName>ppt_y</p:attrName>
                                        </p:attrNameLst>
                                      </p:cBhvr>
                                      <p:tavLst>
                                        <p:tav tm="0">
                                          <p:val>
                                            <p:strVal val="#ppt_y"/>
                                          </p:val>
                                        </p:tav>
                                        <p:tav tm="100000">
                                          <p:val>
                                            <p:strVal val="#ppt_y"/>
                                          </p:val>
                                        </p:tav>
                                      </p:tavLst>
                                    </p:anim>
                                  </p:childTnLst>
                                </p:cTn>
                              </p:par>
                              <p:par>
                                <p:cTn id="1164" presetID="19" presetClass="entr" presetSubtype="10" fill="hold" grpId="1" nodeType="withEffect">
                                  <p:stCondLst>
                                    <p:cond delay="0"/>
                                  </p:stCondLst>
                                  <p:childTnLst>
                                    <p:set>
                                      <p:cBhvr>
                                        <p:cTn id="1165" dur="1" fill="hold">
                                          <p:stCondLst>
                                            <p:cond delay="0"/>
                                          </p:stCondLst>
                                        </p:cTn>
                                        <p:tgtEl>
                                          <p:spTgt spid="52"/>
                                        </p:tgtEl>
                                        <p:attrNameLst>
                                          <p:attrName>style.visibility</p:attrName>
                                        </p:attrNameLst>
                                      </p:cBhvr>
                                      <p:to>
                                        <p:strVal val="visible"/>
                                      </p:to>
                                    </p:set>
                                    <p:anim calcmode="lin" valueType="num">
                                      <p:cBhvr>
                                        <p:cTn id="1166" dur="4000" fill="hold"/>
                                        <p:tgtEl>
                                          <p:spTgt spid="52"/>
                                        </p:tgtEl>
                                        <p:attrNameLst>
                                          <p:attrName>ppt_w</p:attrName>
                                        </p:attrNameLst>
                                      </p:cBhvr>
                                      <p:tavLst>
                                        <p:tav tm="0" fmla="#ppt_w*sin(2.5*pi*$)">
                                          <p:val>
                                            <p:fltVal val="0"/>
                                          </p:val>
                                        </p:tav>
                                        <p:tav tm="100000">
                                          <p:val>
                                            <p:fltVal val="1"/>
                                          </p:val>
                                        </p:tav>
                                      </p:tavLst>
                                    </p:anim>
                                    <p:anim calcmode="lin" valueType="num">
                                      <p:cBhvr>
                                        <p:cTn id="1167" dur="4000" fill="hold"/>
                                        <p:tgtEl>
                                          <p:spTgt spid="52"/>
                                        </p:tgtEl>
                                        <p:attrNameLst>
                                          <p:attrName>ppt_h</p:attrName>
                                        </p:attrNameLst>
                                      </p:cBhvr>
                                      <p:tavLst>
                                        <p:tav tm="0">
                                          <p:val>
                                            <p:strVal val="#ppt_h"/>
                                          </p:val>
                                        </p:tav>
                                        <p:tav tm="100000">
                                          <p:val>
                                            <p:strVal val="#ppt_h"/>
                                          </p:val>
                                        </p:tav>
                                      </p:tavLst>
                                    </p:anim>
                                  </p:childTnLst>
                                </p:cTn>
                              </p:par>
                              <p:par>
                                <p:cTn id="1168" presetID="2" presetClass="exit" presetSubtype="8" fill="hold" grpId="2" nodeType="withEffect">
                                  <p:stCondLst>
                                    <p:cond delay="0"/>
                                  </p:stCondLst>
                                  <p:childTnLst>
                                    <p:anim calcmode="lin" valueType="num">
                                      <p:cBhvr additive="base">
                                        <p:cTn id="1169" dur="4500"/>
                                        <p:tgtEl>
                                          <p:spTgt spid="52"/>
                                        </p:tgtEl>
                                        <p:attrNameLst>
                                          <p:attrName>ppt_x</p:attrName>
                                        </p:attrNameLst>
                                      </p:cBhvr>
                                      <p:tavLst>
                                        <p:tav tm="0">
                                          <p:val>
                                            <p:strVal val="ppt_x"/>
                                          </p:val>
                                        </p:tav>
                                        <p:tav tm="100000">
                                          <p:val>
                                            <p:strVal val="0-ppt_w/2"/>
                                          </p:val>
                                        </p:tav>
                                      </p:tavLst>
                                    </p:anim>
                                    <p:anim calcmode="lin" valueType="num">
                                      <p:cBhvr additive="base">
                                        <p:cTn id="1170" dur="4500"/>
                                        <p:tgtEl>
                                          <p:spTgt spid="52"/>
                                        </p:tgtEl>
                                        <p:attrNameLst>
                                          <p:attrName>ppt_y</p:attrName>
                                        </p:attrNameLst>
                                      </p:cBhvr>
                                      <p:tavLst>
                                        <p:tav tm="0">
                                          <p:val>
                                            <p:strVal val="ppt_y"/>
                                          </p:val>
                                        </p:tav>
                                        <p:tav tm="100000">
                                          <p:val>
                                            <p:strVal val="ppt_y"/>
                                          </p:val>
                                        </p:tav>
                                      </p:tavLst>
                                    </p:anim>
                                    <p:set>
                                      <p:cBhvr>
                                        <p:cTn id="1171" dur="1" fill="hold">
                                          <p:stCondLst>
                                            <p:cond delay="4499"/>
                                          </p:stCondLst>
                                        </p:cTn>
                                        <p:tgtEl>
                                          <p:spTgt spid="52"/>
                                        </p:tgtEl>
                                        <p:attrNameLst>
                                          <p:attrName>style.visibility</p:attrName>
                                        </p:attrNameLst>
                                      </p:cBhvr>
                                      <p:to>
                                        <p:strVal val="hidden"/>
                                      </p:to>
                                    </p:set>
                                  </p:childTnLst>
                                </p:cTn>
                              </p:par>
                              <p:par>
                                <p:cTn id="1172" presetID="3" presetClass="exit" presetSubtype="5" fill="hold" grpId="3" nodeType="withEffect">
                                  <p:stCondLst>
                                    <p:cond delay="0"/>
                                  </p:stCondLst>
                                  <p:childTnLst>
                                    <p:animEffect transition="out" filter="blinds(vertical)">
                                      <p:cBhvr>
                                        <p:cTn id="1173" dur="5500"/>
                                        <p:tgtEl>
                                          <p:spTgt spid="52"/>
                                        </p:tgtEl>
                                      </p:cBhvr>
                                    </p:animEffect>
                                    <p:set>
                                      <p:cBhvr>
                                        <p:cTn id="1174" dur="1" fill="hold">
                                          <p:stCondLst>
                                            <p:cond delay="5499"/>
                                          </p:stCondLst>
                                        </p:cTn>
                                        <p:tgtEl>
                                          <p:spTgt spid="52"/>
                                        </p:tgtEl>
                                        <p:attrNameLst>
                                          <p:attrName>style.visibility</p:attrName>
                                        </p:attrNameLst>
                                      </p:cBhvr>
                                      <p:to>
                                        <p:strVal val="hidden"/>
                                      </p:to>
                                    </p:set>
                                  </p:childTnLst>
                                </p:cTn>
                              </p:par>
                              <p:par>
                                <p:cTn id="1175" presetID="2" presetClass="entr" presetSubtype="8" fill="hold" grpId="0" nodeType="withEffect">
                                  <p:stCondLst>
                                    <p:cond delay="0"/>
                                  </p:stCondLst>
                                  <p:childTnLst>
                                    <p:set>
                                      <p:cBhvr>
                                        <p:cTn id="1176" dur="1" fill="hold">
                                          <p:stCondLst>
                                            <p:cond delay="0"/>
                                          </p:stCondLst>
                                        </p:cTn>
                                        <p:tgtEl>
                                          <p:spTgt spid="51"/>
                                        </p:tgtEl>
                                        <p:attrNameLst>
                                          <p:attrName>style.visibility</p:attrName>
                                        </p:attrNameLst>
                                      </p:cBhvr>
                                      <p:to>
                                        <p:strVal val="visible"/>
                                      </p:to>
                                    </p:set>
                                    <p:anim calcmode="lin" valueType="num">
                                      <p:cBhvr additive="base">
                                        <p:cTn id="1177" dur="4000" fill="hold"/>
                                        <p:tgtEl>
                                          <p:spTgt spid="51"/>
                                        </p:tgtEl>
                                        <p:attrNameLst>
                                          <p:attrName>ppt_x</p:attrName>
                                        </p:attrNameLst>
                                      </p:cBhvr>
                                      <p:tavLst>
                                        <p:tav tm="0">
                                          <p:val>
                                            <p:strVal val="0-#ppt_w/2"/>
                                          </p:val>
                                        </p:tav>
                                        <p:tav tm="100000">
                                          <p:val>
                                            <p:strVal val="#ppt_x"/>
                                          </p:val>
                                        </p:tav>
                                      </p:tavLst>
                                    </p:anim>
                                    <p:anim calcmode="lin" valueType="num">
                                      <p:cBhvr additive="base">
                                        <p:cTn id="1178" dur="4000" fill="hold"/>
                                        <p:tgtEl>
                                          <p:spTgt spid="51"/>
                                        </p:tgtEl>
                                        <p:attrNameLst>
                                          <p:attrName>ppt_y</p:attrName>
                                        </p:attrNameLst>
                                      </p:cBhvr>
                                      <p:tavLst>
                                        <p:tav tm="0">
                                          <p:val>
                                            <p:strVal val="#ppt_y"/>
                                          </p:val>
                                        </p:tav>
                                        <p:tav tm="100000">
                                          <p:val>
                                            <p:strVal val="#ppt_y"/>
                                          </p:val>
                                        </p:tav>
                                      </p:tavLst>
                                    </p:anim>
                                  </p:childTnLst>
                                </p:cTn>
                              </p:par>
                              <p:par>
                                <p:cTn id="1179" presetID="19" presetClass="entr" presetSubtype="10" fill="hold" grpId="1" nodeType="withEffect">
                                  <p:stCondLst>
                                    <p:cond delay="0"/>
                                  </p:stCondLst>
                                  <p:childTnLst>
                                    <p:set>
                                      <p:cBhvr>
                                        <p:cTn id="1180" dur="1" fill="hold">
                                          <p:stCondLst>
                                            <p:cond delay="0"/>
                                          </p:stCondLst>
                                        </p:cTn>
                                        <p:tgtEl>
                                          <p:spTgt spid="51"/>
                                        </p:tgtEl>
                                        <p:attrNameLst>
                                          <p:attrName>style.visibility</p:attrName>
                                        </p:attrNameLst>
                                      </p:cBhvr>
                                      <p:to>
                                        <p:strVal val="visible"/>
                                      </p:to>
                                    </p:set>
                                    <p:anim calcmode="lin" valueType="num">
                                      <p:cBhvr>
                                        <p:cTn id="1181" dur="4000" fill="hold"/>
                                        <p:tgtEl>
                                          <p:spTgt spid="51"/>
                                        </p:tgtEl>
                                        <p:attrNameLst>
                                          <p:attrName>ppt_w</p:attrName>
                                        </p:attrNameLst>
                                      </p:cBhvr>
                                      <p:tavLst>
                                        <p:tav tm="0" fmla="#ppt_w*sin(2.5*pi*$)">
                                          <p:val>
                                            <p:fltVal val="0"/>
                                          </p:val>
                                        </p:tav>
                                        <p:tav tm="100000">
                                          <p:val>
                                            <p:fltVal val="1"/>
                                          </p:val>
                                        </p:tav>
                                      </p:tavLst>
                                    </p:anim>
                                    <p:anim calcmode="lin" valueType="num">
                                      <p:cBhvr>
                                        <p:cTn id="1182" dur="4000" fill="hold"/>
                                        <p:tgtEl>
                                          <p:spTgt spid="51"/>
                                        </p:tgtEl>
                                        <p:attrNameLst>
                                          <p:attrName>ppt_h</p:attrName>
                                        </p:attrNameLst>
                                      </p:cBhvr>
                                      <p:tavLst>
                                        <p:tav tm="0">
                                          <p:val>
                                            <p:strVal val="#ppt_h"/>
                                          </p:val>
                                        </p:tav>
                                        <p:tav tm="100000">
                                          <p:val>
                                            <p:strVal val="#ppt_h"/>
                                          </p:val>
                                        </p:tav>
                                      </p:tavLst>
                                    </p:anim>
                                  </p:childTnLst>
                                </p:cTn>
                              </p:par>
                              <p:par>
                                <p:cTn id="1183" presetID="2" presetClass="exit" presetSubtype="8" fill="hold" grpId="2" nodeType="withEffect">
                                  <p:stCondLst>
                                    <p:cond delay="0"/>
                                  </p:stCondLst>
                                  <p:childTnLst>
                                    <p:anim calcmode="lin" valueType="num">
                                      <p:cBhvr additive="base">
                                        <p:cTn id="1184" dur="4500"/>
                                        <p:tgtEl>
                                          <p:spTgt spid="51"/>
                                        </p:tgtEl>
                                        <p:attrNameLst>
                                          <p:attrName>ppt_x</p:attrName>
                                        </p:attrNameLst>
                                      </p:cBhvr>
                                      <p:tavLst>
                                        <p:tav tm="0">
                                          <p:val>
                                            <p:strVal val="ppt_x"/>
                                          </p:val>
                                        </p:tav>
                                        <p:tav tm="100000">
                                          <p:val>
                                            <p:strVal val="0-ppt_w/2"/>
                                          </p:val>
                                        </p:tav>
                                      </p:tavLst>
                                    </p:anim>
                                    <p:anim calcmode="lin" valueType="num">
                                      <p:cBhvr additive="base">
                                        <p:cTn id="1185" dur="4500"/>
                                        <p:tgtEl>
                                          <p:spTgt spid="51"/>
                                        </p:tgtEl>
                                        <p:attrNameLst>
                                          <p:attrName>ppt_y</p:attrName>
                                        </p:attrNameLst>
                                      </p:cBhvr>
                                      <p:tavLst>
                                        <p:tav tm="0">
                                          <p:val>
                                            <p:strVal val="ppt_y"/>
                                          </p:val>
                                        </p:tav>
                                        <p:tav tm="100000">
                                          <p:val>
                                            <p:strVal val="ppt_y"/>
                                          </p:val>
                                        </p:tav>
                                      </p:tavLst>
                                    </p:anim>
                                    <p:set>
                                      <p:cBhvr>
                                        <p:cTn id="1186" dur="1" fill="hold">
                                          <p:stCondLst>
                                            <p:cond delay="4499"/>
                                          </p:stCondLst>
                                        </p:cTn>
                                        <p:tgtEl>
                                          <p:spTgt spid="51"/>
                                        </p:tgtEl>
                                        <p:attrNameLst>
                                          <p:attrName>style.visibility</p:attrName>
                                        </p:attrNameLst>
                                      </p:cBhvr>
                                      <p:to>
                                        <p:strVal val="hidden"/>
                                      </p:to>
                                    </p:set>
                                  </p:childTnLst>
                                </p:cTn>
                              </p:par>
                              <p:par>
                                <p:cTn id="1187" presetID="3" presetClass="exit" presetSubtype="5" fill="hold" grpId="3" nodeType="withEffect">
                                  <p:stCondLst>
                                    <p:cond delay="0"/>
                                  </p:stCondLst>
                                  <p:childTnLst>
                                    <p:animEffect transition="out" filter="blinds(vertical)">
                                      <p:cBhvr>
                                        <p:cTn id="1188" dur="5500"/>
                                        <p:tgtEl>
                                          <p:spTgt spid="51"/>
                                        </p:tgtEl>
                                      </p:cBhvr>
                                    </p:animEffect>
                                    <p:set>
                                      <p:cBhvr>
                                        <p:cTn id="1189" dur="1" fill="hold">
                                          <p:stCondLst>
                                            <p:cond delay="5499"/>
                                          </p:stCondLst>
                                        </p:cTn>
                                        <p:tgtEl>
                                          <p:spTgt spid="51"/>
                                        </p:tgtEl>
                                        <p:attrNameLst>
                                          <p:attrName>style.visibility</p:attrName>
                                        </p:attrNameLst>
                                      </p:cBhvr>
                                      <p:to>
                                        <p:strVal val="hidden"/>
                                      </p:to>
                                    </p:set>
                                  </p:childTnLst>
                                </p:cTn>
                              </p:par>
                              <p:par>
                                <p:cTn id="1190" presetID="2" presetClass="entr" presetSubtype="8" fill="hold" grpId="0" nodeType="withEffect">
                                  <p:stCondLst>
                                    <p:cond delay="0"/>
                                  </p:stCondLst>
                                  <p:childTnLst>
                                    <p:set>
                                      <p:cBhvr>
                                        <p:cTn id="1191" dur="1" fill="hold">
                                          <p:stCondLst>
                                            <p:cond delay="0"/>
                                          </p:stCondLst>
                                        </p:cTn>
                                        <p:tgtEl>
                                          <p:spTgt spid="50"/>
                                        </p:tgtEl>
                                        <p:attrNameLst>
                                          <p:attrName>style.visibility</p:attrName>
                                        </p:attrNameLst>
                                      </p:cBhvr>
                                      <p:to>
                                        <p:strVal val="visible"/>
                                      </p:to>
                                    </p:set>
                                    <p:anim calcmode="lin" valueType="num">
                                      <p:cBhvr additive="base">
                                        <p:cTn id="1192" dur="4000" fill="hold"/>
                                        <p:tgtEl>
                                          <p:spTgt spid="50"/>
                                        </p:tgtEl>
                                        <p:attrNameLst>
                                          <p:attrName>ppt_x</p:attrName>
                                        </p:attrNameLst>
                                      </p:cBhvr>
                                      <p:tavLst>
                                        <p:tav tm="0">
                                          <p:val>
                                            <p:strVal val="0-#ppt_w/2"/>
                                          </p:val>
                                        </p:tav>
                                        <p:tav tm="100000">
                                          <p:val>
                                            <p:strVal val="#ppt_x"/>
                                          </p:val>
                                        </p:tav>
                                      </p:tavLst>
                                    </p:anim>
                                    <p:anim calcmode="lin" valueType="num">
                                      <p:cBhvr additive="base">
                                        <p:cTn id="1193" dur="4000" fill="hold"/>
                                        <p:tgtEl>
                                          <p:spTgt spid="50"/>
                                        </p:tgtEl>
                                        <p:attrNameLst>
                                          <p:attrName>ppt_y</p:attrName>
                                        </p:attrNameLst>
                                      </p:cBhvr>
                                      <p:tavLst>
                                        <p:tav tm="0">
                                          <p:val>
                                            <p:strVal val="#ppt_y"/>
                                          </p:val>
                                        </p:tav>
                                        <p:tav tm="100000">
                                          <p:val>
                                            <p:strVal val="#ppt_y"/>
                                          </p:val>
                                        </p:tav>
                                      </p:tavLst>
                                    </p:anim>
                                  </p:childTnLst>
                                </p:cTn>
                              </p:par>
                              <p:par>
                                <p:cTn id="1194" presetID="19" presetClass="entr" presetSubtype="10" fill="hold" grpId="1" nodeType="withEffect">
                                  <p:stCondLst>
                                    <p:cond delay="0"/>
                                  </p:stCondLst>
                                  <p:childTnLst>
                                    <p:set>
                                      <p:cBhvr>
                                        <p:cTn id="1195" dur="1" fill="hold">
                                          <p:stCondLst>
                                            <p:cond delay="0"/>
                                          </p:stCondLst>
                                        </p:cTn>
                                        <p:tgtEl>
                                          <p:spTgt spid="50"/>
                                        </p:tgtEl>
                                        <p:attrNameLst>
                                          <p:attrName>style.visibility</p:attrName>
                                        </p:attrNameLst>
                                      </p:cBhvr>
                                      <p:to>
                                        <p:strVal val="visible"/>
                                      </p:to>
                                    </p:set>
                                    <p:anim calcmode="lin" valueType="num">
                                      <p:cBhvr>
                                        <p:cTn id="1196" dur="4000" fill="hold"/>
                                        <p:tgtEl>
                                          <p:spTgt spid="50"/>
                                        </p:tgtEl>
                                        <p:attrNameLst>
                                          <p:attrName>ppt_w</p:attrName>
                                        </p:attrNameLst>
                                      </p:cBhvr>
                                      <p:tavLst>
                                        <p:tav tm="0" fmla="#ppt_w*sin(2.5*pi*$)">
                                          <p:val>
                                            <p:fltVal val="0"/>
                                          </p:val>
                                        </p:tav>
                                        <p:tav tm="100000">
                                          <p:val>
                                            <p:fltVal val="1"/>
                                          </p:val>
                                        </p:tav>
                                      </p:tavLst>
                                    </p:anim>
                                    <p:anim calcmode="lin" valueType="num">
                                      <p:cBhvr>
                                        <p:cTn id="1197" dur="4000" fill="hold"/>
                                        <p:tgtEl>
                                          <p:spTgt spid="50"/>
                                        </p:tgtEl>
                                        <p:attrNameLst>
                                          <p:attrName>ppt_h</p:attrName>
                                        </p:attrNameLst>
                                      </p:cBhvr>
                                      <p:tavLst>
                                        <p:tav tm="0">
                                          <p:val>
                                            <p:strVal val="#ppt_h"/>
                                          </p:val>
                                        </p:tav>
                                        <p:tav tm="100000">
                                          <p:val>
                                            <p:strVal val="#ppt_h"/>
                                          </p:val>
                                        </p:tav>
                                      </p:tavLst>
                                    </p:anim>
                                  </p:childTnLst>
                                </p:cTn>
                              </p:par>
                              <p:par>
                                <p:cTn id="1198" presetID="2" presetClass="exit" presetSubtype="8" fill="hold" grpId="2" nodeType="withEffect">
                                  <p:stCondLst>
                                    <p:cond delay="0"/>
                                  </p:stCondLst>
                                  <p:childTnLst>
                                    <p:anim calcmode="lin" valueType="num">
                                      <p:cBhvr additive="base">
                                        <p:cTn id="1199" dur="4500"/>
                                        <p:tgtEl>
                                          <p:spTgt spid="50"/>
                                        </p:tgtEl>
                                        <p:attrNameLst>
                                          <p:attrName>ppt_x</p:attrName>
                                        </p:attrNameLst>
                                      </p:cBhvr>
                                      <p:tavLst>
                                        <p:tav tm="0">
                                          <p:val>
                                            <p:strVal val="ppt_x"/>
                                          </p:val>
                                        </p:tav>
                                        <p:tav tm="100000">
                                          <p:val>
                                            <p:strVal val="0-ppt_w/2"/>
                                          </p:val>
                                        </p:tav>
                                      </p:tavLst>
                                    </p:anim>
                                    <p:anim calcmode="lin" valueType="num">
                                      <p:cBhvr additive="base">
                                        <p:cTn id="1200" dur="4500"/>
                                        <p:tgtEl>
                                          <p:spTgt spid="50"/>
                                        </p:tgtEl>
                                        <p:attrNameLst>
                                          <p:attrName>ppt_y</p:attrName>
                                        </p:attrNameLst>
                                      </p:cBhvr>
                                      <p:tavLst>
                                        <p:tav tm="0">
                                          <p:val>
                                            <p:strVal val="ppt_y"/>
                                          </p:val>
                                        </p:tav>
                                        <p:tav tm="100000">
                                          <p:val>
                                            <p:strVal val="ppt_y"/>
                                          </p:val>
                                        </p:tav>
                                      </p:tavLst>
                                    </p:anim>
                                    <p:set>
                                      <p:cBhvr>
                                        <p:cTn id="1201" dur="1" fill="hold">
                                          <p:stCondLst>
                                            <p:cond delay="4499"/>
                                          </p:stCondLst>
                                        </p:cTn>
                                        <p:tgtEl>
                                          <p:spTgt spid="50"/>
                                        </p:tgtEl>
                                        <p:attrNameLst>
                                          <p:attrName>style.visibility</p:attrName>
                                        </p:attrNameLst>
                                      </p:cBhvr>
                                      <p:to>
                                        <p:strVal val="hidden"/>
                                      </p:to>
                                    </p:set>
                                  </p:childTnLst>
                                </p:cTn>
                              </p:par>
                              <p:par>
                                <p:cTn id="1202" presetID="3" presetClass="exit" presetSubtype="5" fill="hold" grpId="3" nodeType="withEffect">
                                  <p:stCondLst>
                                    <p:cond delay="0"/>
                                  </p:stCondLst>
                                  <p:childTnLst>
                                    <p:animEffect transition="out" filter="blinds(vertical)">
                                      <p:cBhvr>
                                        <p:cTn id="1203" dur="5500"/>
                                        <p:tgtEl>
                                          <p:spTgt spid="50"/>
                                        </p:tgtEl>
                                      </p:cBhvr>
                                    </p:animEffect>
                                    <p:set>
                                      <p:cBhvr>
                                        <p:cTn id="1204" dur="1" fill="hold">
                                          <p:stCondLst>
                                            <p:cond delay="5499"/>
                                          </p:stCondLst>
                                        </p:cTn>
                                        <p:tgtEl>
                                          <p:spTgt spid="50"/>
                                        </p:tgtEl>
                                        <p:attrNameLst>
                                          <p:attrName>style.visibility</p:attrName>
                                        </p:attrNameLst>
                                      </p:cBhvr>
                                      <p:to>
                                        <p:strVal val="hidden"/>
                                      </p:to>
                                    </p:set>
                                  </p:childTnLst>
                                </p:cTn>
                              </p:par>
                              <p:par>
                                <p:cTn id="1205" presetID="2" presetClass="entr" presetSubtype="8" fill="hold" grpId="0" nodeType="withEffect">
                                  <p:stCondLst>
                                    <p:cond delay="0"/>
                                  </p:stCondLst>
                                  <p:childTnLst>
                                    <p:set>
                                      <p:cBhvr>
                                        <p:cTn id="1206" dur="1" fill="hold">
                                          <p:stCondLst>
                                            <p:cond delay="0"/>
                                          </p:stCondLst>
                                        </p:cTn>
                                        <p:tgtEl>
                                          <p:spTgt spid="49"/>
                                        </p:tgtEl>
                                        <p:attrNameLst>
                                          <p:attrName>style.visibility</p:attrName>
                                        </p:attrNameLst>
                                      </p:cBhvr>
                                      <p:to>
                                        <p:strVal val="visible"/>
                                      </p:to>
                                    </p:set>
                                    <p:anim calcmode="lin" valueType="num">
                                      <p:cBhvr additive="base">
                                        <p:cTn id="1207" dur="4000" fill="hold"/>
                                        <p:tgtEl>
                                          <p:spTgt spid="49"/>
                                        </p:tgtEl>
                                        <p:attrNameLst>
                                          <p:attrName>ppt_x</p:attrName>
                                        </p:attrNameLst>
                                      </p:cBhvr>
                                      <p:tavLst>
                                        <p:tav tm="0">
                                          <p:val>
                                            <p:strVal val="0-#ppt_w/2"/>
                                          </p:val>
                                        </p:tav>
                                        <p:tav tm="100000">
                                          <p:val>
                                            <p:strVal val="#ppt_x"/>
                                          </p:val>
                                        </p:tav>
                                      </p:tavLst>
                                    </p:anim>
                                    <p:anim calcmode="lin" valueType="num">
                                      <p:cBhvr additive="base">
                                        <p:cTn id="1208" dur="4000" fill="hold"/>
                                        <p:tgtEl>
                                          <p:spTgt spid="49"/>
                                        </p:tgtEl>
                                        <p:attrNameLst>
                                          <p:attrName>ppt_y</p:attrName>
                                        </p:attrNameLst>
                                      </p:cBhvr>
                                      <p:tavLst>
                                        <p:tav tm="0">
                                          <p:val>
                                            <p:strVal val="#ppt_y"/>
                                          </p:val>
                                        </p:tav>
                                        <p:tav tm="100000">
                                          <p:val>
                                            <p:strVal val="#ppt_y"/>
                                          </p:val>
                                        </p:tav>
                                      </p:tavLst>
                                    </p:anim>
                                  </p:childTnLst>
                                </p:cTn>
                              </p:par>
                              <p:par>
                                <p:cTn id="1209" presetID="19" presetClass="entr" presetSubtype="10" fill="hold" grpId="1" nodeType="withEffect">
                                  <p:stCondLst>
                                    <p:cond delay="0"/>
                                  </p:stCondLst>
                                  <p:childTnLst>
                                    <p:set>
                                      <p:cBhvr>
                                        <p:cTn id="1210" dur="1" fill="hold">
                                          <p:stCondLst>
                                            <p:cond delay="0"/>
                                          </p:stCondLst>
                                        </p:cTn>
                                        <p:tgtEl>
                                          <p:spTgt spid="49"/>
                                        </p:tgtEl>
                                        <p:attrNameLst>
                                          <p:attrName>style.visibility</p:attrName>
                                        </p:attrNameLst>
                                      </p:cBhvr>
                                      <p:to>
                                        <p:strVal val="visible"/>
                                      </p:to>
                                    </p:set>
                                    <p:anim calcmode="lin" valueType="num">
                                      <p:cBhvr>
                                        <p:cTn id="1211" dur="4000" fill="hold"/>
                                        <p:tgtEl>
                                          <p:spTgt spid="49"/>
                                        </p:tgtEl>
                                        <p:attrNameLst>
                                          <p:attrName>ppt_w</p:attrName>
                                        </p:attrNameLst>
                                      </p:cBhvr>
                                      <p:tavLst>
                                        <p:tav tm="0" fmla="#ppt_w*sin(2.5*pi*$)">
                                          <p:val>
                                            <p:fltVal val="0"/>
                                          </p:val>
                                        </p:tav>
                                        <p:tav tm="100000">
                                          <p:val>
                                            <p:fltVal val="1"/>
                                          </p:val>
                                        </p:tav>
                                      </p:tavLst>
                                    </p:anim>
                                    <p:anim calcmode="lin" valueType="num">
                                      <p:cBhvr>
                                        <p:cTn id="1212" dur="4000" fill="hold"/>
                                        <p:tgtEl>
                                          <p:spTgt spid="49"/>
                                        </p:tgtEl>
                                        <p:attrNameLst>
                                          <p:attrName>ppt_h</p:attrName>
                                        </p:attrNameLst>
                                      </p:cBhvr>
                                      <p:tavLst>
                                        <p:tav tm="0">
                                          <p:val>
                                            <p:strVal val="#ppt_h"/>
                                          </p:val>
                                        </p:tav>
                                        <p:tav tm="100000">
                                          <p:val>
                                            <p:strVal val="#ppt_h"/>
                                          </p:val>
                                        </p:tav>
                                      </p:tavLst>
                                    </p:anim>
                                  </p:childTnLst>
                                </p:cTn>
                              </p:par>
                              <p:par>
                                <p:cTn id="1213" presetID="2" presetClass="exit" presetSubtype="8" fill="hold" grpId="2" nodeType="withEffect">
                                  <p:stCondLst>
                                    <p:cond delay="0"/>
                                  </p:stCondLst>
                                  <p:childTnLst>
                                    <p:anim calcmode="lin" valueType="num">
                                      <p:cBhvr additive="base">
                                        <p:cTn id="1214" dur="4500"/>
                                        <p:tgtEl>
                                          <p:spTgt spid="49"/>
                                        </p:tgtEl>
                                        <p:attrNameLst>
                                          <p:attrName>ppt_x</p:attrName>
                                        </p:attrNameLst>
                                      </p:cBhvr>
                                      <p:tavLst>
                                        <p:tav tm="0">
                                          <p:val>
                                            <p:strVal val="ppt_x"/>
                                          </p:val>
                                        </p:tav>
                                        <p:tav tm="100000">
                                          <p:val>
                                            <p:strVal val="0-ppt_w/2"/>
                                          </p:val>
                                        </p:tav>
                                      </p:tavLst>
                                    </p:anim>
                                    <p:anim calcmode="lin" valueType="num">
                                      <p:cBhvr additive="base">
                                        <p:cTn id="1215" dur="4500"/>
                                        <p:tgtEl>
                                          <p:spTgt spid="49"/>
                                        </p:tgtEl>
                                        <p:attrNameLst>
                                          <p:attrName>ppt_y</p:attrName>
                                        </p:attrNameLst>
                                      </p:cBhvr>
                                      <p:tavLst>
                                        <p:tav tm="0">
                                          <p:val>
                                            <p:strVal val="ppt_y"/>
                                          </p:val>
                                        </p:tav>
                                        <p:tav tm="100000">
                                          <p:val>
                                            <p:strVal val="ppt_y"/>
                                          </p:val>
                                        </p:tav>
                                      </p:tavLst>
                                    </p:anim>
                                    <p:set>
                                      <p:cBhvr>
                                        <p:cTn id="1216" dur="1" fill="hold">
                                          <p:stCondLst>
                                            <p:cond delay="4499"/>
                                          </p:stCondLst>
                                        </p:cTn>
                                        <p:tgtEl>
                                          <p:spTgt spid="49"/>
                                        </p:tgtEl>
                                        <p:attrNameLst>
                                          <p:attrName>style.visibility</p:attrName>
                                        </p:attrNameLst>
                                      </p:cBhvr>
                                      <p:to>
                                        <p:strVal val="hidden"/>
                                      </p:to>
                                    </p:set>
                                  </p:childTnLst>
                                </p:cTn>
                              </p:par>
                              <p:par>
                                <p:cTn id="1217" presetID="3" presetClass="exit" presetSubtype="5" fill="hold" grpId="3" nodeType="withEffect">
                                  <p:stCondLst>
                                    <p:cond delay="0"/>
                                  </p:stCondLst>
                                  <p:childTnLst>
                                    <p:animEffect transition="out" filter="blinds(vertical)">
                                      <p:cBhvr>
                                        <p:cTn id="1218" dur="5500"/>
                                        <p:tgtEl>
                                          <p:spTgt spid="49"/>
                                        </p:tgtEl>
                                      </p:cBhvr>
                                    </p:animEffect>
                                    <p:set>
                                      <p:cBhvr>
                                        <p:cTn id="1219" dur="1" fill="hold">
                                          <p:stCondLst>
                                            <p:cond delay="5499"/>
                                          </p:stCondLst>
                                        </p:cTn>
                                        <p:tgtEl>
                                          <p:spTgt spid="49"/>
                                        </p:tgtEl>
                                        <p:attrNameLst>
                                          <p:attrName>style.visibility</p:attrName>
                                        </p:attrNameLst>
                                      </p:cBhvr>
                                      <p:to>
                                        <p:strVal val="hidden"/>
                                      </p:to>
                                    </p:set>
                                  </p:childTnLst>
                                </p:cTn>
                              </p:par>
                              <p:par>
                                <p:cTn id="1220" presetID="2" presetClass="entr" presetSubtype="8" fill="hold" grpId="0" nodeType="withEffect">
                                  <p:stCondLst>
                                    <p:cond delay="0"/>
                                  </p:stCondLst>
                                  <p:childTnLst>
                                    <p:set>
                                      <p:cBhvr>
                                        <p:cTn id="1221" dur="1" fill="hold">
                                          <p:stCondLst>
                                            <p:cond delay="0"/>
                                          </p:stCondLst>
                                        </p:cTn>
                                        <p:tgtEl>
                                          <p:spTgt spid="48"/>
                                        </p:tgtEl>
                                        <p:attrNameLst>
                                          <p:attrName>style.visibility</p:attrName>
                                        </p:attrNameLst>
                                      </p:cBhvr>
                                      <p:to>
                                        <p:strVal val="visible"/>
                                      </p:to>
                                    </p:set>
                                    <p:anim calcmode="lin" valueType="num">
                                      <p:cBhvr additive="base">
                                        <p:cTn id="1222" dur="4000" fill="hold"/>
                                        <p:tgtEl>
                                          <p:spTgt spid="48"/>
                                        </p:tgtEl>
                                        <p:attrNameLst>
                                          <p:attrName>ppt_x</p:attrName>
                                        </p:attrNameLst>
                                      </p:cBhvr>
                                      <p:tavLst>
                                        <p:tav tm="0">
                                          <p:val>
                                            <p:strVal val="0-#ppt_w/2"/>
                                          </p:val>
                                        </p:tav>
                                        <p:tav tm="100000">
                                          <p:val>
                                            <p:strVal val="#ppt_x"/>
                                          </p:val>
                                        </p:tav>
                                      </p:tavLst>
                                    </p:anim>
                                    <p:anim calcmode="lin" valueType="num">
                                      <p:cBhvr additive="base">
                                        <p:cTn id="1223" dur="4000" fill="hold"/>
                                        <p:tgtEl>
                                          <p:spTgt spid="48"/>
                                        </p:tgtEl>
                                        <p:attrNameLst>
                                          <p:attrName>ppt_y</p:attrName>
                                        </p:attrNameLst>
                                      </p:cBhvr>
                                      <p:tavLst>
                                        <p:tav tm="0">
                                          <p:val>
                                            <p:strVal val="#ppt_y"/>
                                          </p:val>
                                        </p:tav>
                                        <p:tav tm="100000">
                                          <p:val>
                                            <p:strVal val="#ppt_y"/>
                                          </p:val>
                                        </p:tav>
                                      </p:tavLst>
                                    </p:anim>
                                  </p:childTnLst>
                                </p:cTn>
                              </p:par>
                              <p:par>
                                <p:cTn id="1224" presetID="19" presetClass="entr" presetSubtype="10" fill="hold" grpId="1" nodeType="withEffect">
                                  <p:stCondLst>
                                    <p:cond delay="0"/>
                                  </p:stCondLst>
                                  <p:childTnLst>
                                    <p:set>
                                      <p:cBhvr>
                                        <p:cTn id="1225" dur="1" fill="hold">
                                          <p:stCondLst>
                                            <p:cond delay="0"/>
                                          </p:stCondLst>
                                        </p:cTn>
                                        <p:tgtEl>
                                          <p:spTgt spid="48"/>
                                        </p:tgtEl>
                                        <p:attrNameLst>
                                          <p:attrName>style.visibility</p:attrName>
                                        </p:attrNameLst>
                                      </p:cBhvr>
                                      <p:to>
                                        <p:strVal val="visible"/>
                                      </p:to>
                                    </p:set>
                                    <p:anim calcmode="lin" valueType="num">
                                      <p:cBhvr>
                                        <p:cTn id="1226" dur="4000" fill="hold"/>
                                        <p:tgtEl>
                                          <p:spTgt spid="48"/>
                                        </p:tgtEl>
                                        <p:attrNameLst>
                                          <p:attrName>ppt_w</p:attrName>
                                        </p:attrNameLst>
                                      </p:cBhvr>
                                      <p:tavLst>
                                        <p:tav tm="0" fmla="#ppt_w*sin(2.5*pi*$)">
                                          <p:val>
                                            <p:fltVal val="0"/>
                                          </p:val>
                                        </p:tav>
                                        <p:tav tm="100000">
                                          <p:val>
                                            <p:fltVal val="1"/>
                                          </p:val>
                                        </p:tav>
                                      </p:tavLst>
                                    </p:anim>
                                    <p:anim calcmode="lin" valueType="num">
                                      <p:cBhvr>
                                        <p:cTn id="1227" dur="4000" fill="hold"/>
                                        <p:tgtEl>
                                          <p:spTgt spid="48"/>
                                        </p:tgtEl>
                                        <p:attrNameLst>
                                          <p:attrName>ppt_h</p:attrName>
                                        </p:attrNameLst>
                                      </p:cBhvr>
                                      <p:tavLst>
                                        <p:tav tm="0">
                                          <p:val>
                                            <p:strVal val="#ppt_h"/>
                                          </p:val>
                                        </p:tav>
                                        <p:tav tm="100000">
                                          <p:val>
                                            <p:strVal val="#ppt_h"/>
                                          </p:val>
                                        </p:tav>
                                      </p:tavLst>
                                    </p:anim>
                                  </p:childTnLst>
                                </p:cTn>
                              </p:par>
                              <p:par>
                                <p:cTn id="1228" presetID="2" presetClass="exit" presetSubtype="8" fill="hold" grpId="2" nodeType="withEffect">
                                  <p:stCondLst>
                                    <p:cond delay="0"/>
                                  </p:stCondLst>
                                  <p:childTnLst>
                                    <p:anim calcmode="lin" valueType="num">
                                      <p:cBhvr additive="base">
                                        <p:cTn id="1229" dur="4500"/>
                                        <p:tgtEl>
                                          <p:spTgt spid="48"/>
                                        </p:tgtEl>
                                        <p:attrNameLst>
                                          <p:attrName>ppt_x</p:attrName>
                                        </p:attrNameLst>
                                      </p:cBhvr>
                                      <p:tavLst>
                                        <p:tav tm="0">
                                          <p:val>
                                            <p:strVal val="ppt_x"/>
                                          </p:val>
                                        </p:tav>
                                        <p:tav tm="100000">
                                          <p:val>
                                            <p:strVal val="0-ppt_w/2"/>
                                          </p:val>
                                        </p:tav>
                                      </p:tavLst>
                                    </p:anim>
                                    <p:anim calcmode="lin" valueType="num">
                                      <p:cBhvr additive="base">
                                        <p:cTn id="1230" dur="4500"/>
                                        <p:tgtEl>
                                          <p:spTgt spid="48"/>
                                        </p:tgtEl>
                                        <p:attrNameLst>
                                          <p:attrName>ppt_y</p:attrName>
                                        </p:attrNameLst>
                                      </p:cBhvr>
                                      <p:tavLst>
                                        <p:tav tm="0">
                                          <p:val>
                                            <p:strVal val="ppt_y"/>
                                          </p:val>
                                        </p:tav>
                                        <p:tav tm="100000">
                                          <p:val>
                                            <p:strVal val="ppt_y"/>
                                          </p:val>
                                        </p:tav>
                                      </p:tavLst>
                                    </p:anim>
                                    <p:set>
                                      <p:cBhvr>
                                        <p:cTn id="1231" dur="1" fill="hold">
                                          <p:stCondLst>
                                            <p:cond delay="4499"/>
                                          </p:stCondLst>
                                        </p:cTn>
                                        <p:tgtEl>
                                          <p:spTgt spid="48"/>
                                        </p:tgtEl>
                                        <p:attrNameLst>
                                          <p:attrName>style.visibility</p:attrName>
                                        </p:attrNameLst>
                                      </p:cBhvr>
                                      <p:to>
                                        <p:strVal val="hidden"/>
                                      </p:to>
                                    </p:set>
                                  </p:childTnLst>
                                </p:cTn>
                              </p:par>
                              <p:par>
                                <p:cTn id="1232" presetID="3" presetClass="exit" presetSubtype="5" fill="hold" grpId="3" nodeType="withEffect">
                                  <p:stCondLst>
                                    <p:cond delay="0"/>
                                  </p:stCondLst>
                                  <p:childTnLst>
                                    <p:animEffect transition="out" filter="blinds(vertical)">
                                      <p:cBhvr>
                                        <p:cTn id="1233" dur="5500"/>
                                        <p:tgtEl>
                                          <p:spTgt spid="48"/>
                                        </p:tgtEl>
                                      </p:cBhvr>
                                    </p:animEffect>
                                    <p:set>
                                      <p:cBhvr>
                                        <p:cTn id="1234" dur="1" fill="hold">
                                          <p:stCondLst>
                                            <p:cond delay="5499"/>
                                          </p:stCondLst>
                                        </p:cTn>
                                        <p:tgtEl>
                                          <p:spTgt spid="48"/>
                                        </p:tgtEl>
                                        <p:attrNameLst>
                                          <p:attrName>style.visibility</p:attrName>
                                        </p:attrNameLst>
                                      </p:cBhvr>
                                      <p:to>
                                        <p:strVal val="hidden"/>
                                      </p:to>
                                    </p:set>
                                  </p:childTnLst>
                                </p:cTn>
                              </p:par>
                              <p:par>
                                <p:cTn id="1235" presetID="2" presetClass="entr" presetSubtype="8" fill="hold" grpId="0" nodeType="withEffect">
                                  <p:stCondLst>
                                    <p:cond delay="0"/>
                                  </p:stCondLst>
                                  <p:childTnLst>
                                    <p:set>
                                      <p:cBhvr>
                                        <p:cTn id="1236" dur="1" fill="hold">
                                          <p:stCondLst>
                                            <p:cond delay="0"/>
                                          </p:stCondLst>
                                        </p:cTn>
                                        <p:tgtEl>
                                          <p:spTgt spid="47"/>
                                        </p:tgtEl>
                                        <p:attrNameLst>
                                          <p:attrName>style.visibility</p:attrName>
                                        </p:attrNameLst>
                                      </p:cBhvr>
                                      <p:to>
                                        <p:strVal val="visible"/>
                                      </p:to>
                                    </p:set>
                                    <p:anim calcmode="lin" valueType="num">
                                      <p:cBhvr additive="base">
                                        <p:cTn id="1237" dur="4000" fill="hold"/>
                                        <p:tgtEl>
                                          <p:spTgt spid="47"/>
                                        </p:tgtEl>
                                        <p:attrNameLst>
                                          <p:attrName>ppt_x</p:attrName>
                                        </p:attrNameLst>
                                      </p:cBhvr>
                                      <p:tavLst>
                                        <p:tav tm="0">
                                          <p:val>
                                            <p:strVal val="0-#ppt_w/2"/>
                                          </p:val>
                                        </p:tav>
                                        <p:tav tm="100000">
                                          <p:val>
                                            <p:strVal val="#ppt_x"/>
                                          </p:val>
                                        </p:tav>
                                      </p:tavLst>
                                    </p:anim>
                                    <p:anim calcmode="lin" valueType="num">
                                      <p:cBhvr additive="base">
                                        <p:cTn id="1238" dur="4000" fill="hold"/>
                                        <p:tgtEl>
                                          <p:spTgt spid="47"/>
                                        </p:tgtEl>
                                        <p:attrNameLst>
                                          <p:attrName>ppt_y</p:attrName>
                                        </p:attrNameLst>
                                      </p:cBhvr>
                                      <p:tavLst>
                                        <p:tav tm="0">
                                          <p:val>
                                            <p:strVal val="#ppt_y"/>
                                          </p:val>
                                        </p:tav>
                                        <p:tav tm="100000">
                                          <p:val>
                                            <p:strVal val="#ppt_y"/>
                                          </p:val>
                                        </p:tav>
                                      </p:tavLst>
                                    </p:anim>
                                  </p:childTnLst>
                                </p:cTn>
                              </p:par>
                              <p:par>
                                <p:cTn id="1239" presetID="19" presetClass="entr" presetSubtype="10" fill="hold" grpId="1" nodeType="withEffect">
                                  <p:stCondLst>
                                    <p:cond delay="0"/>
                                  </p:stCondLst>
                                  <p:childTnLst>
                                    <p:set>
                                      <p:cBhvr>
                                        <p:cTn id="1240" dur="1" fill="hold">
                                          <p:stCondLst>
                                            <p:cond delay="0"/>
                                          </p:stCondLst>
                                        </p:cTn>
                                        <p:tgtEl>
                                          <p:spTgt spid="47"/>
                                        </p:tgtEl>
                                        <p:attrNameLst>
                                          <p:attrName>style.visibility</p:attrName>
                                        </p:attrNameLst>
                                      </p:cBhvr>
                                      <p:to>
                                        <p:strVal val="visible"/>
                                      </p:to>
                                    </p:set>
                                    <p:anim calcmode="lin" valueType="num">
                                      <p:cBhvr>
                                        <p:cTn id="1241" dur="4000" fill="hold"/>
                                        <p:tgtEl>
                                          <p:spTgt spid="47"/>
                                        </p:tgtEl>
                                        <p:attrNameLst>
                                          <p:attrName>ppt_w</p:attrName>
                                        </p:attrNameLst>
                                      </p:cBhvr>
                                      <p:tavLst>
                                        <p:tav tm="0" fmla="#ppt_w*sin(2.5*pi*$)">
                                          <p:val>
                                            <p:fltVal val="0"/>
                                          </p:val>
                                        </p:tav>
                                        <p:tav tm="100000">
                                          <p:val>
                                            <p:fltVal val="1"/>
                                          </p:val>
                                        </p:tav>
                                      </p:tavLst>
                                    </p:anim>
                                    <p:anim calcmode="lin" valueType="num">
                                      <p:cBhvr>
                                        <p:cTn id="1242" dur="4000" fill="hold"/>
                                        <p:tgtEl>
                                          <p:spTgt spid="47"/>
                                        </p:tgtEl>
                                        <p:attrNameLst>
                                          <p:attrName>ppt_h</p:attrName>
                                        </p:attrNameLst>
                                      </p:cBhvr>
                                      <p:tavLst>
                                        <p:tav tm="0">
                                          <p:val>
                                            <p:strVal val="#ppt_h"/>
                                          </p:val>
                                        </p:tav>
                                        <p:tav tm="100000">
                                          <p:val>
                                            <p:strVal val="#ppt_h"/>
                                          </p:val>
                                        </p:tav>
                                      </p:tavLst>
                                    </p:anim>
                                  </p:childTnLst>
                                </p:cTn>
                              </p:par>
                              <p:par>
                                <p:cTn id="1243" presetID="2" presetClass="exit" presetSubtype="8" fill="hold" grpId="2" nodeType="withEffect">
                                  <p:stCondLst>
                                    <p:cond delay="0"/>
                                  </p:stCondLst>
                                  <p:childTnLst>
                                    <p:anim calcmode="lin" valueType="num">
                                      <p:cBhvr additive="base">
                                        <p:cTn id="1244" dur="4500"/>
                                        <p:tgtEl>
                                          <p:spTgt spid="47"/>
                                        </p:tgtEl>
                                        <p:attrNameLst>
                                          <p:attrName>ppt_x</p:attrName>
                                        </p:attrNameLst>
                                      </p:cBhvr>
                                      <p:tavLst>
                                        <p:tav tm="0">
                                          <p:val>
                                            <p:strVal val="ppt_x"/>
                                          </p:val>
                                        </p:tav>
                                        <p:tav tm="100000">
                                          <p:val>
                                            <p:strVal val="0-ppt_w/2"/>
                                          </p:val>
                                        </p:tav>
                                      </p:tavLst>
                                    </p:anim>
                                    <p:anim calcmode="lin" valueType="num">
                                      <p:cBhvr additive="base">
                                        <p:cTn id="1245" dur="4500"/>
                                        <p:tgtEl>
                                          <p:spTgt spid="47"/>
                                        </p:tgtEl>
                                        <p:attrNameLst>
                                          <p:attrName>ppt_y</p:attrName>
                                        </p:attrNameLst>
                                      </p:cBhvr>
                                      <p:tavLst>
                                        <p:tav tm="0">
                                          <p:val>
                                            <p:strVal val="ppt_y"/>
                                          </p:val>
                                        </p:tav>
                                        <p:tav tm="100000">
                                          <p:val>
                                            <p:strVal val="ppt_y"/>
                                          </p:val>
                                        </p:tav>
                                      </p:tavLst>
                                    </p:anim>
                                    <p:set>
                                      <p:cBhvr>
                                        <p:cTn id="1246" dur="1" fill="hold">
                                          <p:stCondLst>
                                            <p:cond delay="4499"/>
                                          </p:stCondLst>
                                        </p:cTn>
                                        <p:tgtEl>
                                          <p:spTgt spid="47"/>
                                        </p:tgtEl>
                                        <p:attrNameLst>
                                          <p:attrName>style.visibility</p:attrName>
                                        </p:attrNameLst>
                                      </p:cBhvr>
                                      <p:to>
                                        <p:strVal val="hidden"/>
                                      </p:to>
                                    </p:set>
                                  </p:childTnLst>
                                </p:cTn>
                              </p:par>
                              <p:par>
                                <p:cTn id="1247" presetID="3" presetClass="exit" presetSubtype="5" fill="hold" grpId="3" nodeType="withEffect">
                                  <p:stCondLst>
                                    <p:cond delay="0"/>
                                  </p:stCondLst>
                                  <p:childTnLst>
                                    <p:animEffect transition="out" filter="blinds(vertical)">
                                      <p:cBhvr>
                                        <p:cTn id="1248" dur="5500"/>
                                        <p:tgtEl>
                                          <p:spTgt spid="47"/>
                                        </p:tgtEl>
                                      </p:cBhvr>
                                    </p:animEffect>
                                    <p:set>
                                      <p:cBhvr>
                                        <p:cTn id="1249" dur="1" fill="hold">
                                          <p:stCondLst>
                                            <p:cond delay="5499"/>
                                          </p:stCondLst>
                                        </p:cTn>
                                        <p:tgtEl>
                                          <p:spTgt spid="47"/>
                                        </p:tgtEl>
                                        <p:attrNameLst>
                                          <p:attrName>style.visibility</p:attrName>
                                        </p:attrNameLst>
                                      </p:cBhvr>
                                      <p:to>
                                        <p:strVal val="hidden"/>
                                      </p:to>
                                    </p:set>
                                  </p:childTnLst>
                                </p:cTn>
                              </p:par>
                              <p:par>
                                <p:cTn id="1250" presetID="2" presetClass="entr" presetSubtype="8" fill="hold" grpId="0" nodeType="withEffect">
                                  <p:stCondLst>
                                    <p:cond delay="0"/>
                                  </p:stCondLst>
                                  <p:childTnLst>
                                    <p:set>
                                      <p:cBhvr>
                                        <p:cTn id="1251" dur="1" fill="hold">
                                          <p:stCondLst>
                                            <p:cond delay="0"/>
                                          </p:stCondLst>
                                        </p:cTn>
                                        <p:tgtEl>
                                          <p:spTgt spid="46"/>
                                        </p:tgtEl>
                                        <p:attrNameLst>
                                          <p:attrName>style.visibility</p:attrName>
                                        </p:attrNameLst>
                                      </p:cBhvr>
                                      <p:to>
                                        <p:strVal val="visible"/>
                                      </p:to>
                                    </p:set>
                                    <p:anim calcmode="lin" valueType="num">
                                      <p:cBhvr additive="base">
                                        <p:cTn id="1252" dur="4000" fill="hold"/>
                                        <p:tgtEl>
                                          <p:spTgt spid="46"/>
                                        </p:tgtEl>
                                        <p:attrNameLst>
                                          <p:attrName>ppt_x</p:attrName>
                                        </p:attrNameLst>
                                      </p:cBhvr>
                                      <p:tavLst>
                                        <p:tav tm="0">
                                          <p:val>
                                            <p:strVal val="0-#ppt_w/2"/>
                                          </p:val>
                                        </p:tav>
                                        <p:tav tm="100000">
                                          <p:val>
                                            <p:strVal val="#ppt_x"/>
                                          </p:val>
                                        </p:tav>
                                      </p:tavLst>
                                    </p:anim>
                                    <p:anim calcmode="lin" valueType="num">
                                      <p:cBhvr additive="base">
                                        <p:cTn id="1253" dur="4000" fill="hold"/>
                                        <p:tgtEl>
                                          <p:spTgt spid="46"/>
                                        </p:tgtEl>
                                        <p:attrNameLst>
                                          <p:attrName>ppt_y</p:attrName>
                                        </p:attrNameLst>
                                      </p:cBhvr>
                                      <p:tavLst>
                                        <p:tav tm="0">
                                          <p:val>
                                            <p:strVal val="#ppt_y"/>
                                          </p:val>
                                        </p:tav>
                                        <p:tav tm="100000">
                                          <p:val>
                                            <p:strVal val="#ppt_y"/>
                                          </p:val>
                                        </p:tav>
                                      </p:tavLst>
                                    </p:anim>
                                  </p:childTnLst>
                                </p:cTn>
                              </p:par>
                              <p:par>
                                <p:cTn id="1254" presetID="19" presetClass="entr" presetSubtype="10" fill="hold" grpId="1" nodeType="withEffect">
                                  <p:stCondLst>
                                    <p:cond delay="0"/>
                                  </p:stCondLst>
                                  <p:childTnLst>
                                    <p:set>
                                      <p:cBhvr>
                                        <p:cTn id="1255" dur="1" fill="hold">
                                          <p:stCondLst>
                                            <p:cond delay="0"/>
                                          </p:stCondLst>
                                        </p:cTn>
                                        <p:tgtEl>
                                          <p:spTgt spid="46"/>
                                        </p:tgtEl>
                                        <p:attrNameLst>
                                          <p:attrName>style.visibility</p:attrName>
                                        </p:attrNameLst>
                                      </p:cBhvr>
                                      <p:to>
                                        <p:strVal val="visible"/>
                                      </p:to>
                                    </p:set>
                                    <p:anim calcmode="lin" valueType="num">
                                      <p:cBhvr>
                                        <p:cTn id="1256" dur="4000" fill="hold"/>
                                        <p:tgtEl>
                                          <p:spTgt spid="46"/>
                                        </p:tgtEl>
                                        <p:attrNameLst>
                                          <p:attrName>ppt_w</p:attrName>
                                        </p:attrNameLst>
                                      </p:cBhvr>
                                      <p:tavLst>
                                        <p:tav tm="0" fmla="#ppt_w*sin(2.5*pi*$)">
                                          <p:val>
                                            <p:fltVal val="0"/>
                                          </p:val>
                                        </p:tav>
                                        <p:tav tm="100000">
                                          <p:val>
                                            <p:fltVal val="1"/>
                                          </p:val>
                                        </p:tav>
                                      </p:tavLst>
                                    </p:anim>
                                    <p:anim calcmode="lin" valueType="num">
                                      <p:cBhvr>
                                        <p:cTn id="1257" dur="4000" fill="hold"/>
                                        <p:tgtEl>
                                          <p:spTgt spid="46"/>
                                        </p:tgtEl>
                                        <p:attrNameLst>
                                          <p:attrName>ppt_h</p:attrName>
                                        </p:attrNameLst>
                                      </p:cBhvr>
                                      <p:tavLst>
                                        <p:tav tm="0">
                                          <p:val>
                                            <p:strVal val="#ppt_h"/>
                                          </p:val>
                                        </p:tav>
                                        <p:tav tm="100000">
                                          <p:val>
                                            <p:strVal val="#ppt_h"/>
                                          </p:val>
                                        </p:tav>
                                      </p:tavLst>
                                    </p:anim>
                                  </p:childTnLst>
                                </p:cTn>
                              </p:par>
                              <p:par>
                                <p:cTn id="1258" presetID="2" presetClass="exit" presetSubtype="8" fill="hold" grpId="2" nodeType="withEffect">
                                  <p:stCondLst>
                                    <p:cond delay="0"/>
                                  </p:stCondLst>
                                  <p:childTnLst>
                                    <p:anim calcmode="lin" valueType="num">
                                      <p:cBhvr additive="base">
                                        <p:cTn id="1259" dur="4500"/>
                                        <p:tgtEl>
                                          <p:spTgt spid="46"/>
                                        </p:tgtEl>
                                        <p:attrNameLst>
                                          <p:attrName>ppt_x</p:attrName>
                                        </p:attrNameLst>
                                      </p:cBhvr>
                                      <p:tavLst>
                                        <p:tav tm="0">
                                          <p:val>
                                            <p:strVal val="ppt_x"/>
                                          </p:val>
                                        </p:tav>
                                        <p:tav tm="100000">
                                          <p:val>
                                            <p:strVal val="0-ppt_w/2"/>
                                          </p:val>
                                        </p:tav>
                                      </p:tavLst>
                                    </p:anim>
                                    <p:anim calcmode="lin" valueType="num">
                                      <p:cBhvr additive="base">
                                        <p:cTn id="1260" dur="4500"/>
                                        <p:tgtEl>
                                          <p:spTgt spid="46"/>
                                        </p:tgtEl>
                                        <p:attrNameLst>
                                          <p:attrName>ppt_y</p:attrName>
                                        </p:attrNameLst>
                                      </p:cBhvr>
                                      <p:tavLst>
                                        <p:tav tm="0">
                                          <p:val>
                                            <p:strVal val="ppt_y"/>
                                          </p:val>
                                        </p:tav>
                                        <p:tav tm="100000">
                                          <p:val>
                                            <p:strVal val="ppt_y"/>
                                          </p:val>
                                        </p:tav>
                                      </p:tavLst>
                                    </p:anim>
                                    <p:set>
                                      <p:cBhvr>
                                        <p:cTn id="1261" dur="1" fill="hold">
                                          <p:stCondLst>
                                            <p:cond delay="4499"/>
                                          </p:stCondLst>
                                        </p:cTn>
                                        <p:tgtEl>
                                          <p:spTgt spid="46"/>
                                        </p:tgtEl>
                                        <p:attrNameLst>
                                          <p:attrName>style.visibility</p:attrName>
                                        </p:attrNameLst>
                                      </p:cBhvr>
                                      <p:to>
                                        <p:strVal val="hidden"/>
                                      </p:to>
                                    </p:set>
                                  </p:childTnLst>
                                </p:cTn>
                              </p:par>
                              <p:par>
                                <p:cTn id="1262" presetID="3" presetClass="exit" presetSubtype="5" fill="hold" grpId="3" nodeType="withEffect">
                                  <p:stCondLst>
                                    <p:cond delay="0"/>
                                  </p:stCondLst>
                                  <p:childTnLst>
                                    <p:animEffect transition="out" filter="blinds(vertical)">
                                      <p:cBhvr>
                                        <p:cTn id="1263" dur="5500"/>
                                        <p:tgtEl>
                                          <p:spTgt spid="46"/>
                                        </p:tgtEl>
                                      </p:cBhvr>
                                    </p:animEffect>
                                    <p:set>
                                      <p:cBhvr>
                                        <p:cTn id="1264" dur="1" fill="hold">
                                          <p:stCondLst>
                                            <p:cond delay="5499"/>
                                          </p:stCondLst>
                                        </p:cTn>
                                        <p:tgtEl>
                                          <p:spTgt spid="46"/>
                                        </p:tgtEl>
                                        <p:attrNameLst>
                                          <p:attrName>style.visibility</p:attrName>
                                        </p:attrNameLst>
                                      </p:cBhvr>
                                      <p:to>
                                        <p:strVal val="hidden"/>
                                      </p:to>
                                    </p:set>
                                  </p:childTnLst>
                                </p:cTn>
                              </p:par>
                              <p:par>
                                <p:cTn id="1265" presetID="23" presetClass="entr" presetSubtype="288" fill="hold" nodeType="withEffect">
                                  <p:stCondLst>
                                    <p:cond delay="750"/>
                                  </p:stCondLst>
                                  <p:childTnLst>
                                    <p:set>
                                      <p:cBhvr>
                                        <p:cTn id="1266" dur="1" fill="hold">
                                          <p:stCondLst>
                                            <p:cond delay="0"/>
                                          </p:stCondLst>
                                        </p:cTn>
                                        <p:tgtEl>
                                          <p:spTgt spid="88"/>
                                        </p:tgtEl>
                                        <p:attrNameLst>
                                          <p:attrName>style.visibility</p:attrName>
                                        </p:attrNameLst>
                                      </p:cBhvr>
                                      <p:to>
                                        <p:strVal val="visible"/>
                                      </p:to>
                                    </p:set>
                                    <p:anim calcmode="lin" valueType="num">
                                      <p:cBhvr>
                                        <p:cTn id="1267" dur="4000" fill="hold"/>
                                        <p:tgtEl>
                                          <p:spTgt spid="88"/>
                                        </p:tgtEl>
                                        <p:attrNameLst>
                                          <p:attrName>ppt_w</p:attrName>
                                        </p:attrNameLst>
                                      </p:cBhvr>
                                      <p:tavLst>
                                        <p:tav tm="0">
                                          <p:val>
                                            <p:strVal val="4/3*#ppt_w"/>
                                          </p:val>
                                        </p:tav>
                                        <p:tav tm="100000">
                                          <p:val>
                                            <p:strVal val="#ppt_w"/>
                                          </p:val>
                                        </p:tav>
                                      </p:tavLst>
                                    </p:anim>
                                    <p:anim calcmode="lin" valueType="num">
                                      <p:cBhvr>
                                        <p:cTn id="1268" dur="4000" fill="hold"/>
                                        <p:tgtEl>
                                          <p:spTgt spid="88"/>
                                        </p:tgtEl>
                                        <p:attrNameLst>
                                          <p:attrName>ppt_h</p:attrName>
                                        </p:attrNameLst>
                                      </p:cBhvr>
                                      <p:tavLst>
                                        <p:tav tm="0">
                                          <p:val>
                                            <p:strVal val="4/3*#ppt_h"/>
                                          </p:val>
                                        </p:tav>
                                        <p:tav tm="100000">
                                          <p:val>
                                            <p:strVal val="#ppt_h"/>
                                          </p:val>
                                        </p:tav>
                                      </p:tavLst>
                                    </p:anim>
                                  </p:childTnLst>
                                </p:cTn>
                              </p:par>
                              <p:par>
                                <p:cTn id="1269" presetID="16" presetClass="entr" presetSubtype="37" fill="hold" nodeType="withEffect">
                                  <p:stCondLst>
                                    <p:cond delay="750"/>
                                  </p:stCondLst>
                                  <p:childTnLst>
                                    <p:set>
                                      <p:cBhvr>
                                        <p:cTn id="1270" dur="1" fill="hold">
                                          <p:stCondLst>
                                            <p:cond delay="0"/>
                                          </p:stCondLst>
                                        </p:cTn>
                                        <p:tgtEl>
                                          <p:spTgt spid="88"/>
                                        </p:tgtEl>
                                        <p:attrNameLst>
                                          <p:attrName>style.visibility</p:attrName>
                                        </p:attrNameLst>
                                      </p:cBhvr>
                                      <p:to>
                                        <p:strVal val="visible"/>
                                      </p:to>
                                    </p:set>
                                    <p:animEffect transition="in" filter="barn(outVertical)">
                                      <p:cBhvr>
                                        <p:cTn id="1271" dur="4000"/>
                                        <p:tgtEl>
                                          <p:spTgt spid="88"/>
                                        </p:tgtEl>
                                      </p:cBhvr>
                                    </p:animEffect>
                                  </p:childTnLst>
                                </p:cTn>
                              </p:par>
                              <p:par>
                                <p:cTn id="1272" presetID="9" presetClass="emph" presetSubtype="0" nodeType="withEffect">
                                  <p:stCondLst>
                                    <p:cond delay="0"/>
                                  </p:stCondLst>
                                  <p:childTnLst>
                                    <p:set>
                                      <p:cBhvr rctx="PPT">
                                        <p:cTn id="1273" dur="indefinite"/>
                                        <p:tgtEl>
                                          <p:spTgt spid="89"/>
                                        </p:tgtEl>
                                        <p:attrNameLst>
                                          <p:attrName>style.opacity</p:attrName>
                                        </p:attrNameLst>
                                      </p:cBhvr>
                                      <p:to>
                                        <p:strVal val="0"/>
                                      </p:to>
                                    </p:set>
                                    <p:animEffect filter="image" prLst="opacity: 0">
                                      <p:cBhvr rctx="IE">
                                        <p:cTn id="1274" dur="indefinite"/>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4"/>
          <p:cNvSpPr/>
          <p:nvPr/>
        </p:nvSpPr>
        <p:spPr>
          <a:xfrm rot="18762372">
            <a:off x="2643002" y="-7016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2837628" flipH="1">
            <a:off x="4587217" y="-70160"/>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7962372">
            <a:off x="4637224" y="3442632"/>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13637628" flipH="1">
            <a:off x="2693008" y="3442631"/>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2562372">
            <a:off x="6300195"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8237628" flipH="1">
            <a:off x="6300194"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13362372">
            <a:off x="971602" y="2643758"/>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19037628" flipH="1">
            <a:off x="971603" y="699543"/>
            <a:ext cx="1841007" cy="1827439"/>
          </a:xfrm>
          <a:custGeom>
            <a:avLst/>
            <a:gdLst>
              <a:gd name="connsiteX0" fmla="*/ 394872 w 2464906"/>
              <a:gd name="connsiteY0" fmla="*/ 1903098 h 2451654"/>
              <a:gd name="connsiteX1" fmla="*/ 476185 w 2464906"/>
              <a:gd name="connsiteY1" fmla="*/ 1963530 h 2451654"/>
              <a:gd name="connsiteX2" fmla="*/ 482312 w 2464906"/>
              <a:gd name="connsiteY2" fmla="*/ 1967029 h 2451654"/>
              <a:gd name="connsiteX3" fmla="*/ 489256 w 2464906"/>
              <a:gd name="connsiteY3" fmla="*/ 1978390 h 2451654"/>
              <a:gd name="connsiteX4" fmla="*/ 544657 w 2464906"/>
              <a:gd name="connsiteY4" fmla="*/ 2052022 h 2451654"/>
              <a:gd name="connsiteX5" fmla="*/ 477957 w 2464906"/>
              <a:gd name="connsiteY5" fmla="*/ 1993906 h 2451654"/>
              <a:gd name="connsiteX6" fmla="*/ 399032 w 2464906"/>
              <a:gd name="connsiteY6" fmla="*/ 1908626 h 2451654"/>
              <a:gd name="connsiteX7" fmla="*/ 2067933 w 2464906"/>
              <a:gd name="connsiteY7" fmla="*/ 546995 h 2451654"/>
              <a:gd name="connsiteX8" fmla="*/ 2071867 w 2464906"/>
              <a:gd name="connsiteY8" fmla="*/ 549919 h 2451654"/>
              <a:gd name="connsiteX9" fmla="*/ 2464906 w 2464906"/>
              <a:gd name="connsiteY9" fmla="*/ 1378227 h 2451654"/>
              <a:gd name="connsiteX10" fmla="*/ 1384853 w 2464906"/>
              <a:gd name="connsiteY10" fmla="*/ 2451654 h 2451654"/>
              <a:gd name="connsiteX11" fmla="*/ 551432 w 2464906"/>
              <a:gd name="connsiteY11" fmla="*/ 2061026 h 2451654"/>
              <a:gd name="connsiteX12" fmla="*/ 544657 w 2464906"/>
              <a:gd name="connsiteY12" fmla="*/ 2052022 h 2451654"/>
              <a:gd name="connsiteX13" fmla="*/ 565642 w 2464906"/>
              <a:gd name="connsiteY13" fmla="*/ 2070307 h 2451654"/>
              <a:gd name="connsiteX14" fmla="*/ 1232453 w 2464906"/>
              <a:gd name="connsiteY14" fmla="*/ 2299254 h 2451654"/>
              <a:gd name="connsiteX15" fmla="*/ 2312506 w 2464906"/>
              <a:gd name="connsiteY15" fmla="*/ 1225827 h 2451654"/>
              <a:gd name="connsiteX16" fmla="*/ 2082146 w 2464906"/>
              <a:gd name="connsiteY16" fmla="*/ 563107 h 2451654"/>
              <a:gd name="connsiteX17" fmla="*/ 1917634 w 2464906"/>
              <a:gd name="connsiteY17" fmla="*/ 396157 h 2451654"/>
              <a:gd name="connsiteX18" fmla="*/ 1919467 w 2464906"/>
              <a:gd name="connsiteY18" fmla="*/ 397519 h 2451654"/>
              <a:gd name="connsiteX19" fmla="*/ 2005273 w 2464906"/>
              <a:gd name="connsiteY19" fmla="*/ 475959 h 2451654"/>
              <a:gd name="connsiteX20" fmla="*/ 2067933 w 2464906"/>
              <a:gd name="connsiteY20" fmla="*/ 546995 h 2451654"/>
              <a:gd name="connsiteX21" fmla="*/ 1988721 w 2464906"/>
              <a:gd name="connsiteY21" fmla="*/ 488125 h 2451654"/>
              <a:gd name="connsiteX22" fmla="*/ 1981842 w 2464906"/>
              <a:gd name="connsiteY22" fmla="*/ 483971 h 2451654"/>
              <a:gd name="connsiteX23" fmla="*/ 1975650 w 2464906"/>
              <a:gd name="connsiteY23" fmla="*/ 473264 h 2451654"/>
              <a:gd name="connsiteX24" fmla="*/ 1384853 w 2464906"/>
              <a:gd name="connsiteY24" fmla="*/ 304800 h 2451654"/>
              <a:gd name="connsiteX25" fmla="*/ 1899671 w 2464906"/>
              <a:gd name="connsiteY25" fmla="*/ 434357 h 2451654"/>
              <a:gd name="connsiteX26" fmla="*/ 1981842 w 2464906"/>
              <a:gd name="connsiteY26" fmla="*/ 483971 h 2451654"/>
              <a:gd name="connsiteX27" fmla="*/ 2053601 w 2464906"/>
              <a:gd name="connsiteY27" fmla="*/ 608052 h 2451654"/>
              <a:gd name="connsiteX28" fmla="*/ 2160106 w 2464906"/>
              <a:gd name="connsiteY28" fmla="*/ 1073427 h 2451654"/>
              <a:gd name="connsiteX29" fmla="*/ 1080053 w 2464906"/>
              <a:gd name="connsiteY29" fmla="*/ 2146854 h 2451654"/>
              <a:gd name="connsiteX30" fmla="*/ 611805 w 2464906"/>
              <a:gd name="connsiteY30" fmla="*/ 2041003 h 2451654"/>
              <a:gd name="connsiteX31" fmla="*/ 482312 w 2464906"/>
              <a:gd name="connsiteY31" fmla="*/ 1967029 h 2451654"/>
              <a:gd name="connsiteX32" fmla="*/ 435157 w 2464906"/>
              <a:gd name="connsiteY32" fmla="*/ 1889886 h 2451654"/>
              <a:gd name="connsiteX33" fmla="*/ 304800 w 2464906"/>
              <a:gd name="connsiteY33" fmla="*/ 1378227 h 2451654"/>
              <a:gd name="connsiteX34" fmla="*/ 1384853 w 2464906"/>
              <a:gd name="connsiteY34" fmla="*/ 304800 h 2451654"/>
              <a:gd name="connsiteX35" fmla="*/ 1080053 w 2464906"/>
              <a:gd name="connsiteY35" fmla="*/ 0 h 2451654"/>
              <a:gd name="connsiteX36" fmla="*/ 1913475 w 2464906"/>
              <a:gd name="connsiteY36" fmla="*/ 390628 h 2451654"/>
              <a:gd name="connsiteX37" fmla="*/ 1917634 w 2464906"/>
              <a:gd name="connsiteY37" fmla="*/ 396157 h 2451654"/>
              <a:gd name="connsiteX38" fmla="*/ 1836321 w 2464906"/>
              <a:gd name="connsiteY38" fmla="*/ 335725 h 2451654"/>
              <a:gd name="connsiteX39" fmla="*/ 1232453 w 2464906"/>
              <a:gd name="connsiteY39" fmla="*/ 152400 h 2451654"/>
              <a:gd name="connsiteX40" fmla="*/ 152400 w 2464906"/>
              <a:gd name="connsiteY40" fmla="*/ 1225827 h 2451654"/>
              <a:gd name="connsiteX41" fmla="*/ 336856 w 2464906"/>
              <a:gd name="connsiteY41" fmla="*/ 1825990 h 2451654"/>
              <a:gd name="connsiteX42" fmla="*/ 394872 w 2464906"/>
              <a:gd name="connsiteY42" fmla="*/ 1903098 h 2451654"/>
              <a:gd name="connsiteX43" fmla="*/ 393039 w 2464906"/>
              <a:gd name="connsiteY43" fmla="*/ 1901735 h 2451654"/>
              <a:gd name="connsiteX44" fmla="*/ 0 w 2464906"/>
              <a:gd name="connsiteY44" fmla="*/ 1073427 h 2451654"/>
              <a:gd name="connsiteX45" fmla="*/ 1080053 w 2464906"/>
              <a:gd name="connsiteY45" fmla="*/ 0 h 245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64906" h="2451654">
                <a:moveTo>
                  <a:pt x="394872" y="1903098"/>
                </a:moveTo>
                <a:lnTo>
                  <a:pt x="476185" y="1963530"/>
                </a:lnTo>
                <a:lnTo>
                  <a:pt x="482312" y="1967029"/>
                </a:lnTo>
                <a:lnTo>
                  <a:pt x="489256" y="1978390"/>
                </a:lnTo>
                <a:lnTo>
                  <a:pt x="544657" y="2052022"/>
                </a:lnTo>
                <a:lnTo>
                  <a:pt x="477957" y="1993906"/>
                </a:lnTo>
                <a:cubicBezTo>
                  <a:pt x="450145" y="1966916"/>
                  <a:pt x="423794" y="1938447"/>
                  <a:pt x="399032" y="1908626"/>
                </a:cubicBezTo>
                <a:close/>
                <a:moveTo>
                  <a:pt x="2067933" y="546995"/>
                </a:moveTo>
                <a:lnTo>
                  <a:pt x="2071867" y="549919"/>
                </a:lnTo>
                <a:cubicBezTo>
                  <a:pt x="2311906" y="746801"/>
                  <a:pt x="2464906" y="1044756"/>
                  <a:pt x="2464906" y="1378227"/>
                </a:cubicBezTo>
                <a:cubicBezTo>
                  <a:pt x="2464906" y="1971064"/>
                  <a:pt x="1981350" y="2451654"/>
                  <a:pt x="1384853" y="2451654"/>
                </a:cubicBezTo>
                <a:cubicBezTo>
                  <a:pt x="1049324" y="2451654"/>
                  <a:pt x="749529" y="2299592"/>
                  <a:pt x="551432" y="2061026"/>
                </a:cubicBezTo>
                <a:lnTo>
                  <a:pt x="544657" y="2052022"/>
                </a:lnTo>
                <a:lnTo>
                  <a:pt x="565642" y="2070307"/>
                </a:lnTo>
                <a:cubicBezTo>
                  <a:pt x="749260" y="2213719"/>
                  <a:pt x="980806" y="2299254"/>
                  <a:pt x="1232453" y="2299254"/>
                </a:cubicBezTo>
                <a:cubicBezTo>
                  <a:pt x="1828950" y="2299254"/>
                  <a:pt x="2312506" y="1818664"/>
                  <a:pt x="2312506" y="1225827"/>
                </a:cubicBezTo>
                <a:cubicBezTo>
                  <a:pt x="2312506" y="975724"/>
                  <a:pt x="2226444" y="745598"/>
                  <a:pt x="2082146" y="563107"/>
                </a:cubicBezTo>
                <a:close/>
                <a:moveTo>
                  <a:pt x="1917634" y="396157"/>
                </a:moveTo>
                <a:lnTo>
                  <a:pt x="1919467" y="397519"/>
                </a:lnTo>
                <a:cubicBezTo>
                  <a:pt x="1949472" y="422129"/>
                  <a:pt x="1978117" y="448319"/>
                  <a:pt x="2005273" y="475959"/>
                </a:cubicBezTo>
                <a:lnTo>
                  <a:pt x="2067933" y="546995"/>
                </a:lnTo>
                <a:lnTo>
                  <a:pt x="1988721" y="488125"/>
                </a:lnTo>
                <a:lnTo>
                  <a:pt x="1981842" y="483971"/>
                </a:lnTo>
                <a:lnTo>
                  <a:pt x="1975650" y="473264"/>
                </a:lnTo>
                <a:close/>
                <a:moveTo>
                  <a:pt x="1384853" y="304800"/>
                </a:moveTo>
                <a:cubicBezTo>
                  <a:pt x="1571258" y="304800"/>
                  <a:pt x="1746634" y="351733"/>
                  <a:pt x="1899671" y="434357"/>
                </a:cubicBezTo>
                <a:lnTo>
                  <a:pt x="1981842" y="483971"/>
                </a:lnTo>
                <a:lnTo>
                  <a:pt x="2053601" y="608052"/>
                </a:lnTo>
                <a:cubicBezTo>
                  <a:pt x="2121856" y="748835"/>
                  <a:pt x="2160106" y="906692"/>
                  <a:pt x="2160106" y="1073427"/>
                </a:cubicBezTo>
                <a:cubicBezTo>
                  <a:pt x="2160106" y="1666264"/>
                  <a:pt x="1676550" y="2146854"/>
                  <a:pt x="1080053" y="2146854"/>
                </a:cubicBezTo>
                <a:cubicBezTo>
                  <a:pt x="912288" y="2146854"/>
                  <a:pt x="753457" y="2108839"/>
                  <a:pt x="611805" y="2041003"/>
                </a:cubicBezTo>
                <a:lnTo>
                  <a:pt x="482312" y="1967029"/>
                </a:lnTo>
                <a:lnTo>
                  <a:pt x="435157" y="1889886"/>
                </a:lnTo>
                <a:cubicBezTo>
                  <a:pt x="352022" y="1737789"/>
                  <a:pt x="304800" y="1563489"/>
                  <a:pt x="304800" y="1378227"/>
                </a:cubicBezTo>
                <a:cubicBezTo>
                  <a:pt x="304800" y="785390"/>
                  <a:pt x="788356" y="304800"/>
                  <a:pt x="1384853" y="304800"/>
                </a:cubicBezTo>
                <a:close/>
                <a:moveTo>
                  <a:pt x="1080053" y="0"/>
                </a:moveTo>
                <a:cubicBezTo>
                  <a:pt x="1415583" y="0"/>
                  <a:pt x="1715377" y="152062"/>
                  <a:pt x="1913475" y="390628"/>
                </a:cubicBezTo>
                <a:lnTo>
                  <a:pt x="1917634" y="396157"/>
                </a:lnTo>
                <a:lnTo>
                  <a:pt x="1836321" y="335725"/>
                </a:lnTo>
                <a:cubicBezTo>
                  <a:pt x="1663944" y="219983"/>
                  <a:pt x="1456140" y="152400"/>
                  <a:pt x="1232453" y="152400"/>
                </a:cubicBezTo>
                <a:cubicBezTo>
                  <a:pt x="635956" y="152400"/>
                  <a:pt x="152400" y="632990"/>
                  <a:pt x="152400" y="1225827"/>
                </a:cubicBezTo>
                <a:cubicBezTo>
                  <a:pt x="152400" y="1448141"/>
                  <a:pt x="220400" y="1654670"/>
                  <a:pt x="336856" y="1825990"/>
                </a:cubicBezTo>
                <a:lnTo>
                  <a:pt x="394872" y="1903098"/>
                </a:lnTo>
                <a:lnTo>
                  <a:pt x="393039" y="1901735"/>
                </a:lnTo>
                <a:cubicBezTo>
                  <a:pt x="153000" y="1704853"/>
                  <a:pt x="0" y="1406898"/>
                  <a:pt x="0" y="1073427"/>
                </a:cubicBezTo>
                <a:cubicBezTo>
                  <a:pt x="0" y="480590"/>
                  <a:pt x="483556" y="0"/>
                  <a:pt x="1080053" y="0"/>
                </a:cubicBezTo>
                <a:close/>
              </a:path>
            </a:pathLst>
          </a:custGeom>
          <a:noFill/>
          <a:ln w="38100">
            <a:gradFill flip="none" rotWithShape="1">
              <a:gsLst>
                <a:gs pos="9000">
                  <a:srgbClr val="FFC000"/>
                </a:gs>
                <a:gs pos="54000">
                  <a:schemeClr val="tx1"/>
                </a:gs>
                <a:gs pos="82000">
                  <a:srgbClr val="99FF33"/>
                </a:gs>
              </a:gsLst>
              <a:lin ang="5400000" scaled="1"/>
              <a:tileRect/>
            </a:gradFill>
          </a:ln>
          <a:effectLst>
            <a:outerShdw blurRad="342900" dist="50800" dir="5400000" algn="ctr" rotWithShape="0">
              <a:srgbClr val="FFFC56"/>
            </a:outerShdw>
          </a:effectLst>
          <a:scene3d>
            <a:camera prst="obliqueBottomLeft"/>
            <a:lightRig rig="flood" dir="t"/>
          </a:scene3d>
          <a:sp3d extrusionH="25400" prstMaterial="metal">
            <a:bevelT w="165100" prst="coolSlant"/>
            <a:extrusionClr>
              <a:schemeClr val="tx1"/>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0166"/>
            <a:ext cx="9144000" cy="5163666"/>
          </a:xfrm>
          <a:prstGeom prst="rect">
            <a:avLst/>
          </a:prstGeom>
          <a:noFill/>
          <a:ln>
            <a:noFill/>
          </a:ln>
        </p:spPr>
      </p:pic>
    </p:spTree>
    <p:extLst>
      <p:ext uri="{BB962C8B-B14F-4D97-AF65-F5344CB8AC3E}">
        <p14:creationId xmlns:p14="http://schemas.microsoft.com/office/powerpoint/2010/main" val="656009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4500" fill="hold"/>
                                        <p:tgtEl>
                                          <p:spTgt spid="13"/>
                                        </p:tgtEl>
                                        <p:attrNameLst>
                                          <p:attrName>ppt_w</p:attrName>
                                        </p:attrNameLst>
                                      </p:cBhvr>
                                      <p:tavLst>
                                        <p:tav tm="0" fmla="#ppt_w*sin(2.5*pi*$)">
                                          <p:val>
                                            <p:fltVal val="0"/>
                                          </p:val>
                                        </p:tav>
                                        <p:tav tm="100000">
                                          <p:val>
                                            <p:fltVal val="1"/>
                                          </p:val>
                                        </p:tav>
                                      </p:tavLst>
                                    </p:anim>
                                    <p:anim calcmode="lin" valueType="num">
                                      <p:cBhvr>
                                        <p:cTn id="8" dur="4500" fill="hold"/>
                                        <p:tgtEl>
                                          <p:spTgt spid="13"/>
                                        </p:tgtEl>
                                        <p:attrNameLst>
                                          <p:attrName>ppt_h</p:attrName>
                                        </p:attrNameLst>
                                      </p:cBhvr>
                                      <p:tavLst>
                                        <p:tav tm="0">
                                          <p:val>
                                            <p:strVal val="#ppt_h"/>
                                          </p:val>
                                        </p:tav>
                                        <p:tav tm="100000">
                                          <p:val>
                                            <p:strVal val="#ppt_h"/>
                                          </p:val>
                                        </p:tav>
                                      </p:tavLst>
                                    </p:anim>
                                  </p:childTnLst>
                                </p:cTn>
                              </p:par>
                              <p:par>
                                <p:cTn id="9" presetID="8" presetClass="emph" presetSubtype="0" repeatCount="indefinite" fill="hold" grpId="1" nodeType="withEffect">
                                  <p:stCondLst>
                                    <p:cond delay="0"/>
                                  </p:stCondLst>
                                  <p:childTnLst>
                                    <p:animRot by="21600000">
                                      <p:cBhvr>
                                        <p:cTn id="10" dur="4250" fill="hold"/>
                                        <p:tgtEl>
                                          <p:spTgt spid="13"/>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3"/>
                                        </p:tgtEl>
                                        <p:attrNameLst>
                                          <p:attrName>ppt_x</p:attrName>
                                        </p:attrNameLst>
                                      </p:cBhvr>
                                      <p:tavLst>
                                        <p:tav tm="0">
                                          <p:val>
                                            <p:strVal val="ppt_x"/>
                                          </p:val>
                                        </p:tav>
                                        <p:tav tm="100000">
                                          <p:val>
                                            <p:strVal val="1+ppt_w/2"/>
                                          </p:val>
                                        </p:tav>
                                      </p:tavLst>
                                    </p:anim>
                                    <p:anim calcmode="lin" valueType="num">
                                      <p:cBhvr additive="base">
                                        <p:cTn id="13" dur="5500"/>
                                        <p:tgtEl>
                                          <p:spTgt spid="13"/>
                                        </p:tgtEl>
                                        <p:attrNameLst>
                                          <p:attrName>ppt_y</p:attrName>
                                        </p:attrNameLst>
                                      </p:cBhvr>
                                      <p:tavLst>
                                        <p:tav tm="0">
                                          <p:val>
                                            <p:strVal val="ppt_y"/>
                                          </p:val>
                                        </p:tav>
                                        <p:tav tm="100000">
                                          <p:val>
                                            <p:strVal val="1+ppt_h/2"/>
                                          </p:val>
                                        </p:tav>
                                      </p:tavLst>
                                    </p:anim>
                                    <p:set>
                                      <p:cBhvr>
                                        <p:cTn id="14" dur="1" fill="hold">
                                          <p:stCondLst>
                                            <p:cond delay="5499"/>
                                          </p:stCondLst>
                                        </p:cTn>
                                        <p:tgtEl>
                                          <p:spTgt spid="13"/>
                                        </p:tgtEl>
                                        <p:attrNameLst>
                                          <p:attrName>style.visibility</p:attrName>
                                        </p:attrNameLst>
                                      </p:cBhvr>
                                      <p:to>
                                        <p:strVal val="hidden"/>
                                      </p:to>
                                    </p:set>
                                  </p:childTnLst>
                                </p:cTn>
                              </p:par>
                              <p:par>
                                <p:cTn id="15" presetID="19" presetClass="entr" presetSubtype="1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500" fill="hold"/>
                                        <p:tgtEl>
                                          <p:spTgt spid="2"/>
                                        </p:tgtEl>
                                        <p:attrNameLst>
                                          <p:attrName>ppt_w</p:attrName>
                                        </p:attrNameLst>
                                      </p:cBhvr>
                                      <p:tavLst>
                                        <p:tav tm="0" fmla="#ppt_w*sin(2.5*pi*$)">
                                          <p:val>
                                            <p:fltVal val="0"/>
                                          </p:val>
                                        </p:tav>
                                        <p:tav tm="100000">
                                          <p:val>
                                            <p:fltVal val="1"/>
                                          </p:val>
                                        </p:tav>
                                      </p:tavLst>
                                    </p:anim>
                                    <p:anim calcmode="lin" valueType="num">
                                      <p:cBhvr>
                                        <p:cTn id="18" dur="4500" fill="hold"/>
                                        <p:tgtEl>
                                          <p:spTgt spid="2"/>
                                        </p:tgtEl>
                                        <p:attrNameLst>
                                          <p:attrName>ppt_h</p:attrName>
                                        </p:attrNameLst>
                                      </p:cBhvr>
                                      <p:tavLst>
                                        <p:tav tm="0">
                                          <p:val>
                                            <p:strVal val="#ppt_h"/>
                                          </p:val>
                                        </p:tav>
                                        <p:tav tm="100000">
                                          <p:val>
                                            <p:strVal val="#ppt_h"/>
                                          </p:val>
                                        </p:tav>
                                      </p:tavLst>
                                    </p:anim>
                                  </p:childTnLst>
                                </p:cTn>
                              </p:par>
                              <p:par>
                                <p:cTn id="19" presetID="8" presetClass="emph" presetSubtype="0" repeatCount="indefinite" fill="hold" grpId="1" nodeType="withEffect">
                                  <p:stCondLst>
                                    <p:cond delay="0"/>
                                  </p:stCondLst>
                                  <p:childTnLst>
                                    <p:animRot by="21600000">
                                      <p:cBhvr>
                                        <p:cTn id="20" dur="4250" fill="hold"/>
                                        <p:tgtEl>
                                          <p:spTgt spid="2"/>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2"/>
                                        </p:tgtEl>
                                        <p:attrNameLst>
                                          <p:attrName>ppt_x</p:attrName>
                                        </p:attrNameLst>
                                      </p:cBhvr>
                                      <p:tavLst>
                                        <p:tav tm="0">
                                          <p:val>
                                            <p:strVal val="ppt_x"/>
                                          </p:val>
                                        </p:tav>
                                        <p:tav tm="100000">
                                          <p:val>
                                            <p:strVal val="1+ppt_w/2"/>
                                          </p:val>
                                        </p:tav>
                                      </p:tavLst>
                                    </p:anim>
                                    <p:anim calcmode="lin" valueType="num">
                                      <p:cBhvr additive="base">
                                        <p:cTn id="23" dur="5500"/>
                                        <p:tgtEl>
                                          <p:spTgt spid="2"/>
                                        </p:tgtEl>
                                        <p:attrNameLst>
                                          <p:attrName>ppt_y</p:attrName>
                                        </p:attrNameLst>
                                      </p:cBhvr>
                                      <p:tavLst>
                                        <p:tav tm="0">
                                          <p:val>
                                            <p:strVal val="ppt_y"/>
                                          </p:val>
                                        </p:tav>
                                        <p:tav tm="100000">
                                          <p:val>
                                            <p:strVal val="1+ppt_h/2"/>
                                          </p:val>
                                        </p:tav>
                                      </p:tavLst>
                                    </p:anim>
                                    <p:set>
                                      <p:cBhvr>
                                        <p:cTn id="24" dur="1" fill="hold">
                                          <p:stCondLst>
                                            <p:cond delay="5499"/>
                                          </p:stCondLst>
                                        </p:cTn>
                                        <p:tgtEl>
                                          <p:spTgt spid="2"/>
                                        </p:tgtEl>
                                        <p:attrNameLst>
                                          <p:attrName>style.visibility</p:attrName>
                                        </p:attrNameLst>
                                      </p:cBhvr>
                                      <p:to>
                                        <p:strVal val="hidden"/>
                                      </p:to>
                                    </p:set>
                                  </p:childTnLst>
                                </p:cTn>
                              </p:par>
                              <p:par>
                                <p:cTn id="25" presetID="19" presetClass="entr" presetSubtype="10"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4500" fill="hold"/>
                                        <p:tgtEl>
                                          <p:spTgt spid="3"/>
                                        </p:tgtEl>
                                        <p:attrNameLst>
                                          <p:attrName>ppt_w</p:attrName>
                                        </p:attrNameLst>
                                      </p:cBhvr>
                                      <p:tavLst>
                                        <p:tav tm="0" fmla="#ppt_w*sin(2.5*pi*$)">
                                          <p:val>
                                            <p:fltVal val="0"/>
                                          </p:val>
                                        </p:tav>
                                        <p:tav tm="100000">
                                          <p:val>
                                            <p:fltVal val="1"/>
                                          </p:val>
                                        </p:tav>
                                      </p:tavLst>
                                    </p:anim>
                                    <p:anim calcmode="lin" valueType="num">
                                      <p:cBhvr>
                                        <p:cTn id="28" dur="4500" fill="hold"/>
                                        <p:tgtEl>
                                          <p:spTgt spid="3"/>
                                        </p:tgtEl>
                                        <p:attrNameLst>
                                          <p:attrName>ppt_h</p:attrName>
                                        </p:attrNameLst>
                                      </p:cBhvr>
                                      <p:tavLst>
                                        <p:tav tm="0">
                                          <p:val>
                                            <p:strVal val="#ppt_h"/>
                                          </p:val>
                                        </p:tav>
                                        <p:tav tm="100000">
                                          <p:val>
                                            <p:strVal val="#ppt_h"/>
                                          </p:val>
                                        </p:tav>
                                      </p:tavLst>
                                    </p:anim>
                                  </p:childTnLst>
                                </p:cTn>
                              </p:par>
                              <p:par>
                                <p:cTn id="29" presetID="8" presetClass="emph" presetSubtype="0" repeatCount="indefinite" fill="hold" grpId="1" nodeType="withEffect">
                                  <p:stCondLst>
                                    <p:cond delay="0"/>
                                  </p:stCondLst>
                                  <p:childTnLst>
                                    <p:animRot by="-21600000">
                                      <p:cBhvr>
                                        <p:cTn id="30" dur="4250" fill="hold"/>
                                        <p:tgtEl>
                                          <p:spTgt spid="3"/>
                                        </p:tgtEl>
                                        <p:attrNameLst>
                                          <p:attrName>r</p:attrName>
                                        </p:attrNameLst>
                                      </p:cBhvr>
                                    </p:animRot>
                                  </p:childTnLst>
                                </p:cTn>
                              </p:par>
                              <p:par>
                                <p:cTn id="31" presetID="2" presetClass="exit" presetSubtype="12" fill="hold" grpId="2" nodeType="withEffect">
                                  <p:stCondLst>
                                    <p:cond delay="0"/>
                                  </p:stCondLst>
                                  <p:childTnLst>
                                    <p:anim calcmode="lin" valueType="num">
                                      <p:cBhvr additive="base">
                                        <p:cTn id="32" dur="5500"/>
                                        <p:tgtEl>
                                          <p:spTgt spid="3"/>
                                        </p:tgtEl>
                                        <p:attrNameLst>
                                          <p:attrName>ppt_x</p:attrName>
                                        </p:attrNameLst>
                                      </p:cBhvr>
                                      <p:tavLst>
                                        <p:tav tm="0">
                                          <p:val>
                                            <p:strVal val="ppt_x"/>
                                          </p:val>
                                        </p:tav>
                                        <p:tav tm="100000">
                                          <p:val>
                                            <p:strVal val="0-ppt_w/2"/>
                                          </p:val>
                                        </p:tav>
                                      </p:tavLst>
                                    </p:anim>
                                    <p:anim calcmode="lin" valueType="num">
                                      <p:cBhvr additive="base">
                                        <p:cTn id="33" dur="5500"/>
                                        <p:tgtEl>
                                          <p:spTgt spid="3"/>
                                        </p:tgtEl>
                                        <p:attrNameLst>
                                          <p:attrName>ppt_y</p:attrName>
                                        </p:attrNameLst>
                                      </p:cBhvr>
                                      <p:tavLst>
                                        <p:tav tm="0">
                                          <p:val>
                                            <p:strVal val="ppt_y"/>
                                          </p:val>
                                        </p:tav>
                                        <p:tav tm="100000">
                                          <p:val>
                                            <p:strVal val="1+ppt_h/2"/>
                                          </p:val>
                                        </p:tav>
                                      </p:tavLst>
                                    </p:anim>
                                    <p:set>
                                      <p:cBhvr>
                                        <p:cTn id="34" dur="1" fill="hold">
                                          <p:stCondLst>
                                            <p:cond delay="5499"/>
                                          </p:stCondLst>
                                        </p:cTn>
                                        <p:tgtEl>
                                          <p:spTgt spid="3"/>
                                        </p:tgtEl>
                                        <p:attrNameLst>
                                          <p:attrName>style.visibility</p:attrName>
                                        </p:attrNameLst>
                                      </p:cBhvr>
                                      <p:to>
                                        <p:strVal val="hidden"/>
                                      </p:to>
                                    </p:set>
                                  </p:childTnLst>
                                </p:cTn>
                              </p:par>
                              <p:par>
                                <p:cTn id="35" presetID="19" presetClass="entr" presetSubtype="1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500" fill="hold"/>
                                        <p:tgtEl>
                                          <p:spTgt spid="9"/>
                                        </p:tgtEl>
                                        <p:attrNameLst>
                                          <p:attrName>ppt_w</p:attrName>
                                        </p:attrNameLst>
                                      </p:cBhvr>
                                      <p:tavLst>
                                        <p:tav tm="0" fmla="#ppt_w*sin(2.5*pi*$)">
                                          <p:val>
                                            <p:fltVal val="0"/>
                                          </p:val>
                                        </p:tav>
                                        <p:tav tm="100000">
                                          <p:val>
                                            <p:fltVal val="1"/>
                                          </p:val>
                                        </p:tav>
                                      </p:tavLst>
                                    </p:anim>
                                    <p:anim calcmode="lin" valueType="num">
                                      <p:cBhvr>
                                        <p:cTn id="38" dur="4500" fill="hold"/>
                                        <p:tgtEl>
                                          <p:spTgt spid="9"/>
                                        </p:tgtEl>
                                        <p:attrNameLst>
                                          <p:attrName>ppt_h</p:attrName>
                                        </p:attrNameLst>
                                      </p:cBhvr>
                                      <p:tavLst>
                                        <p:tav tm="0">
                                          <p:val>
                                            <p:strVal val="#ppt_h"/>
                                          </p:val>
                                        </p:tav>
                                        <p:tav tm="100000">
                                          <p:val>
                                            <p:strVal val="#ppt_h"/>
                                          </p:val>
                                        </p:tav>
                                      </p:tavLst>
                                    </p:anim>
                                  </p:childTnLst>
                                </p:cTn>
                              </p:par>
                              <p:par>
                                <p:cTn id="39" presetID="8" presetClass="emph" presetSubtype="0" repeatCount="indefinite" fill="hold" grpId="1" nodeType="withEffect">
                                  <p:stCondLst>
                                    <p:cond delay="0"/>
                                  </p:stCondLst>
                                  <p:childTnLst>
                                    <p:animRot by="-21600000">
                                      <p:cBhvr>
                                        <p:cTn id="40" dur="4250" fill="hold"/>
                                        <p:tgtEl>
                                          <p:spTgt spid="9"/>
                                        </p:tgtEl>
                                        <p:attrNameLst>
                                          <p:attrName>r</p:attrName>
                                        </p:attrNameLst>
                                      </p:cBhvr>
                                    </p:animRot>
                                  </p:childTnLst>
                                </p:cTn>
                              </p:par>
                              <p:par>
                                <p:cTn id="41" presetID="2" presetClass="exit" presetSubtype="12" fill="hold" grpId="2" nodeType="withEffect">
                                  <p:stCondLst>
                                    <p:cond delay="0"/>
                                  </p:stCondLst>
                                  <p:childTnLst>
                                    <p:anim calcmode="lin" valueType="num">
                                      <p:cBhvr additive="base">
                                        <p:cTn id="42" dur="5500"/>
                                        <p:tgtEl>
                                          <p:spTgt spid="9"/>
                                        </p:tgtEl>
                                        <p:attrNameLst>
                                          <p:attrName>ppt_x</p:attrName>
                                        </p:attrNameLst>
                                      </p:cBhvr>
                                      <p:tavLst>
                                        <p:tav tm="0">
                                          <p:val>
                                            <p:strVal val="ppt_x"/>
                                          </p:val>
                                        </p:tav>
                                        <p:tav tm="100000">
                                          <p:val>
                                            <p:strVal val="0-ppt_w/2"/>
                                          </p:val>
                                        </p:tav>
                                      </p:tavLst>
                                    </p:anim>
                                    <p:anim calcmode="lin" valueType="num">
                                      <p:cBhvr additive="base">
                                        <p:cTn id="43" dur="5500"/>
                                        <p:tgtEl>
                                          <p:spTgt spid="9"/>
                                        </p:tgtEl>
                                        <p:attrNameLst>
                                          <p:attrName>ppt_y</p:attrName>
                                        </p:attrNameLst>
                                      </p:cBhvr>
                                      <p:tavLst>
                                        <p:tav tm="0">
                                          <p:val>
                                            <p:strVal val="ppt_y"/>
                                          </p:val>
                                        </p:tav>
                                        <p:tav tm="100000">
                                          <p:val>
                                            <p:strVal val="1+ppt_h/2"/>
                                          </p:val>
                                        </p:tav>
                                      </p:tavLst>
                                    </p:anim>
                                    <p:set>
                                      <p:cBhvr>
                                        <p:cTn id="44" dur="1" fill="hold">
                                          <p:stCondLst>
                                            <p:cond delay="5499"/>
                                          </p:stCondLst>
                                        </p:cTn>
                                        <p:tgtEl>
                                          <p:spTgt spid="9"/>
                                        </p:tgtEl>
                                        <p:attrNameLst>
                                          <p:attrName>style.visibility</p:attrName>
                                        </p:attrNameLst>
                                      </p:cBhvr>
                                      <p:to>
                                        <p:strVal val="hidden"/>
                                      </p:to>
                                    </p:set>
                                  </p:childTnLst>
                                </p:cTn>
                              </p:par>
                              <p:par>
                                <p:cTn id="45" presetID="19" presetClass="entr" presetSubtype="1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4500" fill="hold"/>
                                        <p:tgtEl>
                                          <p:spTgt spid="12"/>
                                        </p:tgtEl>
                                        <p:attrNameLst>
                                          <p:attrName>ppt_w</p:attrName>
                                        </p:attrNameLst>
                                      </p:cBhvr>
                                      <p:tavLst>
                                        <p:tav tm="0" fmla="#ppt_w*sin(2.5*pi*$)">
                                          <p:val>
                                            <p:fltVal val="0"/>
                                          </p:val>
                                        </p:tav>
                                        <p:tav tm="100000">
                                          <p:val>
                                            <p:fltVal val="1"/>
                                          </p:val>
                                        </p:tav>
                                      </p:tavLst>
                                    </p:anim>
                                    <p:anim calcmode="lin" valueType="num">
                                      <p:cBhvr>
                                        <p:cTn id="48" dur="4500" fill="hold"/>
                                        <p:tgtEl>
                                          <p:spTgt spid="12"/>
                                        </p:tgtEl>
                                        <p:attrNameLst>
                                          <p:attrName>ppt_h</p:attrName>
                                        </p:attrNameLst>
                                      </p:cBhvr>
                                      <p:tavLst>
                                        <p:tav tm="0">
                                          <p:val>
                                            <p:strVal val="#ppt_h"/>
                                          </p:val>
                                        </p:tav>
                                        <p:tav tm="100000">
                                          <p:val>
                                            <p:strVal val="#ppt_h"/>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2"/>
                                        </p:tgtEl>
                                        <p:attrNameLst>
                                          <p:attrName>r</p:attrName>
                                        </p:attrNameLst>
                                      </p:cBhvr>
                                    </p:animRot>
                                  </p:childTnLst>
                                </p:cTn>
                              </p:par>
                              <p:par>
                                <p:cTn id="51" presetID="2" presetClass="exit" presetSubtype="3" fill="hold" grpId="2" nodeType="withEffect">
                                  <p:stCondLst>
                                    <p:cond delay="0"/>
                                  </p:stCondLst>
                                  <p:childTnLst>
                                    <p:anim calcmode="lin" valueType="num">
                                      <p:cBhvr additive="base">
                                        <p:cTn id="52" dur="5500"/>
                                        <p:tgtEl>
                                          <p:spTgt spid="12"/>
                                        </p:tgtEl>
                                        <p:attrNameLst>
                                          <p:attrName>ppt_x</p:attrName>
                                        </p:attrNameLst>
                                      </p:cBhvr>
                                      <p:tavLst>
                                        <p:tav tm="0">
                                          <p:val>
                                            <p:strVal val="ppt_x"/>
                                          </p:val>
                                        </p:tav>
                                        <p:tav tm="100000">
                                          <p:val>
                                            <p:strVal val="1+ppt_w/2"/>
                                          </p:val>
                                        </p:tav>
                                      </p:tavLst>
                                    </p:anim>
                                    <p:anim calcmode="lin" valueType="num">
                                      <p:cBhvr additive="base">
                                        <p:cTn id="53" dur="5500"/>
                                        <p:tgtEl>
                                          <p:spTgt spid="12"/>
                                        </p:tgtEl>
                                        <p:attrNameLst>
                                          <p:attrName>ppt_y</p:attrName>
                                        </p:attrNameLst>
                                      </p:cBhvr>
                                      <p:tavLst>
                                        <p:tav tm="0">
                                          <p:val>
                                            <p:strVal val="ppt_y"/>
                                          </p:val>
                                        </p:tav>
                                        <p:tav tm="100000">
                                          <p:val>
                                            <p:strVal val="0-ppt_h/2"/>
                                          </p:val>
                                        </p:tav>
                                      </p:tavLst>
                                    </p:anim>
                                    <p:set>
                                      <p:cBhvr>
                                        <p:cTn id="54" dur="1" fill="hold">
                                          <p:stCondLst>
                                            <p:cond delay="5499"/>
                                          </p:stCondLst>
                                        </p:cTn>
                                        <p:tgtEl>
                                          <p:spTgt spid="12"/>
                                        </p:tgtEl>
                                        <p:attrNameLst>
                                          <p:attrName>style.visibility</p:attrName>
                                        </p:attrNameLst>
                                      </p:cBhvr>
                                      <p:to>
                                        <p:strVal val="hidden"/>
                                      </p:to>
                                    </p:set>
                                  </p:childTnLst>
                                </p:cTn>
                              </p:par>
                              <p:par>
                                <p:cTn id="55" presetID="19" presetClass="entr" presetSubtype="10"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500" fill="hold"/>
                                        <p:tgtEl>
                                          <p:spTgt spid="7"/>
                                        </p:tgtEl>
                                        <p:attrNameLst>
                                          <p:attrName>ppt_w</p:attrName>
                                        </p:attrNameLst>
                                      </p:cBhvr>
                                      <p:tavLst>
                                        <p:tav tm="0" fmla="#ppt_w*sin(2.5*pi*$)">
                                          <p:val>
                                            <p:fltVal val="0"/>
                                          </p:val>
                                        </p:tav>
                                        <p:tav tm="100000">
                                          <p:val>
                                            <p:fltVal val="1"/>
                                          </p:val>
                                        </p:tav>
                                      </p:tavLst>
                                    </p:anim>
                                    <p:anim calcmode="lin" valueType="num">
                                      <p:cBhvr>
                                        <p:cTn id="58" dur="4500" fill="hold"/>
                                        <p:tgtEl>
                                          <p:spTgt spid="7"/>
                                        </p:tgtEl>
                                        <p:attrNameLst>
                                          <p:attrName>ppt_h</p:attrName>
                                        </p:attrNameLst>
                                      </p:cBhvr>
                                      <p:tavLst>
                                        <p:tav tm="0">
                                          <p:val>
                                            <p:strVal val="#ppt_h"/>
                                          </p:val>
                                        </p:tav>
                                        <p:tav tm="100000">
                                          <p:val>
                                            <p:strVal val="#ppt_h"/>
                                          </p:val>
                                        </p:tav>
                                      </p:tavLst>
                                    </p:anim>
                                  </p:childTnLst>
                                </p:cTn>
                              </p:par>
                              <p:par>
                                <p:cTn id="59" presetID="8" presetClass="emph" presetSubtype="0" repeatCount="indefinite" fill="hold" grpId="1" nodeType="withEffect">
                                  <p:stCondLst>
                                    <p:cond delay="0"/>
                                  </p:stCondLst>
                                  <p:childTnLst>
                                    <p:animRot by="-21600000">
                                      <p:cBhvr>
                                        <p:cTn id="60" dur="4250" fill="hold"/>
                                        <p:tgtEl>
                                          <p:spTgt spid="7"/>
                                        </p:tgtEl>
                                        <p:attrNameLst>
                                          <p:attrName>r</p:attrName>
                                        </p:attrNameLst>
                                      </p:cBhvr>
                                    </p:animRot>
                                  </p:childTnLst>
                                </p:cTn>
                              </p:par>
                              <p:par>
                                <p:cTn id="61" presetID="2" presetClass="exit" presetSubtype="3" fill="hold" grpId="2" nodeType="withEffect">
                                  <p:stCondLst>
                                    <p:cond delay="0"/>
                                  </p:stCondLst>
                                  <p:childTnLst>
                                    <p:anim calcmode="lin" valueType="num">
                                      <p:cBhvr additive="base">
                                        <p:cTn id="62" dur="5500"/>
                                        <p:tgtEl>
                                          <p:spTgt spid="7"/>
                                        </p:tgtEl>
                                        <p:attrNameLst>
                                          <p:attrName>ppt_x</p:attrName>
                                        </p:attrNameLst>
                                      </p:cBhvr>
                                      <p:tavLst>
                                        <p:tav tm="0">
                                          <p:val>
                                            <p:strVal val="ppt_x"/>
                                          </p:val>
                                        </p:tav>
                                        <p:tav tm="100000">
                                          <p:val>
                                            <p:strVal val="1+ppt_w/2"/>
                                          </p:val>
                                        </p:tav>
                                      </p:tavLst>
                                    </p:anim>
                                    <p:anim calcmode="lin" valueType="num">
                                      <p:cBhvr additive="base">
                                        <p:cTn id="63" dur="5500"/>
                                        <p:tgtEl>
                                          <p:spTgt spid="7"/>
                                        </p:tgtEl>
                                        <p:attrNameLst>
                                          <p:attrName>ppt_y</p:attrName>
                                        </p:attrNameLst>
                                      </p:cBhvr>
                                      <p:tavLst>
                                        <p:tav tm="0">
                                          <p:val>
                                            <p:strVal val="ppt_y"/>
                                          </p:val>
                                        </p:tav>
                                        <p:tav tm="100000">
                                          <p:val>
                                            <p:strVal val="0-ppt_h/2"/>
                                          </p:val>
                                        </p:tav>
                                      </p:tavLst>
                                    </p:anim>
                                    <p:set>
                                      <p:cBhvr>
                                        <p:cTn id="64" dur="1" fill="hold">
                                          <p:stCondLst>
                                            <p:cond delay="5499"/>
                                          </p:stCondLst>
                                        </p:cTn>
                                        <p:tgtEl>
                                          <p:spTgt spid="7"/>
                                        </p:tgtEl>
                                        <p:attrNameLst>
                                          <p:attrName>style.visibility</p:attrName>
                                        </p:attrNameLst>
                                      </p:cBhvr>
                                      <p:to>
                                        <p:strVal val="hidden"/>
                                      </p:to>
                                    </p:set>
                                  </p:childTnLst>
                                </p:cTn>
                              </p:par>
                              <p:par>
                                <p:cTn id="65" presetID="19" presetClass="entr" presetSubtype="10"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500" fill="hold"/>
                                        <p:tgtEl>
                                          <p:spTgt spid="6"/>
                                        </p:tgtEl>
                                        <p:attrNameLst>
                                          <p:attrName>ppt_w</p:attrName>
                                        </p:attrNameLst>
                                      </p:cBhvr>
                                      <p:tavLst>
                                        <p:tav tm="0" fmla="#ppt_w*sin(2.5*pi*$)">
                                          <p:val>
                                            <p:fltVal val="0"/>
                                          </p:val>
                                        </p:tav>
                                        <p:tav tm="100000">
                                          <p:val>
                                            <p:fltVal val="1"/>
                                          </p:val>
                                        </p:tav>
                                      </p:tavLst>
                                    </p:anim>
                                    <p:anim calcmode="lin" valueType="num">
                                      <p:cBhvr>
                                        <p:cTn id="68" dur="4500" fill="hold"/>
                                        <p:tgtEl>
                                          <p:spTgt spid="6"/>
                                        </p:tgtEl>
                                        <p:attrNameLst>
                                          <p:attrName>ppt_h</p:attrName>
                                        </p:attrNameLst>
                                      </p:cBhvr>
                                      <p:tavLst>
                                        <p:tav tm="0">
                                          <p:val>
                                            <p:strVal val="#ppt_h"/>
                                          </p:val>
                                        </p:tav>
                                        <p:tav tm="100000">
                                          <p:val>
                                            <p:strVal val="#ppt_h"/>
                                          </p:val>
                                        </p:tav>
                                      </p:tavLst>
                                    </p:anim>
                                  </p:childTnLst>
                                </p:cTn>
                              </p:par>
                              <p:par>
                                <p:cTn id="69" presetID="8" presetClass="emph" presetSubtype="0" repeatCount="indefinite" fill="hold" grpId="1" nodeType="withEffect">
                                  <p:stCondLst>
                                    <p:cond delay="0"/>
                                  </p:stCondLst>
                                  <p:childTnLst>
                                    <p:animRot by="21600000">
                                      <p:cBhvr>
                                        <p:cTn id="70" dur="4250" fill="hold"/>
                                        <p:tgtEl>
                                          <p:spTgt spid="6"/>
                                        </p:tgtEl>
                                        <p:attrNameLst>
                                          <p:attrName>r</p:attrName>
                                        </p:attrNameLst>
                                      </p:cBhvr>
                                    </p:animRot>
                                  </p:childTnLst>
                                </p:cTn>
                              </p:par>
                              <p:par>
                                <p:cTn id="71" presetID="2" presetClass="exit" presetSubtype="9" fill="hold" grpId="2" nodeType="withEffect">
                                  <p:stCondLst>
                                    <p:cond delay="0"/>
                                  </p:stCondLst>
                                  <p:childTnLst>
                                    <p:anim calcmode="lin" valueType="num">
                                      <p:cBhvr additive="base">
                                        <p:cTn id="72" dur="5500"/>
                                        <p:tgtEl>
                                          <p:spTgt spid="6"/>
                                        </p:tgtEl>
                                        <p:attrNameLst>
                                          <p:attrName>ppt_x</p:attrName>
                                        </p:attrNameLst>
                                      </p:cBhvr>
                                      <p:tavLst>
                                        <p:tav tm="0">
                                          <p:val>
                                            <p:strVal val="ppt_x"/>
                                          </p:val>
                                        </p:tav>
                                        <p:tav tm="100000">
                                          <p:val>
                                            <p:strVal val="0-ppt_w/2"/>
                                          </p:val>
                                        </p:tav>
                                      </p:tavLst>
                                    </p:anim>
                                    <p:anim calcmode="lin" valueType="num">
                                      <p:cBhvr additive="base">
                                        <p:cTn id="73" dur="5500"/>
                                        <p:tgtEl>
                                          <p:spTgt spid="6"/>
                                        </p:tgtEl>
                                        <p:attrNameLst>
                                          <p:attrName>ppt_y</p:attrName>
                                        </p:attrNameLst>
                                      </p:cBhvr>
                                      <p:tavLst>
                                        <p:tav tm="0">
                                          <p:val>
                                            <p:strVal val="ppt_y"/>
                                          </p:val>
                                        </p:tav>
                                        <p:tav tm="100000">
                                          <p:val>
                                            <p:strVal val="0-ppt_h/2"/>
                                          </p:val>
                                        </p:tav>
                                      </p:tavLst>
                                    </p:anim>
                                    <p:set>
                                      <p:cBhvr>
                                        <p:cTn id="74" dur="1" fill="hold">
                                          <p:stCondLst>
                                            <p:cond delay="5499"/>
                                          </p:stCondLst>
                                        </p:cTn>
                                        <p:tgtEl>
                                          <p:spTgt spid="6"/>
                                        </p:tgtEl>
                                        <p:attrNameLst>
                                          <p:attrName>style.visibility</p:attrName>
                                        </p:attrNameLst>
                                      </p:cBhvr>
                                      <p:to>
                                        <p:strVal val="hidden"/>
                                      </p:to>
                                    </p:set>
                                  </p:childTnLst>
                                </p:cTn>
                              </p:par>
                              <p:par>
                                <p:cTn id="75" presetID="19" presetClass="entr" presetSubtype="10"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4500" fill="hold"/>
                                        <p:tgtEl>
                                          <p:spTgt spid="10"/>
                                        </p:tgtEl>
                                        <p:attrNameLst>
                                          <p:attrName>ppt_w</p:attrName>
                                        </p:attrNameLst>
                                      </p:cBhvr>
                                      <p:tavLst>
                                        <p:tav tm="0" fmla="#ppt_w*sin(2.5*pi*$)">
                                          <p:val>
                                            <p:fltVal val="0"/>
                                          </p:val>
                                        </p:tav>
                                        <p:tav tm="100000">
                                          <p:val>
                                            <p:fltVal val="1"/>
                                          </p:val>
                                        </p:tav>
                                      </p:tavLst>
                                    </p:anim>
                                    <p:anim calcmode="lin" valueType="num">
                                      <p:cBhvr>
                                        <p:cTn id="78" dur="4500" fill="hold"/>
                                        <p:tgtEl>
                                          <p:spTgt spid="10"/>
                                        </p:tgtEl>
                                        <p:attrNameLst>
                                          <p:attrName>ppt_h</p:attrName>
                                        </p:attrNameLst>
                                      </p:cBhvr>
                                      <p:tavLst>
                                        <p:tav tm="0">
                                          <p:val>
                                            <p:strVal val="#ppt_h"/>
                                          </p:val>
                                        </p:tav>
                                        <p:tav tm="100000">
                                          <p:val>
                                            <p:strVal val="#ppt_h"/>
                                          </p:val>
                                        </p:tav>
                                      </p:tavLst>
                                    </p:anim>
                                  </p:childTnLst>
                                </p:cTn>
                              </p:par>
                              <p:par>
                                <p:cTn id="79" presetID="8" presetClass="emph" presetSubtype="0" repeatCount="indefinite" fill="hold" grpId="1" nodeType="withEffect">
                                  <p:stCondLst>
                                    <p:cond delay="0"/>
                                  </p:stCondLst>
                                  <p:childTnLst>
                                    <p:animRot by="21600000">
                                      <p:cBhvr>
                                        <p:cTn id="80" dur="4250" fill="hold"/>
                                        <p:tgtEl>
                                          <p:spTgt spid="10"/>
                                        </p:tgtEl>
                                        <p:attrNameLst>
                                          <p:attrName>r</p:attrName>
                                        </p:attrNameLst>
                                      </p:cBhvr>
                                    </p:animRot>
                                  </p:childTnLst>
                                </p:cTn>
                              </p:par>
                              <p:par>
                                <p:cTn id="81" presetID="2" presetClass="exit" presetSubtype="9" fill="hold" grpId="2" nodeType="withEffect">
                                  <p:stCondLst>
                                    <p:cond delay="0"/>
                                  </p:stCondLst>
                                  <p:childTnLst>
                                    <p:anim calcmode="lin" valueType="num">
                                      <p:cBhvr additive="base">
                                        <p:cTn id="82" dur="5500"/>
                                        <p:tgtEl>
                                          <p:spTgt spid="10"/>
                                        </p:tgtEl>
                                        <p:attrNameLst>
                                          <p:attrName>ppt_x</p:attrName>
                                        </p:attrNameLst>
                                      </p:cBhvr>
                                      <p:tavLst>
                                        <p:tav tm="0">
                                          <p:val>
                                            <p:strVal val="ppt_x"/>
                                          </p:val>
                                        </p:tav>
                                        <p:tav tm="100000">
                                          <p:val>
                                            <p:strVal val="0-ppt_w/2"/>
                                          </p:val>
                                        </p:tav>
                                      </p:tavLst>
                                    </p:anim>
                                    <p:anim calcmode="lin" valueType="num">
                                      <p:cBhvr additive="base">
                                        <p:cTn id="83" dur="5500"/>
                                        <p:tgtEl>
                                          <p:spTgt spid="10"/>
                                        </p:tgtEl>
                                        <p:attrNameLst>
                                          <p:attrName>ppt_y</p:attrName>
                                        </p:attrNameLst>
                                      </p:cBhvr>
                                      <p:tavLst>
                                        <p:tav tm="0">
                                          <p:val>
                                            <p:strVal val="ppt_y"/>
                                          </p:val>
                                        </p:tav>
                                        <p:tav tm="100000">
                                          <p:val>
                                            <p:strVal val="0-ppt_h/2"/>
                                          </p:val>
                                        </p:tav>
                                      </p:tavLst>
                                    </p:anim>
                                    <p:set>
                                      <p:cBhvr>
                                        <p:cTn id="84" dur="1" fill="hold">
                                          <p:stCondLst>
                                            <p:cond delay="5499"/>
                                          </p:stCondLst>
                                        </p:cTn>
                                        <p:tgtEl>
                                          <p:spTgt spid="10"/>
                                        </p:tgtEl>
                                        <p:attrNameLst>
                                          <p:attrName>style.visibility</p:attrName>
                                        </p:attrNameLst>
                                      </p:cBhvr>
                                      <p:to>
                                        <p:strVal val="hidden"/>
                                      </p:to>
                                    </p:set>
                                  </p:childTnLst>
                                </p:cTn>
                              </p:par>
                              <p:par>
                                <p:cTn id="85" presetID="23" presetClass="entr" presetSubtype="272" fill="hold" nodeType="withEffect">
                                  <p:stCondLst>
                                    <p:cond delay="750"/>
                                  </p:stCondLst>
                                  <p:childTnLst>
                                    <p:set>
                                      <p:cBhvr>
                                        <p:cTn id="86" dur="1" fill="hold">
                                          <p:stCondLst>
                                            <p:cond delay="0"/>
                                          </p:stCondLst>
                                        </p:cTn>
                                        <p:tgtEl>
                                          <p:spTgt spid="11"/>
                                        </p:tgtEl>
                                        <p:attrNameLst>
                                          <p:attrName>style.visibility</p:attrName>
                                        </p:attrNameLst>
                                      </p:cBhvr>
                                      <p:to>
                                        <p:strVal val="visible"/>
                                      </p:to>
                                    </p:set>
                                    <p:anim calcmode="lin" valueType="num">
                                      <p:cBhvr>
                                        <p:cTn id="87" dur="4000" fill="hold"/>
                                        <p:tgtEl>
                                          <p:spTgt spid="11"/>
                                        </p:tgtEl>
                                        <p:attrNameLst>
                                          <p:attrName>ppt_w</p:attrName>
                                        </p:attrNameLst>
                                      </p:cBhvr>
                                      <p:tavLst>
                                        <p:tav tm="0">
                                          <p:val>
                                            <p:strVal val="2/3*#ppt_w"/>
                                          </p:val>
                                        </p:tav>
                                        <p:tav tm="100000">
                                          <p:val>
                                            <p:strVal val="#ppt_w"/>
                                          </p:val>
                                        </p:tav>
                                      </p:tavLst>
                                    </p:anim>
                                    <p:anim calcmode="lin" valueType="num">
                                      <p:cBhvr>
                                        <p:cTn id="88" dur="4000" fill="hold"/>
                                        <p:tgtEl>
                                          <p:spTgt spid="11"/>
                                        </p:tgtEl>
                                        <p:attrNameLst>
                                          <p:attrName>ppt_h</p:attrName>
                                        </p:attrNameLst>
                                      </p:cBhvr>
                                      <p:tavLst>
                                        <p:tav tm="0">
                                          <p:val>
                                            <p:strVal val="2/3*#ppt_h"/>
                                          </p:val>
                                        </p:tav>
                                        <p:tav tm="100000">
                                          <p:val>
                                            <p:strVal val="#ppt_h"/>
                                          </p:val>
                                        </p:tav>
                                      </p:tavLst>
                                    </p:anim>
                                  </p:childTnLst>
                                </p:cTn>
                              </p:par>
                              <p:par>
                                <p:cTn id="89" presetID="8" presetClass="entr" presetSubtype="32" fill="hold" nodeType="withEffect">
                                  <p:stCondLst>
                                    <p:cond delay="750"/>
                                  </p:stCondLst>
                                  <p:childTnLst>
                                    <p:set>
                                      <p:cBhvr>
                                        <p:cTn id="90" dur="1" fill="hold">
                                          <p:stCondLst>
                                            <p:cond delay="0"/>
                                          </p:stCondLst>
                                        </p:cTn>
                                        <p:tgtEl>
                                          <p:spTgt spid="11"/>
                                        </p:tgtEl>
                                        <p:attrNameLst>
                                          <p:attrName>style.visibility</p:attrName>
                                        </p:attrNameLst>
                                      </p:cBhvr>
                                      <p:to>
                                        <p:strVal val="visible"/>
                                      </p:to>
                                    </p:set>
                                    <p:animEffect transition="in" filter="diamond(out)">
                                      <p:cBhvr>
                                        <p:cTn id="91" dur="4500"/>
                                        <p:tgtEl>
                                          <p:spTgt spid="11"/>
                                        </p:tgtEl>
                                      </p:cBhvr>
                                    </p:animEffect>
                                  </p:childTnLst>
                                </p:cTn>
                              </p:par>
                              <p:par>
                                <p:cTn id="92" presetID="9" presetClass="emph" presetSubtype="0" nodeType="withEffect">
                                  <p:stCondLst>
                                    <p:cond delay="0"/>
                                  </p:stCondLst>
                                  <p:childTnLst>
                                    <p:set>
                                      <p:cBhvr rctx="PPT">
                                        <p:cTn id="93" dur="indefinite"/>
                                        <p:tgtEl>
                                          <p:spTgt spid="14"/>
                                        </p:tgtEl>
                                        <p:attrNameLst>
                                          <p:attrName>style.opacity</p:attrName>
                                        </p:attrNameLst>
                                      </p:cBhvr>
                                      <p:to>
                                        <p:strVal val="0"/>
                                      </p:to>
                                    </p:set>
                                    <p:animEffect filter="image" prLst="opacity: 0">
                                      <p:cBhvr rctx="IE">
                                        <p:cTn id="94"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2" grpId="0" animBg="1"/>
      <p:bldP spid="12" grpId="1" animBg="1"/>
      <p:bldP spid="12" grpId="2" animBg="1"/>
      <p:bldP spid="13" grpId="0" animBg="1"/>
      <p:bldP spid="13" grpId="1" animBg="1"/>
      <p:bldP spid="13" grpId="2"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827584" y="1008000"/>
            <a:ext cx="5760640" cy="3170099"/>
          </a:xfrm>
          <a:prstGeom prst="rect">
            <a:avLst/>
          </a:prstGeom>
        </p:spPr>
        <p:txBody>
          <a:bodyPr wrap="square">
            <a:spAutoFit/>
            <a:scene3d>
              <a:camera prst="obliqueBottomLeft"/>
              <a:lightRig rig="threePt" dir="t"/>
            </a:scene3d>
            <a:sp3d extrusionH="31750">
              <a:extrusionClr>
                <a:srgbClr val="CCFF33"/>
              </a:extrusionClr>
            </a:sp3d>
          </a:bodyPr>
          <a:lstStyle/>
          <a:p>
            <a:pPr algn="ctr"/>
            <a:r>
              <a:rPr lang="es-ES" dirty="0" smtClean="0">
                <a:solidFill>
                  <a:schemeClr val="bg1"/>
                </a:solidFill>
                <a:latin typeface="Hobo Std" pitchFamily="34" charset="0"/>
              </a:rPr>
              <a:t>Contraindicaciones del aceite de oliva virgen</a:t>
            </a:r>
          </a:p>
          <a:p>
            <a:pPr algn="ctr"/>
            <a:r>
              <a:rPr lang="es-ES" sz="1400" dirty="0" smtClean="0">
                <a:solidFill>
                  <a:schemeClr val="bg1"/>
                </a:solidFill>
                <a:latin typeface="Hobo Std" pitchFamily="34" charset="0"/>
              </a:rPr>
              <a:t>Como en la mayoría de </a:t>
            </a:r>
            <a:r>
              <a:rPr lang="es-ES" sz="1400" dirty="0" err="1" smtClean="0">
                <a:solidFill>
                  <a:schemeClr val="bg1"/>
                </a:solidFill>
                <a:latin typeface="Hobo Std" pitchFamily="34" charset="0"/>
              </a:rPr>
              <a:t>súperalimentos</a:t>
            </a:r>
            <a:r>
              <a:rPr lang="es-ES" sz="1400" dirty="0" smtClean="0">
                <a:solidFill>
                  <a:schemeClr val="bg1"/>
                </a:solidFill>
                <a:latin typeface="Hobo Std" pitchFamily="34" charset="0"/>
              </a:rPr>
              <a:t> y, por supuesto,</a:t>
            </a:r>
          </a:p>
          <a:p>
            <a:pPr algn="ctr"/>
            <a:r>
              <a:rPr lang="es-ES" sz="1400" dirty="0" smtClean="0">
                <a:solidFill>
                  <a:schemeClr val="bg1"/>
                </a:solidFill>
                <a:latin typeface="Hobo Std" pitchFamily="34" charset="0"/>
              </a:rPr>
              <a:t>de cualquier ingrediente apto para el consumo humano, en el </a:t>
            </a:r>
          </a:p>
          <a:p>
            <a:pPr algn="ctr"/>
            <a:r>
              <a:rPr lang="es-ES" sz="1400" dirty="0" smtClean="0">
                <a:solidFill>
                  <a:schemeClr val="bg1"/>
                </a:solidFill>
                <a:latin typeface="Hobo Std" pitchFamily="34" charset="0"/>
              </a:rPr>
              <a:t>aceite de oliva se presentan ciertas alergias en algunos casos.</a:t>
            </a:r>
          </a:p>
          <a:p>
            <a:pPr algn="ctr"/>
            <a:r>
              <a:rPr lang="es-ES" sz="1400" dirty="0" smtClean="0">
                <a:solidFill>
                  <a:schemeClr val="bg1"/>
                </a:solidFill>
                <a:latin typeface="Hobo Std" pitchFamily="34" charset="0"/>
              </a:rPr>
              <a:t>Fuera de esto, podemos asegurar que este comestible oro líquido es uno de los alimentos que menores efectos negativos puede producir en nuestro organismo; de hecho, todo lo que podemos señalar </a:t>
            </a:r>
          </a:p>
          <a:p>
            <a:pPr algn="ctr"/>
            <a:r>
              <a:rPr lang="es-ES" sz="1400" dirty="0" smtClean="0">
                <a:solidFill>
                  <a:schemeClr val="bg1"/>
                </a:solidFill>
                <a:latin typeface="Hobo Std" pitchFamily="34" charset="0"/>
              </a:rPr>
              <a:t>del aceite de oliva a este respecto, se fundamenta sobre la contraposición de algunos de sus beneficios.</a:t>
            </a:r>
          </a:p>
          <a:p>
            <a:pPr algn="ctr"/>
            <a:r>
              <a:rPr lang="es-ES" sz="1400" dirty="0" smtClean="0">
                <a:solidFill>
                  <a:schemeClr val="bg1"/>
                </a:solidFill>
                <a:latin typeface="Hobo Std" pitchFamily="34" charset="0"/>
              </a:rPr>
              <a:t>Así, en un consumo abundante podría causar diarreas, mientras que en pacientes con tratamientos destinados al control de la diabetes </a:t>
            </a:r>
          </a:p>
          <a:p>
            <a:pPr algn="ctr"/>
            <a:r>
              <a:rPr lang="es-ES" sz="1400" dirty="0" smtClean="0">
                <a:solidFill>
                  <a:schemeClr val="bg1"/>
                </a:solidFill>
                <a:latin typeface="Hobo Std" pitchFamily="34" charset="0"/>
              </a:rPr>
              <a:t>o de la presión arterial, puede provocar un exceso en los </a:t>
            </a:r>
          </a:p>
          <a:p>
            <a:pPr algn="ctr"/>
            <a:r>
              <a:rPr lang="es-ES" sz="1400" dirty="0" smtClean="0">
                <a:solidFill>
                  <a:schemeClr val="bg1"/>
                </a:solidFill>
                <a:latin typeface="Hobo Std" pitchFamily="34" charset="0"/>
              </a:rPr>
              <a:t>efectos, ya que hablamos de un regulador natural en </a:t>
            </a:r>
          </a:p>
          <a:p>
            <a:pPr algn="ctr"/>
            <a:r>
              <a:rPr lang="es-ES" sz="1400" dirty="0" smtClean="0">
                <a:solidFill>
                  <a:schemeClr val="bg1"/>
                </a:solidFill>
                <a:latin typeface="Hobo Std" pitchFamily="34" charset="0"/>
              </a:rPr>
              <a:t>ambos aspectos.</a:t>
            </a:r>
            <a:endParaRPr lang="es-ES" sz="1400" dirty="0">
              <a:solidFill>
                <a:schemeClr val="bg1"/>
              </a:solidFill>
              <a:latin typeface="Hobo Std" pitchFamily="34" charset="0"/>
            </a:endParaRPr>
          </a:p>
        </p:txBody>
      </p:sp>
    </p:spTree>
    <p:extLst>
      <p:ext uri="{BB962C8B-B14F-4D97-AF65-F5344CB8AC3E}">
        <p14:creationId xmlns:p14="http://schemas.microsoft.com/office/powerpoint/2010/main" val="78231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ACEITE DE OLIVA, EL ORO LIQUIDOOOO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Forma libre"/>
          <p:cNvSpPr/>
          <p:nvPr/>
        </p:nvSpPr>
        <p:spPr>
          <a:xfrm rot="8592725" flipH="1" flipV="1">
            <a:off x="3888863"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3" name="2 Forma libre"/>
          <p:cNvSpPr/>
          <p:nvPr/>
        </p:nvSpPr>
        <p:spPr>
          <a:xfrm rot="8592725" flipH="1" flipV="1">
            <a:off x="2304687" y="981945"/>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4" name="3 Forma libre"/>
          <p:cNvSpPr/>
          <p:nvPr/>
        </p:nvSpPr>
        <p:spPr>
          <a:xfrm rot="8592725" flipH="1" flipV="1">
            <a:off x="864525" y="135998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5" name="4 Forma libre"/>
          <p:cNvSpPr/>
          <p:nvPr/>
        </p:nvSpPr>
        <p:spPr>
          <a:xfrm rot="13007275" flipV="1">
            <a:off x="4968984"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6" name="5 Forma libre"/>
          <p:cNvSpPr/>
          <p:nvPr/>
        </p:nvSpPr>
        <p:spPr>
          <a:xfrm rot="13007275" flipV="1">
            <a:off x="6553160" y="92793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7" name="6 Forma libre"/>
          <p:cNvSpPr/>
          <p:nvPr/>
        </p:nvSpPr>
        <p:spPr>
          <a:xfrm rot="13007275" flipV="1">
            <a:off x="8100824" y="130597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8" name="7 Forma libre"/>
          <p:cNvSpPr/>
          <p:nvPr/>
        </p:nvSpPr>
        <p:spPr>
          <a:xfrm rot="8592725">
            <a:off x="4968984" y="271013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9" name="8 Forma libre"/>
          <p:cNvSpPr/>
          <p:nvPr/>
        </p:nvSpPr>
        <p:spPr>
          <a:xfrm rot="13007275" flipH="1">
            <a:off x="3816856" y="271013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0" name="9 Forma libre"/>
          <p:cNvSpPr/>
          <p:nvPr/>
        </p:nvSpPr>
        <p:spPr>
          <a:xfrm rot="13007275" flipH="1">
            <a:off x="2304687" y="222408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1" name="10 Forma libre"/>
          <p:cNvSpPr/>
          <p:nvPr/>
        </p:nvSpPr>
        <p:spPr>
          <a:xfrm rot="13007275" flipH="1">
            <a:off x="767937" y="184603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2" name="11 Forma libre"/>
          <p:cNvSpPr/>
          <p:nvPr/>
        </p:nvSpPr>
        <p:spPr>
          <a:xfrm rot="8592725">
            <a:off x="6553159" y="217007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3" name="12 Forma libre"/>
          <p:cNvSpPr/>
          <p:nvPr/>
        </p:nvSpPr>
        <p:spPr>
          <a:xfrm rot="8592725">
            <a:off x="8075622" y="190004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25000">
                <a:srgbClr val="FFC000"/>
              </a:gs>
              <a:gs pos="68000">
                <a:srgbClr val="CCFF33"/>
              </a:gs>
              <a:gs pos="49000">
                <a:srgbClr val="CCFF33"/>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pic>
        <p:nvPicPr>
          <p:cNvPr id="15" name="14 Imagen" descr="ACEITE DE OLIVA - EL ORO LIQUIDO"/>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6574"/>
            <a:ext cx="9144000" cy="5163666"/>
          </a:xfrm>
          <a:prstGeom prst="rect">
            <a:avLst/>
          </a:prstGeom>
          <a:noFill/>
          <a:ln>
            <a:noFill/>
          </a:ln>
        </p:spPr>
      </p:pic>
    </p:spTree>
    <p:extLst>
      <p:ext uri="{BB962C8B-B14F-4D97-AF65-F5344CB8AC3E}">
        <p14:creationId xmlns:p14="http://schemas.microsoft.com/office/powerpoint/2010/main" val="155798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2"/>
                                        </p:tgtEl>
                                      </p:cBhvr>
                                      <p:by x="400000" y="100000"/>
                                    </p:animScale>
                                  </p:childTnLst>
                                </p:cTn>
                              </p:par>
                              <p:par>
                                <p:cTn id="13" presetID="2" presetClass="exit" presetSubtype="6" fill="hold" grpId="2" nodeType="withEffect">
                                  <p:stCondLst>
                                    <p:cond delay="0"/>
                                  </p:stCondLst>
                                  <p:childTnLst>
                                    <p:anim calcmode="lin" valueType="num">
                                      <p:cBhvr additive="base">
                                        <p:cTn id="14" dur="3500"/>
                                        <p:tgtEl>
                                          <p:spTgt spid="2"/>
                                        </p:tgtEl>
                                        <p:attrNameLst>
                                          <p:attrName>ppt_x</p:attrName>
                                        </p:attrNameLst>
                                      </p:cBhvr>
                                      <p:tavLst>
                                        <p:tav tm="0">
                                          <p:val>
                                            <p:strVal val="ppt_x"/>
                                          </p:val>
                                        </p:tav>
                                        <p:tav tm="100000">
                                          <p:val>
                                            <p:strVal val="1+ppt_w/2"/>
                                          </p:val>
                                        </p:tav>
                                      </p:tavLst>
                                    </p:anim>
                                    <p:anim calcmode="lin" valueType="num">
                                      <p:cBhvr additive="base">
                                        <p:cTn id="15" dur="3500"/>
                                        <p:tgtEl>
                                          <p:spTgt spid="2"/>
                                        </p:tgtEl>
                                        <p:attrNameLst>
                                          <p:attrName>ppt_y</p:attrName>
                                        </p:attrNameLst>
                                      </p:cBhvr>
                                      <p:tavLst>
                                        <p:tav tm="0">
                                          <p:val>
                                            <p:strVal val="ppt_y"/>
                                          </p:val>
                                        </p:tav>
                                        <p:tav tm="100000">
                                          <p:val>
                                            <p:strVal val="1+ppt_h/2"/>
                                          </p:val>
                                        </p:tav>
                                      </p:tavLst>
                                    </p:anim>
                                    <p:set>
                                      <p:cBhvr>
                                        <p:cTn id="16" dur="1" fill="hold">
                                          <p:stCondLst>
                                            <p:cond delay="3499"/>
                                          </p:stCondLst>
                                        </p:cTn>
                                        <p:tgtEl>
                                          <p:spTgt spid="2"/>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ppt_x</p:attrName>
                                        </p:attrNameLst>
                                      </p:cBhvr>
                                      <p:tavLst>
                                        <p:tav tm="0">
                                          <p:val>
                                            <p:strVal val="#ppt_x"/>
                                          </p:val>
                                        </p:tav>
                                        <p:tav tm="100000">
                                          <p:val>
                                            <p:strVal val="#ppt_x"/>
                                          </p:val>
                                        </p:tav>
                                      </p:tavLst>
                                    </p:anim>
                                    <p:anim calcmode="lin" valueType="num">
                                      <p:cBhvr>
                                        <p:cTn id="20" dur="3000" fill="hold"/>
                                        <p:tgtEl>
                                          <p:spTgt spid="3"/>
                                        </p:tgtEl>
                                        <p:attrNameLst>
                                          <p:attrName>ppt_y</p:attrName>
                                        </p:attrNameLst>
                                      </p:cBhvr>
                                      <p:tavLst>
                                        <p:tav tm="0">
                                          <p:val>
                                            <p:strVal val="#ppt_y+#ppt_h/2"/>
                                          </p:val>
                                        </p:tav>
                                        <p:tav tm="100000">
                                          <p:val>
                                            <p:strVal val="#ppt_y"/>
                                          </p:val>
                                        </p:tav>
                                      </p:tavLst>
                                    </p:anim>
                                    <p:anim calcmode="lin" valueType="num">
                                      <p:cBhvr>
                                        <p:cTn id="21" dur="3000" fill="hold"/>
                                        <p:tgtEl>
                                          <p:spTgt spid="3"/>
                                        </p:tgtEl>
                                        <p:attrNameLst>
                                          <p:attrName>ppt_w</p:attrName>
                                        </p:attrNameLst>
                                      </p:cBhvr>
                                      <p:tavLst>
                                        <p:tav tm="0">
                                          <p:val>
                                            <p:strVal val="#ppt_w"/>
                                          </p:val>
                                        </p:tav>
                                        <p:tav tm="100000">
                                          <p:val>
                                            <p:strVal val="#ppt_w"/>
                                          </p:val>
                                        </p:tav>
                                      </p:tavLst>
                                    </p:anim>
                                    <p:anim calcmode="lin" valueType="num">
                                      <p:cBhvr>
                                        <p:cTn id="22" dur="3000" fill="hold"/>
                                        <p:tgtEl>
                                          <p:spTgt spid="3"/>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3"/>
                                        </p:tgtEl>
                                      </p:cBhvr>
                                      <p:by x="400000" y="100000"/>
                                    </p:animScale>
                                  </p:childTnLst>
                                </p:cTn>
                              </p:par>
                              <p:par>
                                <p:cTn id="25" presetID="2" presetClass="exit" presetSubtype="6" fill="hold" grpId="2" nodeType="withEffect">
                                  <p:stCondLst>
                                    <p:cond delay="0"/>
                                  </p:stCondLst>
                                  <p:childTnLst>
                                    <p:anim calcmode="lin" valueType="num">
                                      <p:cBhvr additive="base">
                                        <p:cTn id="26" dur="3500"/>
                                        <p:tgtEl>
                                          <p:spTgt spid="3"/>
                                        </p:tgtEl>
                                        <p:attrNameLst>
                                          <p:attrName>ppt_x</p:attrName>
                                        </p:attrNameLst>
                                      </p:cBhvr>
                                      <p:tavLst>
                                        <p:tav tm="0">
                                          <p:val>
                                            <p:strVal val="ppt_x"/>
                                          </p:val>
                                        </p:tav>
                                        <p:tav tm="100000">
                                          <p:val>
                                            <p:strVal val="1+ppt_w/2"/>
                                          </p:val>
                                        </p:tav>
                                      </p:tavLst>
                                    </p:anim>
                                    <p:anim calcmode="lin" valueType="num">
                                      <p:cBhvr additive="base">
                                        <p:cTn id="27" dur="3500"/>
                                        <p:tgtEl>
                                          <p:spTgt spid="3"/>
                                        </p:tgtEl>
                                        <p:attrNameLst>
                                          <p:attrName>ppt_y</p:attrName>
                                        </p:attrNameLst>
                                      </p:cBhvr>
                                      <p:tavLst>
                                        <p:tav tm="0">
                                          <p:val>
                                            <p:strVal val="ppt_y"/>
                                          </p:val>
                                        </p:tav>
                                        <p:tav tm="100000">
                                          <p:val>
                                            <p:strVal val="1+ppt_h/2"/>
                                          </p:val>
                                        </p:tav>
                                      </p:tavLst>
                                    </p:anim>
                                    <p:set>
                                      <p:cBhvr>
                                        <p:cTn id="28" dur="1" fill="hold">
                                          <p:stCondLst>
                                            <p:cond delay="3499"/>
                                          </p:stCondLst>
                                        </p:cTn>
                                        <p:tgtEl>
                                          <p:spTgt spid="3"/>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ppt_x</p:attrName>
                                        </p:attrNameLst>
                                      </p:cBhvr>
                                      <p:tavLst>
                                        <p:tav tm="0">
                                          <p:val>
                                            <p:strVal val="#ppt_x"/>
                                          </p:val>
                                        </p:tav>
                                        <p:tav tm="100000">
                                          <p:val>
                                            <p:strVal val="#ppt_x"/>
                                          </p:val>
                                        </p:tav>
                                      </p:tavLst>
                                    </p:anim>
                                    <p:anim calcmode="lin" valueType="num">
                                      <p:cBhvr>
                                        <p:cTn id="32" dur="3000" fill="hold"/>
                                        <p:tgtEl>
                                          <p:spTgt spid="4"/>
                                        </p:tgtEl>
                                        <p:attrNameLst>
                                          <p:attrName>ppt_y</p:attrName>
                                        </p:attrNameLst>
                                      </p:cBhvr>
                                      <p:tavLst>
                                        <p:tav tm="0">
                                          <p:val>
                                            <p:strVal val="#ppt_y+#ppt_h/2"/>
                                          </p:val>
                                        </p:tav>
                                        <p:tav tm="100000">
                                          <p:val>
                                            <p:strVal val="#ppt_y"/>
                                          </p:val>
                                        </p:tav>
                                      </p:tavLst>
                                    </p:anim>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4"/>
                                        </p:tgtEl>
                                      </p:cBhvr>
                                      <p:by x="400000" y="100000"/>
                                    </p:animScale>
                                  </p:childTnLst>
                                </p:cTn>
                              </p:par>
                              <p:par>
                                <p:cTn id="37" presetID="2" presetClass="exit" presetSubtype="6" fill="hold" grpId="2" nodeType="withEffect">
                                  <p:stCondLst>
                                    <p:cond delay="0"/>
                                  </p:stCondLst>
                                  <p:childTnLst>
                                    <p:anim calcmode="lin" valueType="num">
                                      <p:cBhvr additive="base">
                                        <p:cTn id="38" dur="3500"/>
                                        <p:tgtEl>
                                          <p:spTgt spid="4"/>
                                        </p:tgtEl>
                                        <p:attrNameLst>
                                          <p:attrName>ppt_x</p:attrName>
                                        </p:attrNameLst>
                                      </p:cBhvr>
                                      <p:tavLst>
                                        <p:tav tm="0">
                                          <p:val>
                                            <p:strVal val="ppt_x"/>
                                          </p:val>
                                        </p:tav>
                                        <p:tav tm="100000">
                                          <p:val>
                                            <p:strVal val="1+ppt_w/2"/>
                                          </p:val>
                                        </p:tav>
                                      </p:tavLst>
                                    </p:anim>
                                    <p:anim calcmode="lin" valueType="num">
                                      <p:cBhvr additive="base">
                                        <p:cTn id="39" dur="3500"/>
                                        <p:tgtEl>
                                          <p:spTgt spid="4"/>
                                        </p:tgtEl>
                                        <p:attrNameLst>
                                          <p:attrName>ppt_y</p:attrName>
                                        </p:attrNameLst>
                                      </p:cBhvr>
                                      <p:tavLst>
                                        <p:tav tm="0">
                                          <p:val>
                                            <p:strVal val="ppt_y"/>
                                          </p:val>
                                        </p:tav>
                                        <p:tav tm="100000">
                                          <p:val>
                                            <p:strVal val="1+ppt_h/2"/>
                                          </p:val>
                                        </p:tav>
                                      </p:tavLst>
                                    </p:anim>
                                    <p:set>
                                      <p:cBhvr>
                                        <p:cTn id="40" dur="1" fill="hold">
                                          <p:stCondLst>
                                            <p:cond delay="3499"/>
                                          </p:stCondLst>
                                        </p:cTn>
                                        <p:tgtEl>
                                          <p:spTgt spid="4"/>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ppt_x</p:attrName>
                                        </p:attrNameLst>
                                      </p:cBhvr>
                                      <p:tavLst>
                                        <p:tav tm="0">
                                          <p:val>
                                            <p:strVal val="#ppt_x"/>
                                          </p:val>
                                        </p:tav>
                                        <p:tav tm="100000">
                                          <p:val>
                                            <p:strVal val="#ppt_x"/>
                                          </p:val>
                                        </p:tav>
                                      </p:tavLst>
                                    </p:anim>
                                    <p:anim calcmode="lin" valueType="num">
                                      <p:cBhvr>
                                        <p:cTn id="44" dur="3000" fill="hold"/>
                                        <p:tgtEl>
                                          <p:spTgt spid="5"/>
                                        </p:tgtEl>
                                        <p:attrNameLst>
                                          <p:attrName>ppt_y</p:attrName>
                                        </p:attrNameLst>
                                      </p:cBhvr>
                                      <p:tavLst>
                                        <p:tav tm="0">
                                          <p:val>
                                            <p:strVal val="#ppt_y+#ppt_h/2"/>
                                          </p:val>
                                        </p:tav>
                                        <p:tav tm="100000">
                                          <p:val>
                                            <p:strVal val="#ppt_y"/>
                                          </p:val>
                                        </p:tav>
                                      </p:tavLst>
                                    </p:anim>
                                    <p:anim calcmode="lin" valueType="num">
                                      <p:cBhvr>
                                        <p:cTn id="45" dur="3000" fill="hold"/>
                                        <p:tgtEl>
                                          <p:spTgt spid="5"/>
                                        </p:tgtEl>
                                        <p:attrNameLst>
                                          <p:attrName>ppt_w</p:attrName>
                                        </p:attrNameLst>
                                      </p:cBhvr>
                                      <p:tavLst>
                                        <p:tav tm="0">
                                          <p:val>
                                            <p:strVal val="#ppt_w"/>
                                          </p:val>
                                        </p:tav>
                                        <p:tav tm="100000">
                                          <p:val>
                                            <p:strVal val="#ppt_w"/>
                                          </p:val>
                                        </p:tav>
                                      </p:tavLst>
                                    </p:anim>
                                    <p:anim calcmode="lin" valueType="num">
                                      <p:cBhvr>
                                        <p:cTn id="46" dur="3000" fill="hold"/>
                                        <p:tgtEl>
                                          <p:spTgt spid="5"/>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5"/>
                                        </p:tgtEl>
                                      </p:cBhvr>
                                      <p:by x="400000" y="100000"/>
                                    </p:animScale>
                                  </p:childTnLst>
                                </p:cTn>
                              </p:par>
                              <p:par>
                                <p:cTn id="49" presetID="2" presetClass="exit" presetSubtype="12" fill="hold" grpId="2" nodeType="withEffect">
                                  <p:stCondLst>
                                    <p:cond delay="0"/>
                                  </p:stCondLst>
                                  <p:childTnLst>
                                    <p:anim calcmode="lin" valueType="num">
                                      <p:cBhvr additive="base">
                                        <p:cTn id="50" dur="3500"/>
                                        <p:tgtEl>
                                          <p:spTgt spid="5"/>
                                        </p:tgtEl>
                                        <p:attrNameLst>
                                          <p:attrName>ppt_x</p:attrName>
                                        </p:attrNameLst>
                                      </p:cBhvr>
                                      <p:tavLst>
                                        <p:tav tm="0">
                                          <p:val>
                                            <p:strVal val="ppt_x"/>
                                          </p:val>
                                        </p:tav>
                                        <p:tav tm="100000">
                                          <p:val>
                                            <p:strVal val="0-ppt_w/2"/>
                                          </p:val>
                                        </p:tav>
                                      </p:tavLst>
                                    </p:anim>
                                    <p:anim calcmode="lin" valueType="num">
                                      <p:cBhvr additive="base">
                                        <p:cTn id="51" dur="3500"/>
                                        <p:tgtEl>
                                          <p:spTgt spid="5"/>
                                        </p:tgtEl>
                                        <p:attrNameLst>
                                          <p:attrName>ppt_y</p:attrName>
                                        </p:attrNameLst>
                                      </p:cBhvr>
                                      <p:tavLst>
                                        <p:tav tm="0">
                                          <p:val>
                                            <p:strVal val="ppt_y"/>
                                          </p:val>
                                        </p:tav>
                                        <p:tav tm="100000">
                                          <p:val>
                                            <p:strVal val="1+ppt_h/2"/>
                                          </p:val>
                                        </p:tav>
                                      </p:tavLst>
                                    </p:anim>
                                    <p:set>
                                      <p:cBhvr>
                                        <p:cTn id="52" dur="1" fill="hold">
                                          <p:stCondLst>
                                            <p:cond delay="3499"/>
                                          </p:stCondLst>
                                        </p:cTn>
                                        <p:tgtEl>
                                          <p:spTgt spid="5"/>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3000" fill="hold"/>
                                        <p:tgtEl>
                                          <p:spTgt spid="6"/>
                                        </p:tgtEl>
                                        <p:attrNameLst>
                                          <p:attrName>ppt_x</p:attrName>
                                        </p:attrNameLst>
                                      </p:cBhvr>
                                      <p:tavLst>
                                        <p:tav tm="0">
                                          <p:val>
                                            <p:strVal val="#ppt_x"/>
                                          </p:val>
                                        </p:tav>
                                        <p:tav tm="100000">
                                          <p:val>
                                            <p:strVal val="#ppt_x"/>
                                          </p:val>
                                        </p:tav>
                                      </p:tavLst>
                                    </p:anim>
                                    <p:anim calcmode="lin" valueType="num">
                                      <p:cBhvr>
                                        <p:cTn id="56" dur="3000" fill="hold"/>
                                        <p:tgtEl>
                                          <p:spTgt spid="6"/>
                                        </p:tgtEl>
                                        <p:attrNameLst>
                                          <p:attrName>ppt_y</p:attrName>
                                        </p:attrNameLst>
                                      </p:cBhvr>
                                      <p:tavLst>
                                        <p:tav tm="0">
                                          <p:val>
                                            <p:strVal val="#ppt_y+#ppt_h/2"/>
                                          </p:val>
                                        </p:tav>
                                        <p:tav tm="100000">
                                          <p:val>
                                            <p:strVal val="#ppt_y"/>
                                          </p:val>
                                        </p:tav>
                                      </p:tavLst>
                                    </p:anim>
                                    <p:anim calcmode="lin" valueType="num">
                                      <p:cBhvr>
                                        <p:cTn id="57" dur="3000" fill="hold"/>
                                        <p:tgtEl>
                                          <p:spTgt spid="6"/>
                                        </p:tgtEl>
                                        <p:attrNameLst>
                                          <p:attrName>ppt_w</p:attrName>
                                        </p:attrNameLst>
                                      </p:cBhvr>
                                      <p:tavLst>
                                        <p:tav tm="0">
                                          <p:val>
                                            <p:strVal val="#ppt_w"/>
                                          </p:val>
                                        </p:tav>
                                        <p:tav tm="100000">
                                          <p:val>
                                            <p:strVal val="#ppt_w"/>
                                          </p:val>
                                        </p:tav>
                                      </p:tavLst>
                                    </p:anim>
                                    <p:anim calcmode="lin" valueType="num">
                                      <p:cBhvr>
                                        <p:cTn id="58" dur="3000" fill="hold"/>
                                        <p:tgtEl>
                                          <p:spTgt spid="6"/>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6"/>
                                        </p:tgtEl>
                                      </p:cBhvr>
                                      <p:by x="400000" y="100000"/>
                                    </p:animScale>
                                  </p:childTnLst>
                                </p:cTn>
                              </p:par>
                              <p:par>
                                <p:cTn id="61" presetID="2" presetClass="exit" presetSubtype="12" fill="hold" grpId="2" nodeType="withEffect">
                                  <p:stCondLst>
                                    <p:cond delay="0"/>
                                  </p:stCondLst>
                                  <p:childTnLst>
                                    <p:anim calcmode="lin" valueType="num">
                                      <p:cBhvr additive="base">
                                        <p:cTn id="62" dur="3500"/>
                                        <p:tgtEl>
                                          <p:spTgt spid="6"/>
                                        </p:tgtEl>
                                        <p:attrNameLst>
                                          <p:attrName>ppt_x</p:attrName>
                                        </p:attrNameLst>
                                      </p:cBhvr>
                                      <p:tavLst>
                                        <p:tav tm="0">
                                          <p:val>
                                            <p:strVal val="ppt_x"/>
                                          </p:val>
                                        </p:tav>
                                        <p:tav tm="100000">
                                          <p:val>
                                            <p:strVal val="0-ppt_w/2"/>
                                          </p:val>
                                        </p:tav>
                                      </p:tavLst>
                                    </p:anim>
                                    <p:anim calcmode="lin" valueType="num">
                                      <p:cBhvr additive="base">
                                        <p:cTn id="63" dur="3500"/>
                                        <p:tgtEl>
                                          <p:spTgt spid="6"/>
                                        </p:tgtEl>
                                        <p:attrNameLst>
                                          <p:attrName>ppt_y</p:attrName>
                                        </p:attrNameLst>
                                      </p:cBhvr>
                                      <p:tavLst>
                                        <p:tav tm="0">
                                          <p:val>
                                            <p:strVal val="ppt_y"/>
                                          </p:val>
                                        </p:tav>
                                        <p:tav tm="100000">
                                          <p:val>
                                            <p:strVal val="1+ppt_h/2"/>
                                          </p:val>
                                        </p:tav>
                                      </p:tavLst>
                                    </p:anim>
                                    <p:set>
                                      <p:cBhvr>
                                        <p:cTn id="64" dur="1" fill="hold">
                                          <p:stCondLst>
                                            <p:cond delay="3499"/>
                                          </p:stCondLst>
                                        </p:cTn>
                                        <p:tgtEl>
                                          <p:spTgt spid="6"/>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3000" fill="hold"/>
                                        <p:tgtEl>
                                          <p:spTgt spid="7"/>
                                        </p:tgtEl>
                                        <p:attrNameLst>
                                          <p:attrName>ppt_x</p:attrName>
                                        </p:attrNameLst>
                                      </p:cBhvr>
                                      <p:tavLst>
                                        <p:tav tm="0">
                                          <p:val>
                                            <p:strVal val="#ppt_x"/>
                                          </p:val>
                                        </p:tav>
                                        <p:tav tm="100000">
                                          <p:val>
                                            <p:strVal val="#ppt_x"/>
                                          </p:val>
                                        </p:tav>
                                      </p:tavLst>
                                    </p:anim>
                                    <p:anim calcmode="lin" valueType="num">
                                      <p:cBhvr>
                                        <p:cTn id="68" dur="3000" fill="hold"/>
                                        <p:tgtEl>
                                          <p:spTgt spid="7"/>
                                        </p:tgtEl>
                                        <p:attrNameLst>
                                          <p:attrName>ppt_y</p:attrName>
                                        </p:attrNameLst>
                                      </p:cBhvr>
                                      <p:tavLst>
                                        <p:tav tm="0">
                                          <p:val>
                                            <p:strVal val="#ppt_y+#ppt_h/2"/>
                                          </p:val>
                                        </p:tav>
                                        <p:tav tm="100000">
                                          <p:val>
                                            <p:strVal val="#ppt_y"/>
                                          </p:val>
                                        </p:tav>
                                      </p:tavLst>
                                    </p:anim>
                                    <p:anim calcmode="lin" valueType="num">
                                      <p:cBhvr>
                                        <p:cTn id="69" dur="3000" fill="hold"/>
                                        <p:tgtEl>
                                          <p:spTgt spid="7"/>
                                        </p:tgtEl>
                                        <p:attrNameLst>
                                          <p:attrName>ppt_w</p:attrName>
                                        </p:attrNameLst>
                                      </p:cBhvr>
                                      <p:tavLst>
                                        <p:tav tm="0">
                                          <p:val>
                                            <p:strVal val="#ppt_w"/>
                                          </p:val>
                                        </p:tav>
                                        <p:tav tm="100000">
                                          <p:val>
                                            <p:strVal val="#ppt_w"/>
                                          </p:val>
                                        </p:tav>
                                      </p:tavLst>
                                    </p:anim>
                                    <p:anim calcmode="lin" valueType="num">
                                      <p:cBhvr>
                                        <p:cTn id="70" dur="3000" fill="hold"/>
                                        <p:tgtEl>
                                          <p:spTgt spid="7"/>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7"/>
                                        </p:tgtEl>
                                      </p:cBhvr>
                                      <p:by x="400000" y="100000"/>
                                    </p:animScale>
                                  </p:childTnLst>
                                </p:cTn>
                              </p:par>
                              <p:par>
                                <p:cTn id="73" presetID="2" presetClass="exit" presetSubtype="12" fill="hold" grpId="2" nodeType="withEffect">
                                  <p:stCondLst>
                                    <p:cond delay="0"/>
                                  </p:stCondLst>
                                  <p:childTnLst>
                                    <p:anim calcmode="lin" valueType="num">
                                      <p:cBhvr additive="base">
                                        <p:cTn id="74" dur="3500"/>
                                        <p:tgtEl>
                                          <p:spTgt spid="7"/>
                                        </p:tgtEl>
                                        <p:attrNameLst>
                                          <p:attrName>ppt_x</p:attrName>
                                        </p:attrNameLst>
                                      </p:cBhvr>
                                      <p:tavLst>
                                        <p:tav tm="0">
                                          <p:val>
                                            <p:strVal val="ppt_x"/>
                                          </p:val>
                                        </p:tav>
                                        <p:tav tm="100000">
                                          <p:val>
                                            <p:strVal val="0-ppt_w/2"/>
                                          </p:val>
                                        </p:tav>
                                      </p:tavLst>
                                    </p:anim>
                                    <p:anim calcmode="lin" valueType="num">
                                      <p:cBhvr additive="base">
                                        <p:cTn id="75" dur="3500"/>
                                        <p:tgtEl>
                                          <p:spTgt spid="7"/>
                                        </p:tgtEl>
                                        <p:attrNameLst>
                                          <p:attrName>ppt_y</p:attrName>
                                        </p:attrNameLst>
                                      </p:cBhvr>
                                      <p:tavLst>
                                        <p:tav tm="0">
                                          <p:val>
                                            <p:strVal val="ppt_y"/>
                                          </p:val>
                                        </p:tav>
                                        <p:tav tm="100000">
                                          <p:val>
                                            <p:strVal val="1+ppt_h/2"/>
                                          </p:val>
                                        </p:tav>
                                      </p:tavLst>
                                    </p:anim>
                                    <p:set>
                                      <p:cBhvr>
                                        <p:cTn id="76" dur="1" fill="hold">
                                          <p:stCondLst>
                                            <p:cond delay="3499"/>
                                          </p:stCondLst>
                                        </p:cTn>
                                        <p:tgtEl>
                                          <p:spTgt spid="7"/>
                                        </p:tgtEl>
                                        <p:attrNameLst>
                                          <p:attrName>style.visibility</p:attrName>
                                        </p:attrNameLst>
                                      </p:cBhvr>
                                      <p:to>
                                        <p:strVal val="hidden"/>
                                      </p:to>
                                    </p:set>
                                  </p:childTnLst>
                                </p:cTn>
                              </p:par>
                              <p:par>
                                <p:cTn id="77" presetID="17" presetClass="entr" presetSubtype="1"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3000" fill="hold"/>
                                        <p:tgtEl>
                                          <p:spTgt spid="8"/>
                                        </p:tgtEl>
                                        <p:attrNameLst>
                                          <p:attrName>ppt_x</p:attrName>
                                        </p:attrNameLst>
                                      </p:cBhvr>
                                      <p:tavLst>
                                        <p:tav tm="0">
                                          <p:val>
                                            <p:strVal val="#ppt_x"/>
                                          </p:val>
                                        </p:tav>
                                        <p:tav tm="100000">
                                          <p:val>
                                            <p:strVal val="#ppt_x"/>
                                          </p:val>
                                        </p:tav>
                                      </p:tavLst>
                                    </p:anim>
                                    <p:anim calcmode="lin" valueType="num">
                                      <p:cBhvr>
                                        <p:cTn id="80" dur="3000" fill="hold"/>
                                        <p:tgtEl>
                                          <p:spTgt spid="8"/>
                                        </p:tgtEl>
                                        <p:attrNameLst>
                                          <p:attrName>ppt_y</p:attrName>
                                        </p:attrNameLst>
                                      </p:cBhvr>
                                      <p:tavLst>
                                        <p:tav tm="0">
                                          <p:val>
                                            <p:strVal val="#ppt_y-#ppt_h/2"/>
                                          </p:val>
                                        </p:tav>
                                        <p:tav tm="100000">
                                          <p:val>
                                            <p:strVal val="#ppt_y"/>
                                          </p:val>
                                        </p:tav>
                                      </p:tavLst>
                                    </p:anim>
                                    <p:anim calcmode="lin" valueType="num">
                                      <p:cBhvr>
                                        <p:cTn id="81" dur="3000" fill="hold"/>
                                        <p:tgtEl>
                                          <p:spTgt spid="8"/>
                                        </p:tgtEl>
                                        <p:attrNameLst>
                                          <p:attrName>ppt_w</p:attrName>
                                        </p:attrNameLst>
                                      </p:cBhvr>
                                      <p:tavLst>
                                        <p:tav tm="0">
                                          <p:val>
                                            <p:strVal val="#ppt_w"/>
                                          </p:val>
                                        </p:tav>
                                        <p:tav tm="100000">
                                          <p:val>
                                            <p:strVal val="#ppt_w"/>
                                          </p:val>
                                        </p:tav>
                                      </p:tavLst>
                                    </p:anim>
                                    <p:anim calcmode="lin" valueType="num">
                                      <p:cBhvr>
                                        <p:cTn id="82" dur="3000" fill="hold"/>
                                        <p:tgtEl>
                                          <p:spTgt spid="8"/>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8"/>
                                        </p:tgtEl>
                                      </p:cBhvr>
                                      <p:by x="400000" y="100000"/>
                                    </p:animScale>
                                  </p:childTnLst>
                                </p:cTn>
                              </p:par>
                              <p:par>
                                <p:cTn id="85" presetID="2" presetClass="exit" presetSubtype="9" fill="hold" grpId="2" nodeType="withEffect">
                                  <p:stCondLst>
                                    <p:cond delay="0"/>
                                  </p:stCondLst>
                                  <p:childTnLst>
                                    <p:anim calcmode="lin" valueType="num">
                                      <p:cBhvr additive="base">
                                        <p:cTn id="86" dur="3500"/>
                                        <p:tgtEl>
                                          <p:spTgt spid="8"/>
                                        </p:tgtEl>
                                        <p:attrNameLst>
                                          <p:attrName>ppt_x</p:attrName>
                                        </p:attrNameLst>
                                      </p:cBhvr>
                                      <p:tavLst>
                                        <p:tav tm="0">
                                          <p:val>
                                            <p:strVal val="ppt_x"/>
                                          </p:val>
                                        </p:tav>
                                        <p:tav tm="100000">
                                          <p:val>
                                            <p:strVal val="0-ppt_w/2"/>
                                          </p:val>
                                        </p:tav>
                                      </p:tavLst>
                                    </p:anim>
                                    <p:anim calcmode="lin" valueType="num">
                                      <p:cBhvr additive="base">
                                        <p:cTn id="87" dur="3500"/>
                                        <p:tgtEl>
                                          <p:spTgt spid="8"/>
                                        </p:tgtEl>
                                        <p:attrNameLst>
                                          <p:attrName>ppt_y</p:attrName>
                                        </p:attrNameLst>
                                      </p:cBhvr>
                                      <p:tavLst>
                                        <p:tav tm="0">
                                          <p:val>
                                            <p:strVal val="ppt_y"/>
                                          </p:val>
                                        </p:tav>
                                        <p:tav tm="100000">
                                          <p:val>
                                            <p:strVal val="0-ppt_h/2"/>
                                          </p:val>
                                        </p:tav>
                                      </p:tavLst>
                                    </p:anim>
                                    <p:set>
                                      <p:cBhvr>
                                        <p:cTn id="88" dur="1" fill="hold">
                                          <p:stCondLst>
                                            <p:cond delay="3499"/>
                                          </p:stCondLst>
                                        </p:cTn>
                                        <p:tgtEl>
                                          <p:spTgt spid="8"/>
                                        </p:tgtEl>
                                        <p:attrNameLst>
                                          <p:attrName>style.visibility</p:attrName>
                                        </p:attrNameLst>
                                      </p:cBhvr>
                                      <p:to>
                                        <p:strVal val="hidden"/>
                                      </p:to>
                                    </p:set>
                                  </p:childTnLst>
                                </p:cTn>
                              </p:par>
                              <p:par>
                                <p:cTn id="89" presetID="17" presetClass="entr" presetSubtype="1" fill="hold" grpId="0"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3000" fill="hold"/>
                                        <p:tgtEl>
                                          <p:spTgt spid="9"/>
                                        </p:tgtEl>
                                        <p:attrNameLst>
                                          <p:attrName>ppt_x</p:attrName>
                                        </p:attrNameLst>
                                      </p:cBhvr>
                                      <p:tavLst>
                                        <p:tav tm="0">
                                          <p:val>
                                            <p:strVal val="#ppt_x"/>
                                          </p:val>
                                        </p:tav>
                                        <p:tav tm="100000">
                                          <p:val>
                                            <p:strVal val="#ppt_x"/>
                                          </p:val>
                                        </p:tav>
                                      </p:tavLst>
                                    </p:anim>
                                    <p:anim calcmode="lin" valueType="num">
                                      <p:cBhvr>
                                        <p:cTn id="92" dur="3000" fill="hold"/>
                                        <p:tgtEl>
                                          <p:spTgt spid="9"/>
                                        </p:tgtEl>
                                        <p:attrNameLst>
                                          <p:attrName>ppt_y</p:attrName>
                                        </p:attrNameLst>
                                      </p:cBhvr>
                                      <p:tavLst>
                                        <p:tav tm="0">
                                          <p:val>
                                            <p:strVal val="#ppt_y-#ppt_h/2"/>
                                          </p:val>
                                        </p:tav>
                                        <p:tav tm="100000">
                                          <p:val>
                                            <p:strVal val="#ppt_y"/>
                                          </p:val>
                                        </p:tav>
                                      </p:tavLst>
                                    </p:anim>
                                    <p:anim calcmode="lin" valueType="num">
                                      <p:cBhvr>
                                        <p:cTn id="93" dur="3000" fill="hold"/>
                                        <p:tgtEl>
                                          <p:spTgt spid="9"/>
                                        </p:tgtEl>
                                        <p:attrNameLst>
                                          <p:attrName>ppt_w</p:attrName>
                                        </p:attrNameLst>
                                      </p:cBhvr>
                                      <p:tavLst>
                                        <p:tav tm="0">
                                          <p:val>
                                            <p:strVal val="#ppt_w"/>
                                          </p:val>
                                        </p:tav>
                                        <p:tav tm="100000">
                                          <p:val>
                                            <p:strVal val="#ppt_w"/>
                                          </p:val>
                                        </p:tav>
                                      </p:tavLst>
                                    </p:anim>
                                    <p:anim calcmode="lin" valueType="num">
                                      <p:cBhvr>
                                        <p:cTn id="94" dur="3000" fill="hold"/>
                                        <p:tgtEl>
                                          <p:spTgt spid="9"/>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9"/>
                                        </p:tgtEl>
                                      </p:cBhvr>
                                      <p:by x="400000" y="100000"/>
                                    </p:animScale>
                                  </p:childTnLst>
                                </p:cTn>
                              </p:par>
                              <p:par>
                                <p:cTn id="97" presetID="2" presetClass="exit" presetSubtype="3" fill="hold" grpId="2" nodeType="withEffect">
                                  <p:stCondLst>
                                    <p:cond delay="0"/>
                                  </p:stCondLst>
                                  <p:childTnLst>
                                    <p:anim calcmode="lin" valueType="num">
                                      <p:cBhvr additive="base">
                                        <p:cTn id="98" dur="3500"/>
                                        <p:tgtEl>
                                          <p:spTgt spid="9"/>
                                        </p:tgtEl>
                                        <p:attrNameLst>
                                          <p:attrName>ppt_x</p:attrName>
                                        </p:attrNameLst>
                                      </p:cBhvr>
                                      <p:tavLst>
                                        <p:tav tm="0">
                                          <p:val>
                                            <p:strVal val="ppt_x"/>
                                          </p:val>
                                        </p:tav>
                                        <p:tav tm="100000">
                                          <p:val>
                                            <p:strVal val="1+ppt_w/2"/>
                                          </p:val>
                                        </p:tav>
                                      </p:tavLst>
                                    </p:anim>
                                    <p:anim calcmode="lin" valueType="num">
                                      <p:cBhvr additive="base">
                                        <p:cTn id="99" dur="3500"/>
                                        <p:tgtEl>
                                          <p:spTgt spid="9"/>
                                        </p:tgtEl>
                                        <p:attrNameLst>
                                          <p:attrName>ppt_y</p:attrName>
                                        </p:attrNameLst>
                                      </p:cBhvr>
                                      <p:tavLst>
                                        <p:tav tm="0">
                                          <p:val>
                                            <p:strVal val="ppt_y"/>
                                          </p:val>
                                        </p:tav>
                                        <p:tav tm="100000">
                                          <p:val>
                                            <p:strVal val="0-ppt_h/2"/>
                                          </p:val>
                                        </p:tav>
                                      </p:tavLst>
                                    </p:anim>
                                    <p:set>
                                      <p:cBhvr>
                                        <p:cTn id="100" dur="1" fill="hold">
                                          <p:stCondLst>
                                            <p:cond delay="3499"/>
                                          </p:stCondLst>
                                        </p:cTn>
                                        <p:tgtEl>
                                          <p:spTgt spid="9"/>
                                        </p:tgtEl>
                                        <p:attrNameLst>
                                          <p:attrName>style.visibility</p:attrName>
                                        </p:attrNameLst>
                                      </p:cBhvr>
                                      <p:to>
                                        <p:strVal val="hidden"/>
                                      </p:to>
                                    </p:set>
                                  </p:childTnLst>
                                </p:cTn>
                              </p:par>
                              <p:par>
                                <p:cTn id="101" presetID="17" presetClass="entr" presetSubtype="1"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p:cTn id="103" dur="3000" fill="hold"/>
                                        <p:tgtEl>
                                          <p:spTgt spid="10"/>
                                        </p:tgtEl>
                                        <p:attrNameLst>
                                          <p:attrName>ppt_x</p:attrName>
                                        </p:attrNameLst>
                                      </p:cBhvr>
                                      <p:tavLst>
                                        <p:tav tm="0">
                                          <p:val>
                                            <p:strVal val="#ppt_x"/>
                                          </p:val>
                                        </p:tav>
                                        <p:tav tm="100000">
                                          <p:val>
                                            <p:strVal val="#ppt_x"/>
                                          </p:val>
                                        </p:tav>
                                      </p:tavLst>
                                    </p:anim>
                                    <p:anim calcmode="lin" valueType="num">
                                      <p:cBhvr>
                                        <p:cTn id="104" dur="3000" fill="hold"/>
                                        <p:tgtEl>
                                          <p:spTgt spid="10"/>
                                        </p:tgtEl>
                                        <p:attrNameLst>
                                          <p:attrName>ppt_y</p:attrName>
                                        </p:attrNameLst>
                                      </p:cBhvr>
                                      <p:tavLst>
                                        <p:tav tm="0">
                                          <p:val>
                                            <p:strVal val="#ppt_y-#ppt_h/2"/>
                                          </p:val>
                                        </p:tav>
                                        <p:tav tm="100000">
                                          <p:val>
                                            <p:strVal val="#ppt_y"/>
                                          </p:val>
                                        </p:tav>
                                      </p:tavLst>
                                    </p:anim>
                                    <p:anim calcmode="lin" valueType="num">
                                      <p:cBhvr>
                                        <p:cTn id="105" dur="3000" fill="hold"/>
                                        <p:tgtEl>
                                          <p:spTgt spid="10"/>
                                        </p:tgtEl>
                                        <p:attrNameLst>
                                          <p:attrName>ppt_w</p:attrName>
                                        </p:attrNameLst>
                                      </p:cBhvr>
                                      <p:tavLst>
                                        <p:tav tm="0">
                                          <p:val>
                                            <p:strVal val="#ppt_w"/>
                                          </p:val>
                                        </p:tav>
                                        <p:tav tm="100000">
                                          <p:val>
                                            <p:strVal val="#ppt_w"/>
                                          </p:val>
                                        </p:tav>
                                      </p:tavLst>
                                    </p:anim>
                                    <p:anim calcmode="lin" valueType="num">
                                      <p:cBhvr>
                                        <p:cTn id="106" dur="3000" fill="hold"/>
                                        <p:tgtEl>
                                          <p:spTgt spid="10"/>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10"/>
                                        </p:tgtEl>
                                      </p:cBhvr>
                                      <p:by x="400000" y="100000"/>
                                    </p:animScale>
                                  </p:childTnLst>
                                </p:cTn>
                              </p:par>
                              <p:par>
                                <p:cTn id="109" presetID="2" presetClass="exit" presetSubtype="3" fill="hold" grpId="2" nodeType="withEffect">
                                  <p:stCondLst>
                                    <p:cond delay="0"/>
                                  </p:stCondLst>
                                  <p:childTnLst>
                                    <p:anim calcmode="lin" valueType="num">
                                      <p:cBhvr additive="base">
                                        <p:cTn id="110" dur="3500"/>
                                        <p:tgtEl>
                                          <p:spTgt spid="10"/>
                                        </p:tgtEl>
                                        <p:attrNameLst>
                                          <p:attrName>ppt_x</p:attrName>
                                        </p:attrNameLst>
                                      </p:cBhvr>
                                      <p:tavLst>
                                        <p:tav tm="0">
                                          <p:val>
                                            <p:strVal val="ppt_x"/>
                                          </p:val>
                                        </p:tav>
                                        <p:tav tm="100000">
                                          <p:val>
                                            <p:strVal val="1+ppt_w/2"/>
                                          </p:val>
                                        </p:tav>
                                      </p:tavLst>
                                    </p:anim>
                                    <p:anim calcmode="lin" valueType="num">
                                      <p:cBhvr additive="base">
                                        <p:cTn id="111" dur="3500"/>
                                        <p:tgtEl>
                                          <p:spTgt spid="10"/>
                                        </p:tgtEl>
                                        <p:attrNameLst>
                                          <p:attrName>ppt_y</p:attrName>
                                        </p:attrNameLst>
                                      </p:cBhvr>
                                      <p:tavLst>
                                        <p:tav tm="0">
                                          <p:val>
                                            <p:strVal val="ppt_y"/>
                                          </p:val>
                                        </p:tav>
                                        <p:tav tm="100000">
                                          <p:val>
                                            <p:strVal val="0-ppt_h/2"/>
                                          </p:val>
                                        </p:tav>
                                      </p:tavLst>
                                    </p:anim>
                                    <p:set>
                                      <p:cBhvr>
                                        <p:cTn id="112" dur="1" fill="hold">
                                          <p:stCondLst>
                                            <p:cond delay="3499"/>
                                          </p:stCondLst>
                                        </p:cTn>
                                        <p:tgtEl>
                                          <p:spTgt spid="10"/>
                                        </p:tgtEl>
                                        <p:attrNameLst>
                                          <p:attrName>style.visibility</p:attrName>
                                        </p:attrNameLst>
                                      </p:cBhvr>
                                      <p:to>
                                        <p:strVal val="hidden"/>
                                      </p:to>
                                    </p:set>
                                  </p:childTnLst>
                                </p:cTn>
                              </p:par>
                              <p:par>
                                <p:cTn id="113" presetID="17" presetClass="entr" presetSubtype="1" fill="hold" grpId="0" nodeType="withEffect">
                                  <p:stCondLst>
                                    <p:cond delay="0"/>
                                  </p:stCondLst>
                                  <p:childTnLst>
                                    <p:set>
                                      <p:cBhvr>
                                        <p:cTn id="114" dur="1" fill="hold">
                                          <p:stCondLst>
                                            <p:cond delay="0"/>
                                          </p:stCondLst>
                                        </p:cTn>
                                        <p:tgtEl>
                                          <p:spTgt spid="11"/>
                                        </p:tgtEl>
                                        <p:attrNameLst>
                                          <p:attrName>style.visibility</p:attrName>
                                        </p:attrNameLst>
                                      </p:cBhvr>
                                      <p:to>
                                        <p:strVal val="visible"/>
                                      </p:to>
                                    </p:set>
                                    <p:anim calcmode="lin" valueType="num">
                                      <p:cBhvr>
                                        <p:cTn id="115" dur="3000" fill="hold"/>
                                        <p:tgtEl>
                                          <p:spTgt spid="11"/>
                                        </p:tgtEl>
                                        <p:attrNameLst>
                                          <p:attrName>ppt_x</p:attrName>
                                        </p:attrNameLst>
                                      </p:cBhvr>
                                      <p:tavLst>
                                        <p:tav tm="0">
                                          <p:val>
                                            <p:strVal val="#ppt_x"/>
                                          </p:val>
                                        </p:tav>
                                        <p:tav tm="100000">
                                          <p:val>
                                            <p:strVal val="#ppt_x"/>
                                          </p:val>
                                        </p:tav>
                                      </p:tavLst>
                                    </p:anim>
                                    <p:anim calcmode="lin" valueType="num">
                                      <p:cBhvr>
                                        <p:cTn id="116" dur="3000" fill="hold"/>
                                        <p:tgtEl>
                                          <p:spTgt spid="11"/>
                                        </p:tgtEl>
                                        <p:attrNameLst>
                                          <p:attrName>ppt_y</p:attrName>
                                        </p:attrNameLst>
                                      </p:cBhvr>
                                      <p:tavLst>
                                        <p:tav tm="0">
                                          <p:val>
                                            <p:strVal val="#ppt_y-#ppt_h/2"/>
                                          </p:val>
                                        </p:tav>
                                        <p:tav tm="100000">
                                          <p:val>
                                            <p:strVal val="#ppt_y"/>
                                          </p:val>
                                        </p:tav>
                                      </p:tavLst>
                                    </p:anim>
                                    <p:anim calcmode="lin" valueType="num">
                                      <p:cBhvr>
                                        <p:cTn id="117" dur="3000" fill="hold"/>
                                        <p:tgtEl>
                                          <p:spTgt spid="11"/>
                                        </p:tgtEl>
                                        <p:attrNameLst>
                                          <p:attrName>ppt_w</p:attrName>
                                        </p:attrNameLst>
                                      </p:cBhvr>
                                      <p:tavLst>
                                        <p:tav tm="0">
                                          <p:val>
                                            <p:strVal val="#ppt_w"/>
                                          </p:val>
                                        </p:tav>
                                        <p:tav tm="100000">
                                          <p:val>
                                            <p:strVal val="#ppt_w"/>
                                          </p:val>
                                        </p:tav>
                                      </p:tavLst>
                                    </p:anim>
                                    <p:anim calcmode="lin" valueType="num">
                                      <p:cBhvr>
                                        <p:cTn id="118" dur="3000" fill="hold"/>
                                        <p:tgtEl>
                                          <p:spTgt spid="11"/>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11"/>
                                        </p:tgtEl>
                                      </p:cBhvr>
                                      <p:by x="400000" y="100000"/>
                                    </p:animScale>
                                  </p:childTnLst>
                                </p:cTn>
                              </p:par>
                              <p:par>
                                <p:cTn id="121" presetID="2" presetClass="exit" presetSubtype="3" fill="hold" grpId="2" nodeType="withEffect">
                                  <p:stCondLst>
                                    <p:cond delay="0"/>
                                  </p:stCondLst>
                                  <p:childTnLst>
                                    <p:anim calcmode="lin" valueType="num">
                                      <p:cBhvr additive="base">
                                        <p:cTn id="122" dur="3500"/>
                                        <p:tgtEl>
                                          <p:spTgt spid="11"/>
                                        </p:tgtEl>
                                        <p:attrNameLst>
                                          <p:attrName>ppt_x</p:attrName>
                                        </p:attrNameLst>
                                      </p:cBhvr>
                                      <p:tavLst>
                                        <p:tav tm="0">
                                          <p:val>
                                            <p:strVal val="ppt_x"/>
                                          </p:val>
                                        </p:tav>
                                        <p:tav tm="100000">
                                          <p:val>
                                            <p:strVal val="1+ppt_w/2"/>
                                          </p:val>
                                        </p:tav>
                                      </p:tavLst>
                                    </p:anim>
                                    <p:anim calcmode="lin" valueType="num">
                                      <p:cBhvr additive="base">
                                        <p:cTn id="123" dur="3500"/>
                                        <p:tgtEl>
                                          <p:spTgt spid="11"/>
                                        </p:tgtEl>
                                        <p:attrNameLst>
                                          <p:attrName>ppt_y</p:attrName>
                                        </p:attrNameLst>
                                      </p:cBhvr>
                                      <p:tavLst>
                                        <p:tav tm="0">
                                          <p:val>
                                            <p:strVal val="ppt_y"/>
                                          </p:val>
                                        </p:tav>
                                        <p:tav tm="100000">
                                          <p:val>
                                            <p:strVal val="0-ppt_h/2"/>
                                          </p:val>
                                        </p:tav>
                                      </p:tavLst>
                                    </p:anim>
                                    <p:set>
                                      <p:cBhvr>
                                        <p:cTn id="124" dur="1" fill="hold">
                                          <p:stCondLst>
                                            <p:cond delay="3499"/>
                                          </p:stCondLst>
                                        </p:cTn>
                                        <p:tgtEl>
                                          <p:spTgt spid="11"/>
                                        </p:tgtEl>
                                        <p:attrNameLst>
                                          <p:attrName>style.visibility</p:attrName>
                                        </p:attrNameLst>
                                      </p:cBhvr>
                                      <p:to>
                                        <p:strVal val="hidden"/>
                                      </p:to>
                                    </p:set>
                                  </p:childTnLst>
                                </p:cTn>
                              </p:par>
                              <p:par>
                                <p:cTn id="125" presetID="17" presetClass="entr" presetSubtype="1"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3000" fill="hold"/>
                                        <p:tgtEl>
                                          <p:spTgt spid="12"/>
                                        </p:tgtEl>
                                        <p:attrNameLst>
                                          <p:attrName>ppt_x</p:attrName>
                                        </p:attrNameLst>
                                      </p:cBhvr>
                                      <p:tavLst>
                                        <p:tav tm="0">
                                          <p:val>
                                            <p:strVal val="#ppt_x"/>
                                          </p:val>
                                        </p:tav>
                                        <p:tav tm="100000">
                                          <p:val>
                                            <p:strVal val="#ppt_x"/>
                                          </p:val>
                                        </p:tav>
                                      </p:tavLst>
                                    </p:anim>
                                    <p:anim calcmode="lin" valueType="num">
                                      <p:cBhvr>
                                        <p:cTn id="128" dur="3000" fill="hold"/>
                                        <p:tgtEl>
                                          <p:spTgt spid="12"/>
                                        </p:tgtEl>
                                        <p:attrNameLst>
                                          <p:attrName>ppt_y</p:attrName>
                                        </p:attrNameLst>
                                      </p:cBhvr>
                                      <p:tavLst>
                                        <p:tav tm="0">
                                          <p:val>
                                            <p:strVal val="#ppt_y-#ppt_h/2"/>
                                          </p:val>
                                        </p:tav>
                                        <p:tav tm="100000">
                                          <p:val>
                                            <p:strVal val="#ppt_y"/>
                                          </p:val>
                                        </p:tav>
                                      </p:tavLst>
                                    </p:anim>
                                    <p:anim calcmode="lin" valueType="num">
                                      <p:cBhvr>
                                        <p:cTn id="129" dur="3000" fill="hold"/>
                                        <p:tgtEl>
                                          <p:spTgt spid="12"/>
                                        </p:tgtEl>
                                        <p:attrNameLst>
                                          <p:attrName>ppt_w</p:attrName>
                                        </p:attrNameLst>
                                      </p:cBhvr>
                                      <p:tavLst>
                                        <p:tav tm="0">
                                          <p:val>
                                            <p:strVal val="#ppt_w"/>
                                          </p:val>
                                        </p:tav>
                                        <p:tav tm="100000">
                                          <p:val>
                                            <p:strVal val="#ppt_w"/>
                                          </p:val>
                                        </p:tav>
                                      </p:tavLst>
                                    </p:anim>
                                    <p:anim calcmode="lin" valueType="num">
                                      <p:cBhvr>
                                        <p:cTn id="130" dur="3000" fill="hold"/>
                                        <p:tgtEl>
                                          <p:spTgt spid="12"/>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12"/>
                                        </p:tgtEl>
                                      </p:cBhvr>
                                      <p:by x="400000" y="100000"/>
                                    </p:animScale>
                                  </p:childTnLst>
                                </p:cTn>
                              </p:par>
                              <p:par>
                                <p:cTn id="133" presetID="2" presetClass="exit" presetSubtype="9" fill="hold" grpId="2" nodeType="withEffect">
                                  <p:stCondLst>
                                    <p:cond delay="0"/>
                                  </p:stCondLst>
                                  <p:childTnLst>
                                    <p:anim calcmode="lin" valueType="num">
                                      <p:cBhvr additive="base">
                                        <p:cTn id="134" dur="3500"/>
                                        <p:tgtEl>
                                          <p:spTgt spid="12"/>
                                        </p:tgtEl>
                                        <p:attrNameLst>
                                          <p:attrName>ppt_x</p:attrName>
                                        </p:attrNameLst>
                                      </p:cBhvr>
                                      <p:tavLst>
                                        <p:tav tm="0">
                                          <p:val>
                                            <p:strVal val="ppt_x"/>
                                          </p:val>
                                        </p:tav>
                                        <p:tav tm="100000">
                                          <p:val>
                                            <p:strVal val="0-ppt_w/2"/>
                                          </p:val>
                                        </p:tav>
                                      </p:tavLst>
                                    </p:anim>
                                    <p:anim calcmode="lin" valueType="num">
                                      <p:cBhvr additive="base">
                                        <p:cTn id="135" dur="3500"/>
                                        <p:tgtEl>
                                          <p:spTgt spid="12"/>
                                        </p:tgtEl>
                                        <p:attrNameLst>
                                          <p:attrName>ppt_y</p:attrName>
                                        </p:attrNameLst>
                                      </p:cBhvr>
                                      <p:tavLst>
                                        <p:tav tm="0">
                                          <p:val>
                                            <p:strVal val="ppt_y"/>
                                          </p:val>
                                        </p:tav>
                                        <p:tav tm="100000">
                                          <p:val>
                                            <p:strVal val="0-ppt_h/2"/>
                                          </p:val>
                                        </p:tav>
                                      </p:tavLst>
                                    </p:anim>
                                    <p:set>
                                      <p:cBhvr>
                                        <p:cTn id="136" dur="1" fill="hold">
                                          <p:stCondLst>
                                            <p:cond delay="3499"/>
                                          </p:stCondLst>
                                        </p:cTn>
                                        <p:tgtEl>
                                          <p:spTgt spid="12"/>
                                        </p:tgtEl>
                                        <p:attrNameLst>
                                          <p:attrName>style.visibility</p:attrName>
                                        </p:attrNameLst>
                                      </p:cBhvr>
                                      <p:to>
                                        <p:strVal val="hidden"/>
                                      </p:to>
                                    </p:set>
                                  </p:childTnLst>
                                </p:cTn>
                              </p:par>
                              <p:par>
                                <p:cTn id="137" presetID="17" presetClass="entr" presetSubtype="1" fill="hold" grpId="0"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p:cTn id="139" dur="3000" fill="hold"/>
                                        <p:tgtEl>
                                          <p:spTgt spid="13"/>
                                        </p:tgtEl>
                                        <p:attrNameLst>
                                          <p:attrName>ppt_x</p:attrName>
                                        </p:attrNameLst>
                                      </p:cBhvr>
                                      <p:tavLst>
                                        <p:tav tm="0">
                                          <p:val>
                                            <p:strVal val="#ppt_x"/>
                                          </p:val>
                                        </p:tav>
                                        <p:tav tm="100000">
                                          <p:val>
                                            <p:strVal val="#ppt_x"/>
                                          </p:val>
                                        </p:tav>
                                      </p:tavLst>
                                    </p:anim>
                                    <p:anim calcmode="lin" valueType="num">
                                      <p:cBhvr>
                                        <p:cTn id="140" dur="3000" fill="hold"/>
                                        <p:tgtEl>
                                          <p:spTgt spid="13"/>
                                        </p:tgtEl>
                                        <p:attrNameLst>
                                          <p:attrName>ppt_y</p:attrName>
                                        </p:attrNameLst>
                                      </p:cBhvr>
                                      <p:tavLst>
                                        <p:tav tm="0">
                                          <p:val>
                                            <p:strVal val="#ppt_y-#ppt_h/2"/>
                                          </p:val>
                                        </p:tav>
                                        <p:tav tm="100000">
                                          <p:val>
                                            <p:strVal val="#ppt_y"/>
                                          </p:val>
                                        </p:tav>
                                      </p:tavLst>
                                    </p:anim>
                                    <p:anim calcmode="lin" valueType="num">
                                      <p:cBhvr>
                                        <p:cTn id="141" dur="3000" fill="hold"/>
                                        <p:tgtEl>
                                          <p:spTgt spid="13"/>
                                        </p:tgtEl>
                                        <p:attrNameLst>
                                          <p:attrName>ppt_w</p:attrName>
                                        </p:attrNameLst>
                                      </p:cBhvr>
                                      <p:tavLst>
                                        <p:tav tm="0">
                                          <p:val>
                                            <p:strVal val="#ppt_w"/>
                                          </p:val>
                                        </p:tav>
                                        <p:tav tm="100000">
                                          <p:val>
                                            <p:strVal val="#ppt_w"/>
                                          </p:val>
                                        </p:tav>
                                      </p:tavLst>
                                    </p:anim>
                                    <p:anim calcmode="lin" valueType="num">
                                      <p:cBhvr>
                                        <p:cTn id="142" dur="3000" fill="hold"/>
                                        <p:tgtEl>
                                          <p:spTgt spid="13"/>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13"/>
                                        </p:tgtEl>
                                      </p:cBhvr>
                                      <p:by x="400000" y="100000"/>
                                    </p:animScale>
                                  </p:childTnLst>
                                </p:cTn>
                              </p:par>
                              <p:par>
                                <p:cTn id="145" presetID="2" presetClass="exit" presetSubtype="9" fill="hold" grpId="2" nodeType="withEffect">
                                  <p:stCondLst>
                                    <p:cond delay="0"/>
                                  </p:stCondLst>
                                  <p:childTnLst>
                                    <p:anim calcmode="lin" valueType="num">
                                      <p:cBhvr additive="base">
                                        <p:cTn id="146" dur="3500"/>
                                        <p:tgtEl>
                                          <p:spTgt spid="13"/>
                                        </p:tgtEl>
                                        <p:attrNameLst>
                                          <p:attrName>ppt_x</p:attrName>
                                        </p:attrNameLst>
                                      </p:cBhvr>
                                      <p:tavLst>
                                        <p:tav tm="0">
                                          <p:val>
                                            <p:strVal val="ppt_x"/>
                                          </p:val>
                                        </p:tav>
                                        <p:tav tm="100000">
                                          <p:val>
                                            <p:strVal val="0-ppt_w/2"/>
                                          </p:val>
                                        </p:tav>
                                      </p:tavLst>
                                    </p:anim>
                                    <p:anim calcmode="lin" valueType="num">
                                      <p:cBhvr additive="base">
                                        <p:cTn id="147" dur="3500"/>
                                        <p:tgtEl>
                                          <p:spTgt spid="13"/>
                                        </p:tgtEl>
                                        <p:attrNameLst>
                                          <p:attrName>ppt_y</p:attrName>
                                        </p:attrNameLst>
                                      </p:cBhvr>
                                      <p:tavLst>
                                        <p:tav tm="0">
                                          <p:val>
                                            <p:strVal val="ppt_y"/>
                                          </p:val>
                                        </p:tav>
                                        <p:tav tm="100000">
                                          <p:val>
                                            <p:strVal val="0-ppt_h/2"/>
                                          </p:val>
                                        </p:tav>
                                      </p:tavLst>
                                    </p:anim>
                                    <p:set>
                                      <p:cBhvr>
                                        <p:cTn id="148" dur="1" fill="hold">
                                          <p:stCondLst>
                                            <p:cond delay="3499"/>
                                          </p:stCondLst>
                                        </p:cTn>
                                        <p:tgtEl>
                                          <p:spTgt spid="13"/>
                                        </p:tgtEl>
                                        <p:attrNameLst>
                                          <p:attrName>style.visibility</p:attrName>
                                        </p:attrNameLst>
                                      </p:cBhvr>
                                      <p:to>
                                        <p:strVal val="hidden"/>
                                      </p:to>
                                    </p:set>
                                  </p:childTnLst>
                                </p:cTn>
                              </p:par>
                              <p:par>
                                <p:cTn id="149" presetID="9" presetClass="emph" presetSubtype="0" nodeType="withEffect">
                                  <p:stCondLst>
                                    <p:cond delay="0"/>
                                  </p:stCondLst>
                                  <p:childTnLst>
                                    <p:set>
                                      <p:cBhvr rctx="PPT">
                                        <p:cTn id="150" dur="indefinite"/>
                                        <p:tgtEl>
                                          <p:spTgt spid="15"/>
                                        </p:tgtEl>
                                        <p:attrNameLst>
                                          <p:attrName>style.opacity</p:attrName>
                                        </p:attrNameLst>
                                      </p:cBhvr>
                                      <p:to>
                                        <p:strVal val="0"/>
                                      </p:to>
                                    </p:set>
                                    <p:animEffect filter="image" prLst="opacity: 0">
                                      <p:cBhvr rctx="IE">
                                        <p:cTn id="151" dur="indefinite"/>
                                        <p:tgtEl>
                                          <p:spTgt spid="15"/>
                                        </p:tgtEl>
                                      </p:cBhvr>
                                    </p:animEffect>
                                  </p:childTnLst>
                                </p:cTn>
                              </p:par>
                              <p:par>
                                <p:cTn id="152" presetID="23" presetClass="entr" presetSubtype="528" fill="hold" nodeType="withEffect">
                                  <p:stCondLst>
                                    <p:cond delay="0"/>
                                  </p:stCondLst>
                                  <p:childTnLst>
                                    <p:set>
                                      <p:cBhvr>
                                        <p:cTn id="153" dur="1" fill="hold">
                                          <p:stCondLst>
                                            <p:cond delay="0"/>
                                          </p:stCondLst>
                                        </p:cTn>
                                        <p:tgtEl>
                                          <p:spTgt spid="16"/>
                                        </p:tgtEl>
                                        <p:attrNameLst>
                                          <p:attrName>style.visibility</p:attrName>
                                        </p:attrNameLst>
                                      </p:cBhvr>
                                      <p:to>
                                        <p:strVal val="visible"/>
                                      </p:to>
                                    </p:set>
                                    <p:anim calcmode="lin" valueType="num">
                                      <p:cBhvr>
                                        <p:cTn id="154" dur="3250" fill="hold"/>
                                        <p:tgtEl>
                                          <p:spTgt spid="16"/>
                                        </p:tgtEl>
                                        <p:attrNameLst>
                                          <p:attrName>ppt_w</p:attrName>
                                        </p:attrNameLst>
                                      </p:cBhvr>
                                      <p:tavLst>
                                        <p:tav tm="0">
                                          <p:val>
                                            <p:fltVal val="0"/>
                                          </p:val>
                                        </p:tav>
                                        <p:tav tm="100000">
                                          <p:val>
                                            <p:strVal val="#ppt_w"/>
                                          </p:val>
                                        </p:tav>
                                      </p:tavLst>
                                    </p:anim>
                                    <p:anim calcmode="lin" valueType="num">
                                      <p:cBhvr>
                                        <p:cTn id="155" dur="3250" fill="hold"/>
                                        <p:tgtEl>
                                          <p:spTgt spid="16"/>
                                        </p:tgtEl>
                                        <p:attrNameLst>
                                          <p:attrName>ppt_h</p:attrName>
                                        </p:attrNameLst>
                                      </p:cBhvr>
                                      <p:tavLst>
                                        <p:tav tm="0">
                                          <p:val>
                                            <p:fltVal val="0"/>
                                          </p:val>
                                        </p:tav>
                                        <p:tav tm="100000">
                                          <p:val>
                                            <p:strVal val="#ppt_h"/>
                                          </p:val>
                                        </p:tav>
                                      </p:tavLst>
                                    </p:anim>
                                    <p:anim calcmode="lin" valueType="num">
                                      <p:cBhvr>
                                        <p:cTn id="156" dur="3250" fill="hold"/>
                                        <p:tgtEl>
                                          <p:spTgt spid="16"/>
                                        </p:tgtEl>
                                        <p:attrNameLst>
                                          <p:attrName>ppt_x</p:attrName>
                                        </p:attrNameLst>
                                      </p:cBhvr>
                                      <p:tavLst>
                                        <p:tav tm="0">
                                          <p:val>
                                            <p:fltVal val="0.5"/>
                                          </p:val>
                                        </p:tav>
                                        <p:tav tm="100000">
                                          <p:val>
                                            <p:strVal val="#ppt_x"/>
                                          </p:val>
                                        </p:tav>
                                      </p:tavLst>
                                    </p:anim>
                                    <p:anim calcmode="lin" valueType="num">
                                      <p:cBhvr>
                                        <p:cTn id="157" dur="3250" fill="hold"/>
                                        <p:tgtEl>
                                          <p:spTgt spid="16"/>
                                        </p:tgtEl>
                                        <p:attrNameLst>
                                          <p:attrName>ppt_y</p:attrName>
                                        </p:attrNameLst>
                                      </p:cBhvr>
                                      <p:tavLst>
                                        <p:tav tm="0">
                                          <p:val>
                                            <p:fltVal val="0.5"/>
                                          </p:val>
                                        </p:tav>
                                        <p:tav tm="100000">
                                          <p:val>
                                            <p:strVal val="#ppt_y"/>
                                          </p:val>
                                        </p:tav>
                                      </p:tavLst>
                                    </p:anim>
                                  </p:childTnLst>
                                </p:cTn>
                              </p:par>
                              <p:par>
                                <p:cTn id="158" presetID="8" presetClass="entr" presetSubtype="32" fill="hold" nodeType="withEffect">
                                  <p:stCondLst>
                                    <p:cond delay="0"/>
                                  </p:stCondLst>
                                  <p:childTnLst>
                                    <p:set>
                                      <p:cBhvr>
                                        <p:cTn id="159" dur="1" fill="hold">
                                          <p:stCondLst>
                                            <p:cond delay="0"/>
                                          </p:stCondLst>
                                        </p:cTn>
                                        <p:tgtEl>
                                          <p:spTgt spid="16"/>
                                        </p:tgtEl>
                                        <p:attrNameLst>
                                          <p:attrName>style.visibility</p:attrName>
                                        </p:attrNameLst>
                                      </p:cBhvr>
                                      <p:to>
                                        <p:strVal val="visible"/>
                                      </p:to>
                                    </p:set>
                                    <p:animEffect transition="in" filter="diamond(out)">
                                      <p:cBhvr>
                                        <p:cTn id="160" dur="3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59 Imagen" descr="Diapositiva37"/>
          <p:cNvPicPr>
            <a:picLocks noGrp="1" noChangeAspect="1"/>
          </p:cNvPicPr>
          <p:nvPr isPhoto="1"/>
        </p:nvPicPr>
        <p:blipFill rotWithShape="1">
          <a:blip r:embed="rId3">
            <a:lum/>
            <a:extLst>
              <a:ext uri="{28A0092B-C50C-407E-A947-70E740481C1C}">
                <a14:useLocalDpi xmlns:a14="http://schemas.microsoft.com/office/drawing/2010/main" val="0"/>
              </a:ext>
            </a:extLst>
          </a:blip>
          <a:srcRect t="-110223" b="-2"/>
          <a:stretch/>
        </p:blipFill>
        <p:spPr>
          <a:xfrm>
            <a:off x="29444" y="-5669280"/>
            <a:ext cx="9144000" cy="10812780"/>
          </a:xfrm>
          <a:prstGeom prst="rect">
            <a:avLst/>
          </a:prstGeom>
          <a:noFill/>
          <a:ln>
            <a:noFill/>
          </a:ln>
        </p:spPr>
      </p:pic>
      <p:sp>
        <p:nvSpPr>
          <p:cNvPr id="68" name="67 Forma libre"/>
          <p:cNvSpPr/>
          <p:nvPr/>
        </p:nvSpPr>
        <p:spPr>
          <a:xfrm>
            <a:off x="107504" y="-3550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69" name="68 Forma libre"/>
          <p:cNvSpPr/>
          <p:nvPr/>
        </p:nvSpPr>
        <p:spPr>
          <a:xfrm>
            <a:off x="259904" y="-3435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0" name="69 Forma libre"/>
          <p:cNvSpPr/>
          <p:nvPr/>
        </p:nvSpPr>
        <p:spPr>
          <a:xfrm>
            <a:off x="412304" y="-33216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1" name="70 Forma libre"/>
          <p:cNvSpPr/>
          <p:nvPr/>
        </p:nvSpPr>
        <p:spPr>
          <a:xfrm>
            <a:off x="564704" y="-3207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2" name="71 Forma libre"/>
          <p:cNvSpPr/>
          <p:nvPr/>
        </p:nvSpPr>
        <p:spPr>
          <a:xfrm>
            <a:off x="717104" y="-3093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3" name="72 Forma libre"/>
          <p:cNvSpPr/>
          <p:nvPr/>
        </p:nvSpPr>
        <p:spPr>
          <a:xfrm>
            <a:off x="869504" y="-2978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4" name="73 Forma libre"/>
          <p:cNvSpPr/>
          <p:nvPr/>
        </p:nvSpPr>
        <p:spPr>
          <a:xfrm>
            <a:off x="1021904" y="-2864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5" name="74 Forma libre"/>
          <p:cNvSpPr/>
          <p:nvPr/>
        </p:nvSpPr>
        <p:spPr>
          <a:xfrm>
            <a:off x="1174304" y="-2750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6" name="75 Forma libre"/>
          <p:cNvSpPr/>
          <p:nvPr/>
        </p:nvSpPr>
        <p:spPr>
          <a:xfrm>
            <a:off x="1326704" y="-26358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7" name="76 Forma libre"/>
          <p:cNvSpPr/>
          <p:nvPr/>
        </p:nvSpPr>
        <p:spPr>
          <a:xfrm>
            <a:off x="1479104" y="-25215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8" name="77 Forma libre"/>
          <p:cNvSpPr/>
          <p:nvPr/>
        </p:nvSpPr>
        <p:spPr>
          <a:xfrm>
            <a:off x="1631504" y="-2407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79" name="78 Forma libre"/>
          <p:cNvSpPr/>
          <p:nvPr/>
        </p:nvSpPr>
        <p:spPr>
          <a:xfrm>
            <a:off x="1783904" y="-2292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0" name="79 Forma libre"/>
          <p:cNvSpPr/>
          <p:nvPr/>
        </p:nvSpPr>
        <p:spPr>
          <a:xfrm>
            <a:off x="1936304" y="-21786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1" name="80 Forma libre"/>
          <p:cNvSpPr/>
          <p:nvPr/>
        </p:nvSpPr>
        <p:spPr>
          <a:xfrm>
            <a:off x="2088704" y="-2064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2" name="81 Forma libre"/>
          <p:cNvSpPr/>
          <p:nvPr/>
        </p:nvSpPr>
        <p:spPr>
          <a:xfrm>
            <a:off x="2241104" y="-1950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3" name="82 Forma libre"/>
          <p:cNvSpPr/>
          <p:nvPr/>
        </p:nvSpPr>
        <p:spPr>
          <a:xfrm>
            <a:off x="2393504" y="-1835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4" name="83 Forma libre"/>
          <p:cNvSpPr/>
          <p:nvPr/>
        </p:nvSpPr>
        <p:spPr>
          <a:xfrm>
            <a:off x="2545904" y="-1721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5" name="84 Forma libre"/>
          <p:cNvSpPr/>
          <p:nvPr/>
        </p:nvSpPr>
        <p:spPr>
          <a:xfrm>
            <a:off x="2698304" y="-1607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6" name="85 Forma libre"/>
          <p:cNvSpPr/>
          <p:nvPr/>
        </p:nvSpPr>
        <p:spPr>
          <a:xfrm>
            <a:off x="2850704" y="-14928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7" name="86 Forma libre"/>
          <p:cNvSpPr/>
          <p:nvPr/>
        </p:nvSpPr>
        <p:spPr>
          <a:xfrm>
            <a:off x="3003104" y="-13785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8" name="87 Forma libre"/>
          <p:cNvSpPr/>
          <p:nvPr/>
        </p:nvSpPr>
        <p:spPr>
          <a:xfrm>
            <a:off x="3155504" y="-12642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89" name="88 Forma libre"/>
          <p:cNvSpPr/>
          <p:nvPr/>
        </p:nvSpPr>
        <p:spPr>
          <a:xfrm>
            <a:off x="3307904" y="-11499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0" name="89 Forma libre"/>
          <p:cNvSpPr/>
          <p:nvPr/>
        </p:nvSpPr>
        <p:spPr>
          <a:xfrm>
            <a:off x="3460304" y="-1048673"/>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1" name="90 Forma libre"/>
          <p:cNvSpPr/>
          <p:nvPr/>
        </p:nvSpPr>
        <p:spPr>
          <a:xfrm>
            <a:off x="3612704" y="-9213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2" name="91 Forma libre"/>
          <p:cNvSpPr/>
          <p:nvPr/>
        </p:nvSpPr>
        <p:spPr>
          <a:xfrm>
            <a:off x="3765104" y="-8070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3" name="92 Forma libre"/>
          <p:cNvSpPr/>
          <p:nvPr/>
        </p:nvSpPr>
        <p:spPr>
          <a:xfrm>
            <a:off x="3917504" y="-6927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4" name="93 Forma libre"/>
          <p:cNvSpPr/>
          <p:nvPr/>
        </p:nvSpPr>
        <p:spPr>
          <a:xfrm>
            <a:off x="4069904" y="-5784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5" name="94 Forma libre"/>
          <p:cNvSpPr/>
          <p:nvPr/>
        </p:nvSpPr>
        <p:spPr>
          <a:xfrm>
            <a:off x="4222304" y="-464141"/>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6" name="95 Forma libre"/>
          <p:cNvSpPr/>
          <p:nvPr/>
        </p:nvSpPr>
        <p:spPr>
          <a:xfrm flipH="1">
            <a:off x="8686800" y="-3538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7" name="96 Forma libre"/>
          <p:cNvSpPr/>
          <p:nvPr/>
        </p:nvSpPr>
        <p:spPr>
          <a:xfrm flipH="1">
            <a:off x="8534400" y="-34243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8" name="97 Forma libre"/>
          <p:cNvSpPr/>
          <p:nvPr/>
        </p:nvSpPr>
        <p:spPr>
          <a:xfrm flipH="1">
            <a:off x="8382000" y="-3310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99" name="98 Forma libre"/>
          <p:cNvSpPr/>
          <p:nvPr/>
        </p:nvSpPr>
        <p:spPr>
          <a:xfrm flipH="1">
            <a:off x="8229600" y="-3195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0" name="99 Forma libre"/>
          <p:cNvSpPr/>
          <p:nvPr/>
        </p:nvSpPr>
        <p:spPr>
          <a:xfrm flipH="1">
            <a:off x="8077200" y="-3081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1" name="100 Forma libre"/>
          <p:cNvSpPr/>
          <p:nvPr/>
        </p:nvSpPr>
        <p:spPr>
          <a:xfrm flipH="1">
            <a:off x="7924800" y="-29671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2" name="101 Forma libre"/>
          <p:cNvSpPr/>
          <p:nvPr/>
        </p:nvSpPr>
        <p:spPr>
          <a:xfrm flipH="1">
            <a:off x="7772400" y="-2852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3" name="102 Forma libre"/>
          <p:cNvSpPr/>
          <p:nvPr/>
        </p:nvSpPr>
        <p:spPr>
          <a:xfrm flipH="1">
            <a:off x="7620000" y="-2738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4" name="103 Forma libre"/>
          <p:cNvSpPr/>
          <p:nvPr/>
        </p:nvSpPr>
        <p:spPr>
          <a:xfrm flipH="1">
            <a:off x="7467600" y="-26242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5" name="104 Forma libre"/>
          <p:cNvSpPr/>
          <p:nvPr/>
        </p:nvSpPr>
        <p:spPr>
          <a:xfrm flipH="1">
            <a:off x="7315200" y="-25099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6" name="105 Forma libre"/>
          <p:cNvSpPr/>
          <p:nvPr/>
        </p:nvSpPr>
        <p:spPr>
          <a:xfrm flipH="1">
            <a:off x="7162800" y="-2395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7" name="106 Forma libre"/>
          <p:cNvSpPr/>
          <p:nvPr/>
        </p:nvSpPr>
        <p:spPr>
          <a:xfrm flipH="1">
            <a:off x="7010400" y="-22813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8" name="107 Forma libre"/>
          <p:cNvSpPr/>
          <p:nvPr/>
        </p:nvSpPr>
        <p:spPr>
          <a:xfrm flipH="1">
            <a:off x="6858000" y="-2167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09" name="108 Forma libre"/>
          <p:cNvSpPr/>
          <p:nvPr/>
        </p:nvSpPr>
        <p:spPr>
          <a:xfrm flipH="1">
            <a:off x="6705600" y="-2052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0" name="109 Forma libre"/>
          <p:cNvSpPr/>
          <p:nvPr/>
        </p:nvSpPr>
        <p:spPr>
          <a:xfrm flipH="1">
            <a:off x="6553200" y="-1938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1" name="110 Forma libre"/>
          <p:cNvSpPr/>
          <p:nvPr/>
        </p:nvSpPr>
        <p:spPr>
          <a:xfrm flipH="1">
            <a:off x="6400800" y="-18241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2" name="111 Forma libre"/>
          <p:cNvSpPr/>
          <p:nvPr/>
        </p:nvSpPr>
        <p:spPr>
          <a:xfrm flipH="1">
            <a:off x="6248400" y="-1709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3" name="112 Forma libre"/>
          <p:cNvSpPr/>
          <p:nvPr/>
        </p:nvSpPr>
        <p:spPr>
          <a:xfrm flipH="1">
            <a:off x="6096000" y="-1595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4" name="113 Forma libre"/>
          <p:cNvSpPr/>
          <p:nvPr/>
        </p:nvSpPr>
        <p:spPr>
          <a:xfrm flipH="1">
            <a:off x="5943600" y="-14812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5" name="114 Forma libre"/>
          <p:cNvSpPr/>
          <p:nvPr/>
        </p:nvSpPr>
        <p:spPr>
          <a:xfrm flipH="1">
            <a:off x="5791200" y="-13669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6" name="115 Forma libre"/>
          <p:cNvSpPr/>
          <p:nvPr/>
        </p:nvSpPr>
        <p:spPr>
          <a:xfrm flipH="1">
            <a:off x="5638800" y="-12526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7" name="116 Forma libre"/>
          <p:cNvSpPr/>
          <p:nvPr/>
        </p:nvSpPr>
        <p:spPr>
          <a:xfrm flipH="1">
            <a:off x="5486400" y="-1138385"/>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8" name="117 Forma libre"/>
          <p:cNvSpPr/>
          <p:nvPr/>
        </p:nvSpPr>
        <p:spPr>
          <a:xfrm flipH="1">
            <a:off x="5334000" y="-10240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19" name="118 Forma libre"/>
          <p:cNvSpPr/>
          <p:nvPr/>
        </p:nvSpPr>
        <p:spPr>
          <a:xfrm flipH="1">
            <a:off x="5181600" y="-9097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0" name="119 Forma libre"/>
          <p:cNvSpPr/>
          <p:nvPr/>
        </p:nvSpPr>
        <p:spPr>
          <a:xfrm flipH="1">
            <a:off x="5029200" y="-7954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1" name="120 Forma libre"/>
          <p:cNvSpPr/>
          <p:nvPr/>
        </p:nvSpPr>
        <p:spPr>
          <a:xfrm flipH="1">
            <a:off x="4876800" y="-681187"/>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2" name="121 Forma libre"/>
          <p:cNvSpPr/>
          <p:nvPr/>
        </p:nvSpPr>
        <p:spPr>
          <a:xfrm flipH="1">
            <a:off x="4724400" y="-5668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sp>
        <p:nvSpPr>
          <p:cNvPr id="123" name="122 Forma libre"/>
          <p:cNvSpPr/>
          <p:nvPr/>
        </p:nvSpPr>
        <p:spPr>
          <a:xfrm flipH="1">
            <a:off x="4572000" y="-452586"/>
            <a:ext cx="349696" cy="5472608"/>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54000">
                  <a:srgbClr val="CCFF33"/>
                </a:gs>
                <a:gs pos="83000">
                  <a:srgbClr val="99FF33"/>
                </a:gs>
                <a:gs pos="19000">
                  <a:srgbClr val="99FF33"/>
                </a:gs>
                <a:gs pos="69000">
                  <a:srgbClr val="FFC000"/>
                </a:gs>
                <a:gs pos="38000">
                  <a:srgbClr val="FFC000"/>
                </a:gs>
              </a:gsLst>
              <a:lin ang="2700000" scaled="1"/>
              <a:tileRect/>
            </a:gradFill>
            <a:prstDash val="solid"/>
          </a:ln>
          <a:effectLst/>
          <a:scene3d>
            <a:camera prst="orthographicFront"/>
            <a:lightRig rig="sunrise" dir="t"/>
          </a:scene3d>
          <a:sp3d prstMaterial="powder">
            <a:bevelT w="165100" prst="coolSlant"/>
          </a:sp3d>
        </p:spPr>
        <p:txBody>
          <a:bodyPr rtlCol="0" anchor="ctr"/>
          <a:lstStyle/>
          <a:p>
            <a:pPr algn="ctr">
              <a:defRPr/>
            </a:pPr>
            <a:endParaRPr lang="es-ES_tradnl" kern="0">
              <a:solidFill>
                <a:prstClr val="white"/>
              </a:solidFill>
              <a:latin typeface="Calibri"/>
            </a:endParaRPr>
          </a:p>
        </p:txBody>
      </p:sp>
      <p:pic>
        <p:nvPicPr>
          <p:cNvPr id="59" name="58 Imagen" descr="ACEITE DE OLIVA - EL ORO LIQUIDO"/>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3615228"/>
            <a:ext cx="9144000" cy="8764438"/>
          </a:xfrm>
          <a:prstGeom prst="rect">
            <a:avLst/>
          </a:prstGeom>
          <a:noFill/>
          <a:ln>
            <a:noFill/>
          </a:ln>
        </p:spPr>
      </p:pic>
    </p:spTree>
    <p:extLst>
      <p:ext uri="{BB962C8B-B14F-4D97-AF65-F5344CB8AC3E}">
        <p14:creationId xmlns:p14="http://schemas.microsoft.com/office/powerpoint/2010/main" val="78157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3000" fill="hold"/>
                                        <p:tgtEl>
                                          <p:spTgt spid="68"/>
                                        </p:tgtEl>
                                        <p:attrNameLst>
                                          <p:attrName>ppt_x</p:attrName>
                                        </p:attrNameLst>
                                      </p:cBhvr>
                                      <p:tavLst>
                                        <p:tav tm="0">
                                          <p:val>
                                            <p:strVal val="#ppt_x"/>
                                          </p:val>
                                        </p:tav>
                                        <p:tav tm="100000">
                                          <p:val>
                                            <p:strVal val="#ppt_x"/>
                                          </p:val>
                                        </p:tav>
                                      </p:tavLst>
                                    </p:anim>
                                    <p:anim calcmode="lin" valueType="num">
                                      <p:cBhvr>
                                        <p:cTn id="8" dur="3000" fill="hold"/>
                                        <p:tgtEl>
                                          <p:spTgt spid="68"/>
                                        </p:tgtEl>
                                        <p:attrNameLst>
                                          <p:attrName>ppt_y</p:attrName>
                                        </p:attrNameLst>
                                      </p:cBhvr>
                                      <p:tavLst>
                                        <p:tav tm="0">
                                          <p:val>
                                            <p:strVal val="#ppt_y+#ppt_h/2"/>
                                          </p:val>
                                        </p:tav>
                                        <p:tav tm="100000">
                                          <p:val>
                                            <p:strVal val="#ppt_y"/>
                                          </p:val>
                                        </p:tav>
                                      </p:tavLst>
                                    </p:anim>
                                    <p:anim calcmode="lin" valueType="num">
                                      <p:cBhvr>
                                        <p:cTn id="9" dur="3000" fill="hold"/>
                                        <p:tgtEl>
                                          <p:spTgt spid="68"/>
                                        </p:tgtEl>
                                        <p:attrNameLst>
                                          <p:attrName>ppt_w</p:attrName>
                                        </p:attrNameLst>
                                      </p:cBhvr>
                                      <p:tavLst>
                                        <p:tav tm="0">
                                          <p:val>
                                            <p:strVal val="#ppt_w"/>
                                          </p:val>
                                        </p:tav>
                                        <p:tav tm="100000">
                                          <p:val>
                                            <p:strVal val="#ppt_w"/>
                                          </p:val>
                                        </p:tav>
                                      </p:tavLst>
                                    </p:anim>
                                    <p:anim calcmode="lin" valueType="num">
                                      <p:cBhvr>
                                        <p:cTn id="10" dur="3000" fill="hold"/>
                                        <p:tgtEl>
                                          <p:spTgt spid="68"/>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68"/>
                                        </p:tgtEl>
                                      </p:cBhvr>
                                      <p:by x="400000" y="100000"/>
                                    </p:animScale>
                                  </p:childTnLst>
                                </p:cTn>
                              </p:par>
                              <p:par>
                                <p:cTn id="13" presetID="17" presetClass="entr" presetSubtype="4"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p:cTn id="15" dur="3000" fill="hold"/>
                                        <p:tgtEl>
                                          <p:spTgt spid="69"/>
                                        </p:tgtEl>
                                        <p:attrNameLst>
                                          <p:attrName>ppt_x</p:attrName>
                                        </p:attrNameLst>
                                      </p:cBhvr>
                                      <p:tavLst>
                                        <p:tav tm="0">
                                          <p:val>
                                            <p:strVal val="#ppt_x"/>
                                          </p:val>
                                        </p:tav>
                                        <p:tav tm="100000">
                                          <p:val>
                                            <p:strVal val="#ppt_x"/>
                                          </p:val>
                                        </p:tav>
                                      </p:tavLst>
                                    </p:anim>
                                    <p:anim calcmode="lin" valueType="num">
                                      <p:cBhvr>
                                        <p:cTn id="16" dur="3000" fill="hold"/>
                                        <p:tgtEl>
                                          <p:spTgt spid="69"/>
                                        </p:tgtEl>
                                        <p:attrNameLst>
                                          <p:attrName>ppt_y</p:attrName>
                                        </p:attrNameLst>
                                      </p:cBhvr>
                                      <p:tavLst>
                                        <p:tav tm="0">
                                          <p:val>
                                            <p:strVal val="#ppt_y+#ppt_h/2"/>
                                          </p:val>
                                        </p:tav>
                                        <p:tav tm="100000">
                                          <p:val>
                                            <p:strVal val="#ppt_y"/>
                                          </p:val>
                                        </p:tav>
                                      </p:tavLst>
                                    </p:anim>
                                    <p:anim calcmode="lin" valueType="num">
                                      <p:cBhvr>
                                        <p:cTn id="17" dur="3000" fill="hold"/>
                                        <p:tgtEl>
                                          <p:spTgt spid="69"/>
                                        </p:tgtEl>
                                        <p:attrNameLst>
                                          <p:attrName>ppt_w</p:attrName>
                                        </p:attrNameLst>
                                      </p:cBhvr>
                                      <p:tavLst>
                                        <p:tav tm="0">
                                          <p:val>
                                            <p:strVal val="#ppt_w"/>
                                          </p:val>
                                        </p:tav>
                                        <p:tav tm="100000">
                                          <p:val>
                                            <p:strVal val="#ppt_w"/>
                                          </p:val>
                                        </p:tav>
                                      </p:tavLst>
                                    </p:anim>
                                    <p:anim calcmode="lin" valueType="num">
                                      <p:cBhvr>
                                        <p:cTn id="18" dur="3000" fill="hold"/>
                                        <p:tgtEl>
                                          <p:spTgt spid="69"/>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69"/>
                                        </p:tgtEl>
                                      </p:cBhvr>
                                      <p:by x="400000" y="100000"/>
                                    </p:animScale>
                                  </p:childTnLst>
                                </p:cTn>
                              </p:par>
                              <p:par>
                                <p:cTn id="21" presetID="17" presetClass="entr" presetSubtype="4" fill="hold" grpId="0" nodeType="withEffect">
                                  <p:stCondLst>
                                    <p:cond delay="0"/>
                                  </p:stCondLst>
                                  <p:childTnLst>
                                    <p:set>
                                      <p:cBhvr>
                                        <p:cTn id="22" dur="1" fill="hold">
                                          <p:stCondLst>
                                            <p:cond delay="0"/>
                                          </p:stCondLst>
                                        </p:cTn>
                                        <p:tgtEl>
                                          <p:spTgt spid="70"/>
                                        </p:tgtEl>
                                        <p:attrNameLst>
                                          <p:attrName>style.visibility</p:attrName>
                                        </p:attrNameLst>
                                      </p:cBhvr>
                                      <p:to>
                                        <p:strVal val="visible"/>
                                      </p:to>
                                    </p:set>
                                    <p:anim calcmode="lin" valueType="num">
                                      <p:cBhvr>
                                        <p:cTn id="23" dur="3000" fill="hold"/>
                                        <p:tgtEl>
                                          <p:spTgt spid="70"/>
                                        </p:tgtEl>
                                        <p:attrNameLst>
                                          <p:attrName>ppt_x</p:attrName>
                                        </p:attrNameLst>
                                      </p:cBhvr>
                                      <p:tavLst>
                                        <p:tav tm="0">
                                          <p:val>
                                            <p:strVal val="#ppt_x"/>
                                          </p:val>
                                        </p:tav>
                                        <p:tav tm="100000">
                                          <p:val>
                                            <p:strVal val="#ppt_x"/>
                                          </p:val>
                                        </p:tav>
                                      </p:tavLst>
                                    </p:anim>
                                    <p:anim calcmode="lin" valueType="num">
                                      <p:cBhvr>
                                        <p:cTn id="24" dur="3000" fill="hold"/>
                                        <p:tgtEl>
                                          <p:spTgt spid="70"/>
                                        </p:tgtEl>
                                        <p:attrNameLst>
                                          <p:attrName>ppt_y</p:attrName>
                                        </p:attrNameLst>
                                      </p:cBhvr>
                                      <p:tavLst>
                                        <p:tav tm="0">
                                          <p:val>
                                            <p:strVal val="#ppt_y+#ppt_h/2"/>
                                          </p:val>
                                        </p:tav>
                                        <p:tav tm="100000">
                                          <p:val>
                                            <p:strVal val="#ppt_y"/>
                                          </p:val>
                                        </p:tav>
                                      </p:tavLst>
                                    </p:anim>
                                    <p:anim calcmode="lin" valueType="num">
                                      <p:cBhvr>
                                        <p:cTn id="25" dur="3000" fill="hold"/>
                                        <p:tgtEl>
                                          <p:spTgt spid="70"/>
                                        </p:tgtEl>
                                        <p:attrNameLst>
                                          <p:attrName>ppt_w</p:attrName>
                                        </p:attrNameLst>
                                      </p:cBhvr>
                                      <p:tavLst>
                                        <p:tav tm="0">
                                          <p:val>
                                            <p:strVal val="#ppt_w"/>
                                          </p:val>
                                        </p:tav>
                                        <p:tav tm="100000">
                                          <p:val>
                                            <p:strVal val="#ppt_w"/>
                                          </p:val>
                                        </p:tav>
                                      </p:tavLst>
                                    </p:anim>
                                    <p:anim calcmode="lin" valueType="num">
                                      <p:cBhvr>
                                        <p:cTn id="26" dur="3000" fill="hold"/>
                                        <p:tgtEl>
                                          <p:spTgt spid="70"/>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70"/>
                                        </p:tgtEl>
                                      </p:cBhvr>
                                      <p:by x="400000" y="100000"/>
                                    </p:animScale>
                                  </p:childTnLst>
                                </p:cTn>
                              </p:par>
                              <p:par>
                                <p:cTn id="29" presetID="17" presetClass="entr" presetSubtype="4" fill="hold" grpId="0"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p:cTn id="31" dur="3000" fill="hold"/>
                                        <p:tgtEl>
                                          <p:spTgt spid="71"/>
                                        </p:tgtEl>
                                        <p:attrNameLst>
                                          <p:attrName>ppt_x</p:attrName>
                                        </p:attrNameLst>
                                      </p:cBhvr>
                                      <p:tavLst>
                                        <p:tav tm="0">
                                          <p:val>
                                            <p:strVal val="#ppt_x"/>
                                          </p:val>
                                        </p:tav>
                                        <p:tav tm="100000">
                                          <p:val>
                                            <p:strVal val="#ppt_x"/>
                                          </p:val>
                                        </p:tav>
                                      </p:tavLst>
                                    </p:anim>
                                    <p:anim calcmode="lin" valueType="num">
                                      <p:cBhvr>
                                        <p:cTn id="32" dur="3000" fill="hold"/>
                                        <p:tgtEl>
                                          <p:spTgt spid="71"/>
                                        </p:tgtEl>
                                        <p:attrNameLst>
                                          <p:attrName>ppt_y</p:attrName>
                                        </p:attrNameLst>
                                      </p:cBhvr>
                                      <p:tavLst>
                                        <p:tav tm="0">
                                          <p:val>
                                            <p:strVal val="#ppt_y+#ppt_h/2"/>
                                          </p:val>
                                        </p:tav>
                                        <p:tav tm="100000">
                                          <p:val>
                                            <p:strVal val="#ppt_y"/>
                                          </p:val>
                                        </p:tav>
                                      </p:tavLst>
                                    </p:anim>
                                    <p:anim calcmode="lin" valueType="num">
                                      <p:cBhvr>
                                        <p:cTn id="33" dur="3000" fill="hold"/>
                                        <p:tgtEl>
                                          <p:spTgt spid="71"/>
                                        </p:tgtEl>
                                        <p:attrNameLst>
                                          <p:attrName>ppt_w</p:attrName>
                                        </p:attrNameLst>
                                      </p:cBhvr>
                                      <p:tavLst>
                                        <p:tav tm="0">
                                          <p:val>
                                            <p:strVal val="#ppt_w"/>
                                          </p:val>
                                        </p:tav>
                                        <p:tav tm="100000">
                                          <p:val>
                                            <p:strVal val="#ppt_w"/>
                                          </p:val>
                                        </p:tav>
                                      </p:tavLst>
                                    </p:anim>
                                    <p:anim calcmode="lin" valueType="num">
                                      <p:cBhvr>
                                        <p:cTn id="34" dur="3000" fill="hold"/>
                                        <p:tgtEl>
                                          <p:spTgt spid="71"/>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1"/>
                                        </p:tgtEl>
                                      </p:cBhvr>
                                      <p:by x="400000" y="100000"/>
                                    </p:animScale>
                                  </p:childTnLst>
                                </p:cTn>
                              </p:par>
                              <p:par>
                                <p:cTn id="37" presetID="17" presetClass="entr" presetSubtype="4"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p:cTn id="39" dur="3000" fill="hold"/>
                                        <p:tgtEl>
                                          <p:spTgt spid="72"/>
                                        </p:tgtEl>
                                        <p:attrNameLst>
                                          <p:attrName>ppt_x</p:attrName>
                                        </p:attrNameLst>
                                      </p:cBhvr>
                                      <p:tavLst>
                                        <p:tav tm="0">
                                          <p:val>
                                            <p:strVal val="#ppt_x"/>
                                          </p:val>
                                        </p:tav>
                                        <p:tav tm="100000">
                                          <p:val>
                                            <p:strVal val="#ppt_x"/>
                                          </p:val>
                                        </p:tav>
                                      </p:tavLst>
                                    </p:anim>
                                    <p:anim calcmode="lin" valueType="num">
                                      <p:cBhvr>
                                        <p:cTn id="40" dur="3000" fill="hold"/>
                                        <p:tgtEl>
                                          <p:spTgt spid="72"/>
                                        </p:tgtEl>
                                        <p:attrNameLst>
                                          <p:attrName>ppt_y</p:attrName>
                                        </p:attrNameLst>
                                      </p:cBhvr>
                                      <p:tavLst>
                                        <p:tav tm="0">
                                          <p:val>
                                            <p:strVal val="#ppt_y+#ppt_h/2"/>
                                          </p:val>
                                        </p:tav>
                                        <p:tav tm="100000">
                                          <p:val>
                                            <p:strVal val="#ppt_y"/>
                                          </p:val>
                                        </p:tav>
                                      </p:tavLst>
                                    </p:anim>
                                    <p:anim calcmode="lin" valueType="num">
                                      <p:cBhvr>
                                        <p:cTn id="41" dur="3000" fill="hold"/>
                                        <p:tgtEl>
                                          <p:spTgt spid="72"/>
                                        </p:tgtEl>
                                        <p:attrNameLst>
                                          <p:attrName>ppt_w</p:attrName>
                                        </p:attrNameLst>
                                      </p:cBhvr>
                                      <p:tavLst>
                                        <p:tav tm="0">
                                          <p:val>
                                            <p:strVal val="#ppt_w"/>
                                          </p:val>
                                        </p:tav>
                                        <p:tav tm="100000">
                                          <p:val>
                                            <p:strVal val="#ppt_w"/>
                                          </p:val>
                                        </p:tav>
                                      </p:tavLst>
                                    </p:anim>
                                    <p:anim calcmode="lin" valueType="num">
                                      <p:cBhvr>
                                        <p:cTn id="42" dur="3000" fill="hold"/>
                                        <p:tgtEl>
                                          <p:spTgt spid="72"/>
                                        </p:tgtEl>
                                        <p:attrNameLst>
                                          <p:attrName>ppt_h</p:attrName>
                                        </p:attrNameLst>
                                      </p:cBhvr>
                                      <p:tavLst>
                                        <p:tav tm="0">
                                          <p:val>
                                            <p:fltVal val="0"/>
                                          </p:val>
                                        </p:tav>
                                        <p:tav tm="100000">
                                          <p:val>
                                            <p:strVal val="#ppt_h"/>
                                          </p:val>
                                        </p:tav>
                                      </p:tavLst>
                                    </p:anim>
                                  </p:childTnLst>
                                </p:cTn>
                              </p:par>
                              <p:par>
                                <p:cTn id="43" presetID="6" presetClass="emph" presetSubtype="0" fill="hold" grpId="1" nodeType="withEffect">
                                  <p:stCondLst>
                                    <p:cond delay="0"/>
                                  </p:stCondLst>
                                  <p:childTnLst>
                                    <p:animScale>
                                      <p:cBhvr>
                                        <p:cTn id="44" dur="3000" fill="hold"/>
                                        <p:tgtEl>
                                          <p:spTgt spid="72"/>
                                        </p:tgtEl>
                                      </p:cBhvr>
                                      <p:by x="400000" y="100000"/>
                                    </p:animScale>
                                  </p:childTnLst>
                                </p:cTn>
                              </p:par>
                              <p:par>
                                <p:cTn id="45" presetID="17"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3000" fill="hold"/>
                                        <p:tgtEl>
                                          <p:spTgt spid="73"/>
                                        </p:tgtEl>
                                        <p:attrNameLst>
                                          <p:attrName>ppt_x</p:attrName>
                                        </p:attrNameLst>
                                      </p:cBhvr>
                                      <p:tavLst>
                                        <p:tav tm="0">
                                          <p:val>
                                            <p:strVal val="#ppt_x"/>
                                          </p:val>
                                        </p:tav>
                                        <p:tav tm="100000">
                                          <p:val>
                                            <p:strVal val="#ppt_x"/>
                                          </p:val>
                                        </p:tav>
                                      </p:tavLst>
                                    </p:anim>
                                    <p:anim calcmode="lin" valueType="num">
                                      <p:cBhvr>
                                        <p:cTn id="48" dur="3000" fill="hold"/>
                                        <p:tgtEl>
                                          <p:spTgt spid="73"/>
                                        </p:tgtEl>
                                        <p:attrNameLst>
                                          <p:attrName>ppt_y</p:attrName>
                                        </p:attrNameLst>
                                      </p:cBhvr>
                                      <p:tavLst>
                                        <p:tav tm="0">
                                          <p:val>
                                            <p:strVal val="#ppt_y+#ppt_h/2"/>
                                          </p:val>
                                        </p:tav>
                                        <p:tav tm="100000">
                                          <p:val>
                                            <p:strVal val="#ppt_y"/>
                                          </p:val>
                                        </p:tav>
                                      </p:tavLst>
                                    </p:anim>
                                    <p:anim calcmode="lin" valueType="num">
                                      <p:cBhvr>
                                        <p:cTn id="49" dur="3000" fill="hold"/>
                                        <p:tgtEl>
                                          <p:spTgt spid="73"/>
                                        </p:tgtEl>
                                        <p:attrNameLst>
                                          <p:attrName>ppt_w</p:attrName>
                                        </p:attrNameLst>
                                      </p:cBhvr>
                                      <p:tavLst>
                                        <p:tav tm="0">
                                          <p:val>
                                            <p:strVal val="#ppt_w"/>
                                          </p:val>
                                        </p:tav>
                                        <p:tav tm="100000">
                                          <p:val>
                                            <p:strVal val="#ppt_w"/>
                                          </p:val>
                                        </p:tav>
                                      </p:tavLst>
                                    </p:anim>
                                    <p:anim calcmode="lin" valueType="num">
                                      <p:cBhvr>
                                        <p:cTn id="50" dur="3000" fill="hold"/>
                                        <p:tgtEl>
                                          <p:spTgt spid="73"/>
                                        </p:tgtEl>
                                        <p:attrNameLst>
                                          <p:attrName>ppt_h</p:attrName>
                                        </p:attrNameLst>
                                      </p:cBhvr>
                                      <p:tavLst>
                                        <p:tav tm="0">
                                          <p:val>
                                            <p:fltVal val="0"/>
                                          </p:val>
                                        </p:tav>
                                        <p:tav tm="100000">
                                          <p:val>
                                            <p:strVal val="#ppt_h"/>
                                          </p:val>
                                        </p:tav>
                                      </p:tavLst>
                                    </p:anim>
                                  </p:childTnLst>
                                </p:cTn>
                              </p:par>
                              <p:par>
                                <p:cTn id="51" presetID="6" presetClass="emph" presetSubtype="0" fill="hold" grpId="1" nodeType="withEffect">
                                  <p:stCondLst>
                                    <p:cond delay="0"/>
                                  </p:stCondLst>
                                  <p:childTnLst>
                                    <p:animScale>
                                      <p:cBhvr>
                                        <p:cTn id="52" dur="3000" fill="hold"/>
                                        <p:tgtEl>
                                          <p:spTgt spid="73"/>
                                        </p:tgtEl>
                                      </p:cBhvr>
                                      <p:by x="400000" y="100000"/>
                                    </p:animScale>
                                  </p:childTnLst>
                                </p:cTn>
                              </p:par>
                              <p:par>
                                <p:cTn id="53" presetID="17" presetClass="entr" presetSubtype="4" fill="hold" grpId="0" nodeType="withEffect">
                                  <p:stCondLst>
                                    <p:cond delay="0"/>
                                  </p:stCondLst>
                                  <p:childTnLst>
                                    <p:set>
                                      <p:cBhvr>
                                        <p:cTn id="54" dur="1" fill="hold">
                                          <p:stCondLst>
                                            <p:cond delay="0"/>
                                          </p:stCondLst>
                                        </p:cTn>
                                        <p:tgtEl>
                                          <p:spTgt spid="74"/>
                                        </p:tgtEl>
                                        <p:attrNameLst>
                                          <p:attrName>style.visibility</p:attrName>
                                        </p:attrNameLst>
                                      </p:cBhvr>
                                      <p:to>
                                        <p:strVal val="visible"/>
                                      </p:to>
                                    </p:set>
                                    <p:anim calcmode="lin" valueType="num">
                                      <p:cBhvr>
                                        <p:cTn id="55" dur="3000" fill="hold"/>
                                        <p:tgtEl>
                                          <p:spTgt spid="74"/>
                                        </p:tgtEl>
                                        <p:attrNameLst>
                                          <p:attrName>ppt_x</p:attrName>
                                        </p:attrNameLst>
                                      </p:cBhvr>
                                      <p:tavLst>
                                        <p:tav tm="0">
                                          <p:val>
                                            <p:strVal val="#ppt_x"/>
                                          </p:val>
                                        </p:tav>
                                        <p:tav tm="100000">
                                          <p:val>
                                            <p:strVal val="#ppt_x"/>
                                          </p:val>
                                        </p:tav>
                                      </p:tavLst>
                                    </p:anim>
                                    <p:anim calcmode="lin" valueType="num">
                                      <p:cBhvr>
                                        <p:cTn id="56" dur="3000" fill="hold"/>
                                        <p:tgtEl>
                                          <p:spTgt spid="74"/>
                                        </p:tgtEl>
                                        <p:attrNameLst>
                                          <p:attrName>ppt_y</p:attrName>
                                        </p:attrNameLst>
                                      </p:cBhvr>
                                      <p:tavLst>
                                        <p:tav tm="0">
                                          <p:val>
                                            <p:strVal val="#ppt_y+#ppt_h/2"/>
                                          </p:val>
                                        </p:tav>
                                        <p:tav tm="100000">
                                          <p:val>
                                            <p:strVal val="#ppt_y"/>
                                          </p:val>
                                        </p:tav>
                                      </p:tavLst>
                                    </p:anim>
                                    <p:anim calcmode="lin" valueType="num">
                                      <p:cBhvr>
                                        <p:cTn id="57" dur="3000" fill="hold"/>
                                        <p:tgtEl>
                                          <p:spTgt spid="74"/>
                                        </p:tgtEl>
                                        <p:attrNameLst>
                                          <p:attrName>ppt_w</p:attrName>
                                        </p:attrNameLst>
                                      </p:cBhvr>
                                      <p:tavLst>
                                        <p:tav tm="0">
                                          <p:val>
                                            <p:strVal val="#ppt_w"/>
                                          </p:val>
                                        </p:tav>
                                        <p:tav tm="100000">
                                          <p:val>
                                            <p:strVal val="#ppt_w"/>
                                          </p:val>
                                        </p:tav>
                                      </p:tavLst>
                                    </p:anim>
                                    <p:anim calcmode="lin" valueType="num">
                                      <p:cBhvr>
                                        <p:cTn id="58" dur="3000" fill="hold"/>
                                        <p:tgtEl>
                                          <p:spTgt spid="74"/>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74"/>
                                        </p:tgtEl>
                                      </p:cBhvr>
                                      <p:by x="400000" y="100000"/>
                                    </p:animScale>
                                  </p:childTnLst>
                                </p:cTn>
                              </p:par>
                              <p:par>
                                <p:cTn id="61" presetID="17" presetClass="entr" presetSubtype="4" fill="hold" grpId="0" nodeType="withEffect">
                                  <p:stCondLst>
                                    <p:cond delay="0"/>
                                  </p:stCondLst>
                                  <p:childTnLst>
                                    <p:set>
                                      <p:cBhvr>
                                        <p:cTn id="62" dur="1" fill="hold">
                                          <p:stCondLst>
                                            <p:cond delay="0"/>
                                          </p:stCondLst>
                                        </p:cTn>
                                        <p:tgtEl>
                                          <p:spTgt spid="96"/>
                                        </p:tgtEl>
                                        <p:attrNameLst>
                                          <p:attrName>style.visibility</p:attrName>
                                        </p:attrNameLst>
                                      </p:cBhvr>
                                      <p:to>
                                        <p:strVal val="visible"/>
                                      </p:to>
                                    </p:set>
                                    <p:anim calcmode="lin" valueType="num">
                                      <p:cBhvr>
                                        <p:cTn id="63" dur="3000" fill="hold"/>
                                        <p:tgtEl>
                                          <p:spTgt spid="96"/>
                                        </p:tgtEl>
                                        <p:attrNameLst>
                                          <p:attrName>ppt_x</p:attrName>
                                        </p:attrNameLst>
                                      </p:cBhvr>
                                      <p:tavLst>
                                        <p:tav tm="0">
                                          <p:val>
                                            <p:strVal val="#ppt_x"/>
                                          </p:val>
                                        </p:tav>
                                        <p:tav tm="100000">
                                          <p:val>
                                            <p:strVal val="#ppt_x"/>
                                          </p:val>
                                        </p:tav>
                                      </p:tavLst>
                                    </p:anim>
                                    <p:anim calcmode="lin" valueType="num">
                                      <p:cBhvr>
                                        <p:cTn id="64" dur="3000" fill="hold"/>
                                        <p:tgtEl>
                                          <p:spTgt spid="96"/>
                                        </p:tgtEl>
                                        <p:attrNameLst>
                                          <p:attrName>ppt_y</p:attrName>
                                        </p:attrNameLst>
                                      </p:cBhvr>
                                      <p:tavLst>
                                        <p:tav tm="0">
                                          <p:val>
                                            <p:strVal val="#ppt_y+#ppt_h/2"/>
                                          </p:val>
                                        </p:tav>
                                        <p:tav tm="100000">
                                          <p:val>
                                            <p:strVal val="#ppt_y"/>
                                          </p:val>
                                        </p:tav>
                                      </p:tavLst>
                                    </p:anim>
                                    <p:anim calcmode="lin" valueType="num">
                                      <p:cBhvr>
                                        <p:cTn id="65" dur="3000" fill="hold"/>
                                        <p:tgtEl>
                                          <p:spTgt spid="96"/>
                                        </p:tgtEl>
                                        <p:attrNameLst>
                                          <p:attrName>ppt_w</p:attrName>
                                        </p:attrNameLst>
                                      </p:cBhvr>
                                      <p:tavLst>
                                        <p:tav tm="0">
                                          <p:val>
                                            <p:strVal val="#ppt_w"/>
                                          </p:val>
                                        </p:tav>
                                        <p:tav tm="100000">
                                          <p:val>
                                            <p:strVal val="#ppt_w"/>
                                          </p:val>
                                        </p:tav>
                                      </p:tavLst>
                                    </p:anim>
                                    <p:anim calcmode="lin" valueType="num">
                                      <p:cBhvr>
                                        <p:cTn id="66" dur="3000" fill="hold"/>
                                        <p:tgtEl>
                                          <p:spTgt spid="96"/>
                                        </p:tgtEl>
                                        <p:attrNameLst>
                                          <p:attrName>ppt_h</p:attrName>
                                        </p:attrNameLst>
                                      </p:cBhvr>
                                      <p:tavLst>
                                        <p:tav tm="0">
                                          <p:val>
                                            <p:fltVal val="0"/>
                                          </p:val>
                                        </p:tav>
                                        <p:tav tm="100000">
                                          <p:val>
                                            <p:strVal val="#ppt_h"/>
                                          </p:val>
                                        </p:tav>
                                      </p:tavLst>
                                    </p:anim>
                                  </p:childTnLst>
                                </p:cTn>
                              </p:par>
                              <p:par>
                                <p:cTn id="67" presetID="6" presetClass="emph" presetSubtype="0" fill="hold" grpId="1" nodeType="withEffect">
                                  <p:stCondLst>
                                    <p:cond delay="0"/>
                                  </p:stCondLst>
                                  <p:childTnLst>
                                    <p:animScale>
                                      <p:cBhvr>
                                        <p:cTn id="68" dur="3000" fill="hold"/>
                                        <p:tgtEl>
                                          <p:spTgt spid="96"/>
                                        </p:tgtEl>
                                      </p:cBhvr>
                                      <p:by x="400000" y="100000"/>
                                    </p:animScale>
                                  </p:childTnLst>
                                </p:cTn>
                              </p:par>
                              <p:par>
                                <p:cTn id="69" presetID="17" presetClass="entr" presetSubtype="4" fill="hold" grpId="0" nodeType="withEffect">
                                  <p:stCondLst>
                                    <p:cond delay="0"/>
                                  </p:stCondLst>
                                  <p:childTnLst>
                                    <p:set>
                                      <p:cBhvr>
                                        <p:cTn id="70" dur="1" fill="hold">
                                          <p:stCondLst>
                                            <p:cond delay="0"/>
                                          </p:stCondLst>
                                        </p:cTn>
                                        <p:tgtEl>
                                          <p:spTgt spid="97"/>
                                        </p:tgtEl>
                                        <p:attrNameLst>
                                          <p:attrName>style.visibility</p:attrName>
                                        </p:attrNameLst>
                                      </p:cBhvr>
                                      <p:to>
                                        <p:strVal val="visible"/>
                                      </p:to>
                                    </p:set>
                                    <p:anim calcmode="lin" valueType="num">
                                      <p:cBhvr>
                                        <p:cTn id="71" dur="3000" fill="hold"/>
                                        <p:tgtEl>
                                          <p:spTgt spid="97"/>
                                        </p:tgtEl>
                                        <p:attrNameLst>
                                          <p:attrName>ppt_x</p:attrName>
                                        </p:attrNameLst>
                                      </p:cBhvr>
                                      <p:tavLst>
                                        <p:tav tm="0">
                                          <p:val>
                                            <p:strVal val="#ppt_x"/>
                                          </p:val>
                                        </p:tav>
                                        <p:tav tm="100000">
                                          <p:val>
                                            <p:strVal val="#ppt_x"/>
                                          </p:val>
                                        </p:tav>
                                      </p:tavLst>
                                    </p:anim>
                                    <p:anim calcmode="lin" valueType="num">
                                      <p:cBhvr>
                                        <p:cTn id="72" dur="3000" fill="hold"/>
                                        <p:tgtEl>
                                          <p:spTgt spid="97"/>
                                        </p:tgtEl>
                                        <p:attrNameLst>
                                          <p:attrName>ppt_y</p:attrName>
                                        </p:attrNameLst>
                                      </p:cBhvr>
                                      <p:tavLst>
                                        <p:tav tm="0">
                                          <p:val>
                                            <p:strVal val="#ppt_y+#ppt_h/2"/>
                                          </p:val>
                                        </p:tav>
                                        <p:tav tm="100000">
                                          <p:val>
                                            <p:strVal val="#ppt_y"/>
                                          </p:val>
                                        </p:tav>
                                      </p:tavLst>
                                    </p:anim>
                                    <p:anim calcmode="lin" valueType="num">
                                      <p:cBhvr>
                                        <p:cTn id="73" dur="3000" fill="hold"/>
                                        <p:tgtEl>
                                          <p:spTgt spid="97"/>
                                        </p:tgtEl>
                                        <p:attrNameLst>
                                          <p:attrName>ppt_w</p:attrName>
                                        </p:attrNameLst>
                                      </p:cBhvr>
                                      <p:tavLst>
                                        <p:tav tm="0">
                                          <p:val>
                                            <p:strVal val="#ppt_w"/>
                                          </p:val>
                                        </p:tav>
                                        <p:tav tm="100000">
                                          <p:val>
                                            <p:strVal val="#ppt_w"/>
                                          </p:val>
                                        </p:tav>
                                      </p:tavLst>
                                    </p:anim>
                                    <p:anim calcmode="lin" valueType="num">
                                      <p:cBhvr>
                                        <p:cTn id="74" dur="3000" fill="hold"/>
                                        <p:tgtEl>
                                          <p:spTgt spid="97"/>
                                        </p:tgtEl>
                                        <p:attrNameLst>
                                          <p:attrName>ppt_h</p:attrName>
                                        </p:attrNameLst>
                                      </p:cBhvr>
                                      <p:tavLst>
                                        <p:tav tm="0">
                                          <p:val>
                                            <p:fltVal val="0"/>
                                          </p:val>
                                        </p:tav>
                                        <p:tav tm="100000">
                                          <p:val>
                                            <p:strVal val="#ppt_h"/>
                                          </p:val>
                                        </p:tav>
                                      </p:tavLst>
                                    </p:anim>
                                  </p:childTnLst>
                                </p:cTn>
                              </p:par>
                              <p:par>
                                <p:cTn id="75" presetID="6" presetClass="emph" presetSubtype="0" fill="hold" grpId="1" nodeType="withEffect">
                                  <p:stCondLst>
                                    <p:cond delay="0"/>
                                  </p:stCondLst>
                                  <p:childTnLst>
                                    <p:animScale>
                                      <p:cBhvr>
                                        <p:cTn id="76" dur="3000" fill="hold"/>
                                        <p:tgtEl>
                                          <p:spTgt spid="97"/>
                                        </p:tgtEl>
                                      </p:cBhvr>
                                      <p:by x="400000" y="100000"/>
                                    </p:animScale>
                                  </p:childTnLst>
                                </p:cTn>
                              </p:par>
                              <p:par>
                                <p:cTn id="77" presetID="17" presetClass="entr" presetSubtype="4" fill="hold" grpId="0" nodeType="with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3000" fill="hold"/>
                                        <p:tgtEl>
                                          <p:spTgt spid="98"/>
                                        </p:tgtEl>
                                        <p:attrNameLst>
                                          <p:attrName>ppt_x</p:attrName>
                                        </p:attrNameLst>
                                      </p:cBhvr>
                                      <p:tavLst>
                                        <p:tav tm="0">
                                          <p:val>
                                            <p:strVal val="#ppt_x"/>
                                          </p:val>
                                        </p:tav>
                                        <p:tav tm="100000">
                                          <p:val>
                                            <p:strVal val="#ppt_x"/>
                                          </p:val>
                                        </p:tav>
                                      </p:tavLst>
                                    </p:anim>
                                    <p:anim calcmode="lin" valueType="num">
                                      <p:cBhvr>
                                        <p:cTn id="80" dur="3000" fill="hold"/>
                                        <p:tgtEl>
                                          <p:spTgt spid="98"/>
                                        </p:tgtEl>
                                        <p:attrNameLst>
                                          <p:attrName>ppt_y</p:attrName>
                                        </p:attrNameLst>
                                      </p:cBhvr>
                                      <p:tavLst>
                                        <p:tav tm="0">
                                          <p:val>
                                            <p:strVal val="#ppt_y+#ppt_h/2"/>
                                          </p:val>
                                        </p:tav>
                                        <p:tav tm="100000">
                                          <p:val>
                                            <p:strVal val="#ppt_y"/>
                                          </p:val>
                                        </p:tav>
                                      </p:tavLst>
                                    </p:anim>
                                    <p:anim calcmode="lin" valueType="num">
                                      <p:cBhvr>
                                        <p:cTn id="81" dur="3000" fill="hold"/>
                                        <p:tgtEl>
                                          <p:spTgt spid="98"/>
                                        </p:tgtEl>
                                        <p:attrNameLst>
                                          <p:attrName>ppt_w</p:attrName>
                                        </p:attrNameLst>
                                      </p:cBhvr>
                                      <p:tavLst>
                                        <p:tav tm="0">
                                          <p:val>
                                            <p:strVal val="#ppt_w"/>
                                          </p:val>
                                        </p:tav>
                                        <p:tav tm="100000">
                                          <p:val>
                                            <p:strVal val="#ppt_w"/>
                                          </p:val>
                                        </p:tav>
                                      </p:tavLst>
                                    </p:anim>
                                    <p:anim calcmode="lin" valueType="num">
                                      <p:cBhvr>
                                        <p:cTn id="82" dur="3000" fill="hold"/>
                                        <p:tgtEl>
                                          <p:spTgt spid="98"/>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98"/>
                                        </p:tgtEl>
                                      </p:cBhvr>
                                      <p:by x="400000" y="100000"/>
                                    </p:animScale>
                                  </p:childTnLst>
                                </p:cTn>
                              </p:par>
                              <p:par>
                                <p:cTn id="85" presetID="17" presetClass="entr" presetSubtype="4" fill="hold" grpId="0" nodeType="withEffect">
                                  <p:stCondLst>
                                    <p:cond delay="0"/>
                                  </p:stCondLst>
                                  <p:childTnLst>
                                    <p:set>
                                      <p:cBhvr>
                                        <p:cTn id="86" dur="1" fill="hold">
                                          <p:stCondLst>
                                            <p:cond delay="0"/>
                                          </p:stCondLst>
                                        </p:cTn>
                                        <p:tgtEl>
                                          <p:spTgt spid="99"/>
                                        </p:tgtEl>
                                        <p:attrNameLst>
                                          <p:attrName>style.visibility</p:attrName>
                                        </p:attrNameLst>
                                      </p:cBhvr>
                                      <p:to>
                                        <p:strVal val="visible"/>
                                      </p:to>
                                    </p:set>
                                    <p:anim calcmode="lin" valueType="num">
                                      <p:cBhvr>
                                        <p:cTn id="87" dur="3000" fill="hold"/>
                                        <p:tgtEl>
                                          <p:spTgt spid="99"/>
                                        </p:tgtEl>
                                        <p:attrNameLst>
                                          <p:attrName>ppt_x</p:attrName>
                                        </p:attrNameLst>
                                      </p:cBhvr>
                                      <p:tavLst>
                                        <p:tav tm="0">
                                          <p:val>
                                            <p:strVal val="#ppt_x"/>
                                          </p:val>
                                        </p:tav>
                                        <p:tav tm="100000">
                                          <p:val>
                                            <p:strVal val="#ppt_x"/>
                                          </p:val>
                                        </p:tav>
                                      </p:tavLst>
                                    </p:anim>
                                    <p:anim calcmode="lin" valueType="num">
                                      <p:cBhvr>
                                        <p:cTn id="88" dur="3000" fill="hold"/>
                                        <p:tgtEl>
                                          <p:spTgt spid="99"/>
                                        </p:tgtEl>
                                        <p:attrNameLst>
                                          <p:attrName>ppt_y</p:attrName>
                                        </p:attrNameLst>
                                      </p:cBhvr>
                                      <p:tavLst>
                                        <p:tav tm="0">
                                          <p:val>
                                            <p:strVal val="#ppt_y+#ppt_h/2"/>
                                          </p:val>
                                        </p:tav>
                                        <p:tav tm="100000">
                                          <p:val>
                                            <p:strVal val="#ppt_y"/>
                                          </p:val>
                                        </p:tav>
                                      </p:tavLst>
                                    </p:anim>
                                    <p:anim calcmode="lin" valueType="num">
                                      <p:cBhvr>
                                        <p:cTn id="89" dur="3000" fill="hold"/>
                                        <p:tgtEl>
                                          <p:spTgt spid="99"/>
                                        </p:tgtEl>
                                        <p:attrNameLst>
                                          <p:attrName>ppt_w</p:attrName>
                                        </p:attrNameLst>
                                      </p:cBhvr>
                                      <p:tavLst>
                                        <p:tav tm="0">
                                          <p:val>
                                            <p:strVal val="#ppt_w"/>
                                          </p:val>
                                        </p:tav>
                                        <p:tav tm="100000">
                                          <p:val>
                                            <p:strVal val="#ppt_w"/>
                                          </p:val>
                                        </p:tav>
                                      </p:tavLst>
                                    </p:anim>
                                    <p:anim calcmode="lin" valueType="num">
                                      <p:cBhvr>
                                        <p:cTn id="90" dur="3000" fill="hold"/>
                                        <p:tgtEl>
                                          <p:spTgt spid="99"/>
                                        </p:tgtEl>
                                        <p:attrNameLst>
                                          <p:attrName>ppt_h</p:attrName>
                                        </p:attrNameLst>
                                      </p:cBhvr>
                                      <p:tavLst>
                                        <p:tav tm="0">
                                          <p:val>
                                            <p:fltVal val="0"/>
                                          </p:val>
                                        </p:tav>
                                        <p:tav tm="100000">
                                          <p:val>
                                            <p:strVal val="#ppt_h"/>
                                          </p:val>
                                        </p:tav>
                                      </p:tavLst>
                                    </p:anim>
                                  </p:childTnLst>
                                </p:cTn>
                              </p:par>
                              <p:par>
                                <p:cTn id="91" presetID="6" presetClass="emph" presetSubtype="0" fill="hold" grpId="1" nodeType="withEffect">
                                  <p:stCondLst>
                                    <p:cond delay="0"/>
                                  </p:stCondLst>
                                  <p:childTnLst>
                                    <p:animScale>
                                      <p:cBhvr>
                                        <p:cTn id="92" dur="3000" fill="hold"/>
                                        <p:tgtEl>
                                          <p:spTgt spid="99"/>
                                        </p:tgtEl>
                                      </p:cBhvr>
                                      <p:by x="400000" y="100000"/>
                                    </p:animScale>
                                  </p:childTnLst>
                                </p:cTn>
                              </p:par>
                              <p:par>
                                <p:cTn id="93" presetID="17" presetClass="entr" presetSubtype="4" fill="hold" grpId="0" nodeType="withEffect">
                                  <p:stCondLst>
                                    <p:cond delay="0"/>
                                  </p:stCondLst>
                                  <p:childTnLst>
                                    <p:set>
                                      <p:cBhvr>
                                        <p:cTn id="94" dur="1" fill="hold">
                                          <p:stCondLst>
                                            <p:cond delay="0"/>
                                          </p:stCondLst>
                                        </p:cTn>
                                        <p:tgtEl>
                                          <p:spTgt spid="100"/>
                                        </p:tgtEl>
                                        <p:attrNameLst>
                                          <p:attrName>style.visibility</p:attrName>
                                        </p:attrNameLst>
                                      </p:cBhvr>
                                      <p:to>
                                        <p:strVal val="visible"/>
                                      </p:to>
                                    </p:set>
                                    <p:anim calcmode="lin" valueType="num">
                                      <p:cBhvr>
                                        <p:cTn id="95" dur="3000" fill="hold"/>
                                        <p:tgtEl>
                                          <p:spTgt spid="100"/>
                                        </p:tgtEl>
                                        <p:attrNameLst>
                                          <p:attrName>ppt_x</p:attrName>
                                        </p:attrNameLst>
                                      </p:cBhvr>
                                      <p:tavLst>
                                        <p:tav tm="0">
                                          <p:val>
                                            <p:strVal val="#ppt_x"/>
                                          </p:val>
                                        </p:tav>
                                        <p:tav tm="100000">
                                          <p:val>
                                            <p:strVal val="#ppt_x"/>
                                          </p:val>
                                        </p:tav>
                                      </p:tavLst>
                                    </p:anim>
                                    <p:anim calcmode="lin" valueType="num">
                                      <p:cBhvr>
                                        <p:cTn id="96" dur="3000" fill="hold"/>
                                        <p:tgtEl>
                                          <p:spTgt spid="100"/>
                                        </p:tgtEl>
                                        <p:attrNameLst>
                                          <p:attrName>ppt_y</p:attrName>
                                        </p:attrNameLst>
                                      </p:cBhvr>
                                      <p:tavLst>
                                        <p:tav tm="0">
                                          <p:val>
                                            <p:strVal val="#ppt_y+#ppt_h/2"/>
                                          </p:val>
                                        </p:tav>
                                        <p:tav tm="100000">
                                          <p:val>
                                            <p:strVal val="#ppt_y"/>
                                          </p:val>
                                        </p:tav>
                                      </p:tavLst>
                                    </p:anim>
                                    <p:anim calcmode="lin" valueType="num">
                                      <p:cBhvr>
                                        <p:cTn id="97" dur="3000" fill="hold"/>
                                        <p:tgtEl>
                                          <p:spTgt spid="100"/>
                                        </p:tgtEl>
                                        <p:attrNameLst>
                                          <p:attrName>ppt_w</p:attrName>
                                        </p:attrNameLst>
                                      </p:cBhvr>
                                      <p:tavLst>
                                        <p:tav tm="0">
                                          <p:val>
                                            <p:strVal val="#ppt_w"/>
                                          </p:val>
                                        </p:tav>
                                        <p:tav tm="100000">
                                          <p:val>
                                            <p:strVal val="#ppt_w"/>
                                          </p:val>
                                        </p:tav>
                                      </p:tavLst>
                                    </p:anim>
                                    <p:anim calcmode="lin" valueType="num">
                                      <p:cBhvr>
                                        <p:cTn id="98" dur="3000" fill="hold"/>
                                        <p:tgtEl>
                                          <p:spTgt spid="100"/>
                                        </p:tgtEl>
                                        <p:attrNameLst>
                                          <p:attrName>ppt_h</p:attrName>
                                        </p:attrNameLst>
                                      </p:cBhvr>
                                      <p:tavLst>
                                        <p:tav tm="0">
                                          <p:val>
                                            <p:fltVal val="0"/>
                                          </p:val>
                                        </p:tav>
                                        <p:tav tm="100000">
                                          <p:val>
                                            <p:strVal val="#ppt_h"/>
                                          </p:val>
                                        </p:tav>
                                      </p:tavLst>
                                    </p:anim>
                                  </p:childTnLst>
                                </p:cTn>
                              </p:par>
                              <p:par>
                                <p:cTn id="99" presetID="6" presetClass="emph" presetSubtype="0" fill="hold" grpId="1" nodeType="withEffect">
                                  <p:stCondLst>
                                    <p:cond delay="0"/>
                                  </p:stCondLst>
                                  <p:childTnLst>
                                    <p:animScale>
                                      <p:cBhvr>
                                        <p:cTn id="100" dur="3000" fill="hold"/>
                                        <p:tgtEl>
                                          <p:spTgt spid="100"/>
                                        </p:tgtEl>
                                      </p:cBhvr>
                                      <p:by x="400000" y="100000"/>
                                    </p:animScale>
                                  </p:childTnLst>
                                </p:cTn>
                              </p:par>
                              <p:par>
                                <p:cTn id="101" presetID="17" presetClass="entr" presetSubtype="4" fill="hold" grpId="0" nodeType="withEffect">
                                  <p:stCondLst>
                                    <p:cond delay="0"/>
                                  </p:stCondLst>
                                  <p:childTnLst>
                                    <p:set>
                                      <p:cBhvr>
                                        <p:cTn id="102" dur="1" fill="hold">
                                          <p:stCondLst>
                                            <p:cond delay="0"/>
                                          </p:stCondLst>
                                        </p:cTn>
                                        <p:tgtEl>
                                          <p:spTgt spid="101"/>
                                        </p:tgtEl>
                                        <p:attrNameLst>
                                          <p:attrName>style.visibility</p:attrName>
                                        </p:attrNameLst>
                                      </p:cBhvr>
                                      <p:to>
                                        <p:strVal val="visible"/>
                                      </p:to>
                                    </p:set>
                                    <p:anim calcmode="lin" valueType="num">
                                      <p:cBhvr>
                                        <p:cTn id="103" dur="3000" fill="hold"/>
                                        <p:tgtEl>
                                          <p:spTgt spid="101"/>
                                        </p:tgtEl>
                                        <p:attrNameLst>
                                          <p:attrName>ppt_x</p:attrName>
                                        </p:attrNameLst>
                                      </p:cBhvr>
                                      <p:tavLst>
                                        <p:tav tm="0">
                                          <p:val>
                                            <p:strVal val="#ppt_x"/>
                                          </p:val>
                                        </p:tav>
                                        <p:tav tm="100000">
                                          <p:val>
                                            <p:strVal val="#ppt_x"/>
                                          </p:val>
                                        </p:tav>
                                      </p:tavLst>
                                    </p:anim>
                                    <p:anim calcmode="lin" valueType="num">
                                      <p:cBhvr>
                                        <p:cTn id="104" dur="3000" fill="hold"/>
                                        <p:tgtEl>
                                          <p:spTgt spid="101"/>
                                        </p:tgtEl>
                                        <p:attrNameLst>
                                          <p:attrName>ppt_y</p:attrName>
                                        </p:attrNameLst>
                                      </p:cBhvr>
                                      <p:tavLst>
                                        <p:tav tm="0">
                                          <p:val>
                                            <p:strVal val="#ppt_y+#ppt_h/2"/>
                                          </p:val>
                                        </p:tav>
                                        <p:tav tm="100000">
                                          <p:val>
                                            <p:strVal val="#ppt_y"/>
                                          </p:val>
                                        </p:tav>
                                      </p:tavLst>
                                    </p:anim>
                                    <p:anim calcmode="lin" valueType="num">
                                      <p:cBhvr>
                                        <p:cTn id="105" dur="3000" fill="hold"/>
                                        <p:tgtEl>
                                          <p:spTgt spid="101"/>
                                        </p:tgtEl>
                                        <p:attrNameLst>
                                          <p:attrName>ppt_w</p:attrName>
                                        </p:attrNameLst>
                                      </p:cBhvr>
                                      <p:tavLst>
                                        <p:tav tm="0">
                                          <p:val>
                                            <p:strVal val="#ppt_w"/>
                                          </p:val>
                                        </p:tav>
                                        <p:tav tm="100000">
                                          <p:val>
                                            <p:strVal val="#ppt_w"/>
                                          </p:val>
                                        </p:tav>
                                      </p:tavLst>
                                    </p:anim>
                                    <p:anim calcmode="lin" valueType="num">
                                      <p:cBhvr>
                                        <p:cTn id="106" dur="3000" fill="hold"/>
                                        <p:tgtEl>
                                          <p:spTgt spid="101"/>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101"/>
                                        </p:tgtEl>
                                      </p:cBhvr>
                                      <p:by x="400000" y="100000"/>
                                    </p:animScale>
                                  </p:childTnLst>
                                </p:cTn>
                              </p:par>
                              <p:par>
                                <p:cTn id="109" presetID="17" presetClass="entr" presetSubtype="4" fill="hold" grpId="0" nodeType="withEffect">
                                  <p:stCondLst>
                                    <p:cond delay="0"/>
                                  </p:stCondLst>
                                  <p:childTnLst>
                                    <p:set>
                                      <p:cBhvr>
                                        <p:cTn id="110" dur="1" fill="hold">
                                          <p:stCondLst>
                                            <p:cond delay="0"/>
                                          </p:stCondLst>
                                        </p:cTn>
                                        <p:tgtEl>
                                          <p:spTgt spid="102"/>
                                        </p:tgtEl>
                                        <p:attrNameLst>
                                          <p:attrName>style.visibility</p:attrName>
                                        </p:attrNameLst>
                                      </p:cBhvr>
                                      <p:to>
                                        <p:strVal val="visible"/>
                                      </p:to>
                                    </p:set>
                                    <p:anim calcmode="lin" valueType="num">
                                      <p:cBhvr>
                                        <p:cTn id="111" dur="3000" fill="hold"/>
                                        <p:tgtEl>
                                          <p:spTgt spid="102"/>
                                        </p:tgtEl>
                                        <p:attrNameLst>
                                          <p:attrName>ppt_x</p:attrName>
                                        </p:attrNameLst>
                                      </p:cBhvr>
                                      <p:tavLst>
                                        <p:tav tm="0">
                                          <p:val>
                                            <p:strVal val="#ppt_x"/>
                                          </p:val>
                                        </p:tav>
                                        <p:tav tm="100000">
                                          <p:val>
                                            <p:strVal val="#ppt_x"/>
                                          </p:val>
                                        </p:tav>
                                      </p:tavLst>
                                    </p:anim>
                                    <p:anim calcmode="lin" valueType="num">
                                      <p:cBhvr>
                                        <p:cTn id="112" dur="3000" fill="hold"/>
                                        <p:tgtEl>
                                          <p:spTgt spid="102"/>
                                        </p:tgtEl>
                                        <p:attrNameLst>
                                          <p:attrName>ppt_y</p:attrName>
                                        </p:attrNameLst>
                                      </p:cBhvr>
                                      <p:tavLst>
                                        <p:tav tm="0">
                                          <p:val>
                                            <p:strVal val="#ppt_y+#ppt_h/2"/>
                                          </p:val>
                                        </p:tav>
                                        <p:tav tm="100000">
                                          <p:val>
                                            <p:strVal val="#ppt_y"/>
                                          </p:val>
                                        </p:tav>
                                      </p:tavLst>
                                    </p:anim>
                                    <p:anim calcmode="lin" valueType="num">
                                      <p:cBhvr>
                                        <p:cTn id="113" dur="3000" fill="hold"/>
                                        <p:tgtEl>
                                          <p:spTgt spid="102"/>
                                        </p:tgtEl>
                                        <p:attrNameLst>
                                          <p:attrName>ppt_w</p:attrName>
                                        </p:attrNameLst>
                                      </p:cBhvr>
                                      <p:tavLst>
                                        <p:tav tm="0">
                                          <p:val>
                                            <p:strVal val="#ppt_w"/>
                                          </p:val>
                                        </p:tav>
                                        <p:tav tm="100000">
                                          <p:val>
                                            <p:strVal val="#ppt_w"/>
                                          </p:val>
                                        </p:tav>
                                      </p:tavLst>
                                    </p:anim>
                                    <p:anim calcmode="lin" valueType="num">
                                      <p:cBhvr>
                                        <p:cTn id="114" dur="3000" fill="hold"/>
                                        <p:tgtEl>
                                          <p:spTgt spid="102"/>
                                        </p:tgtEl>
                                        <p:attrNameLst>
                                          <p:attrName>ppt_h</p:attrName>
                                        </p:attrNameLst>
                                      </p:cBhvr>
                                      <p:tavLst>
                                        <p:tav tm="0">
                                          <p:val>
                                            <p:fltVal val="0"/>
                                          </p:val>
                                        </p:tav>
                                        <p:tav tm="100000">
                                          <p:val>
                                            <p:strVal val="#ppt_h"/>
                                          </p:val>
                                        </p:tav>
                                      </p:tavLst>
                                    </p:anim>
                                  </p:childTnLst>
                                </p:cTn>
                              </p:par>
                              <p:par>
                                <p:cTn id="115" presetID="6" presetClass="emph" presetSubtype="0" fill="hold" grpId="1" nodeType="withEffect">
                                  <p:stCondLst>
                                    <p:cond delay="0"/>
                                  </p:stCondLst>
                                  <p:childTnLst>
                                    <p:animScale>
                                      <p:cBhvr>
                                        <p:cTn id="116" dur="3000" fill="hold"/>
                                        <p:tgtEl>
                                          <p:spTgt spid="102"/>
                                        </p:tgtEl>
                                      </p:cBhvr>
                                      <p:by x="400000" y="100000"/>
                                    </p:animScale>
                                  </p:childTnLst>
                                </p:cTn>
                              </p:par>
                              <p:par>
                                <p:cTn id="117" presetID="17" presetClass="entr" presetSubtype="4" fill="hold" grpId="0" nodeType="withEffect">
                                  <p:stCondLst>
                                    <p:cond delay="0"/>
                                  </p:stCondLst>
                                  <p:childTnLst>
                                    <p:set>
                                      <p:cBhvr>
                                        <p:cTn id="118" dur="1" fill="hold">
                                          <p:stCondLst>
                                            <p:cond delay="0"/>
                                          </p:stCondLst>
                                        </p:cTn>
                                        <p:tgtEl>
                                          <p:spTgt spid="103"/>
                                        </p:tgtEl>
                                        <p:attrNameLst>
                                          <p:attrName>style.visibility</p:attrName>
                                        </p:attrNameLst>
                                      </p:cBhvr>
                                      <p:to>
                                        <p:strVal val="visible"/>
                                      </p:to>
                                    </p:set>
                                    <p:anim calcmode="lin" valueType="num">
                                      <p:cBhvr>
                                        <p:cTn id="119" dur="3000" fill="hold"/>
                                        <p:tgtEl>
                                          <p:spTgt spid="103"/>
                                        </p:tgtEl>
                                        <p:attrNameLst>
                                          <p:attrName>ppt_x</p:attrName>
                                        </p:attrNameLst>
                                      </p:cBhvr>
                                      <p:tavLst>
                                        <p:tav tm="0">
                                          <p:val>
                                            <p:strVal val="#ppt_x"/>
                                          </p:val>
                                        </p:tav>
                                        <p:tav tm="100000">
                                          <p:val>
                                            <p:strVal val="#ppt_x"/>
                                          </p:val>
                                        </p:tav>
                                      </p:tavLst>
                                    </p:anim>
                                    <p:anim calcmode="lin" valueType="num">
                                      <p:cBhvr>
                                        <p:cTn id="120" dur="3000" fill="hold"/>
                                        <p:tgtEl>
                                          <p:spTgt spid="103"/>
                                        </p:tgtEl>
                                        <p:attrNameLst>
                                          <p:attrName>ppt_y</p:attrName>
                                        </p:attrNameLst>
                                      </p:cBhvr>
                                      <p:tavLst>
                                        <p:tav tm="0">
                                          <p:val>
                                            <p:strVal val="#ppt_y+#ppt_h/2"/>
                                          </p:val>
                                        </p:tav>
                                        <p:tav tm="100000">
                                          <p:val>
                                            <p:strVal val="#ppt_y"/>
                                          </p:val>
                                        </p:tav>
                                      </p:tavLst>
                                    </p:anim>
                                    <p:anim calcmode="lin" valueType="num">
                                      <p:cBhvr>
                                        <p:cTn id="121" dur="3000" fill="hold"/>
                                        <p:tgtEl>
                                          <p:spTgt spid="103"/>
                                        </p:tgtEl>
                                        <p:attrNameLst>
                                          <p:attrName>ppt_w</p:attrName>
                                        </p:attrNameLst>
                                      </p:cBhvr>
                                      <p:tavLst>
                                        <p:tav tm="0">
                                          <p:val>
                                            <p:strVal val="#ppt_w"/>
                                          </p:val>
                                        </p:tav>
                                        <p:tav tm="100000">
                                          <p:val>
                                            <p:strVal val="#ppt_w"/>
                                          </p:val>
                                        </p:tav>
                                      </p:tavLst>
                                    </p:anim>
                                    <p:anim calcmode="lin" valueType="num">
                                      <p:cBhvr>
                                        <p:cTn id="122" dur="3000" fill="hold"/>
                                        <p:tgtEl>
                                          <p:spTgt spid="103"/>
                                        </p:tgtEl>
                                        <p:attrNameLst>
                                          <p:attrName>ppt_h</p:attrName>
                                        </p:attrNameLst>
                                      </p:cBhvr>
                                      <p:tavLst>
                                        <p:tav tm="0">
                                          <p:val>
                                            <p:fltVal val="0"/>
                                          </p:val>
                                        </p:tav>
                                        <p:tav tm="100000">
                                          <p:val>
                                            <p:strVal val="#ppt_h"/>
                                          </p:val>
                                        </p:tav>
                                      </p:tavLst>
                                    </p:anim>
                                  </p:childTnLst>
                                </p:cTn>
                              </p:par>
                              <p:par>
                                <p:cTn id="123" presetID="6" presetClass="emph" presetSubtype="0" fill="hold" grpId="1" nodeType="withEffect">
                                  <p:stCondLst>
                                    <p:cond delay="0"/>
                                  </p:stCondLst>
                                  <p:childTnLst>
                                    <p:animScale>
                                      <p:cBhvr>
                                        <p:cTn id="124" dur="3000" fill="hold"/>
                                        <p:tgtEl>
                                          <p:spTgt spid="103"/>
                                        </p:tgtEl>
                                      </p:cBhvr>
                                      <p:by x="400000" y="100000"/>
                                    </p:animScale>
                                  </p:childTnLst>
                                </p:cTn>
                              </p:par>
                              <p:par>
                                <p:cTn id="125" presetID="17" presetClass="entr" presetSubtype="4" fill="hold" grpId="0" nodeType="withEffect">
                                  <p:stCondLst>
                                    <p:cond delay="0"/>
                                  </p:stCondLst>
                                  <p:childTnLst>
                                    <p:set>
                                      <p:cBhvr>
                                        <p:cTn id="126" dur="1" fill="hold">
                                          <p:stCondLst>
                                            <p:cond delay="0"/>
                                          </p:stCondLst>
                                        </p:cTn>
                                        <p:tgtEl>
                                          <p:spTgt spid="104"/>
                                        </p:tgtEl>
                                        <p:attrNameLst>
                                          <p:attrName>style.visibility</p:attrName>
                                        </p:attrNameLst>
                                      </p:cBhvr>
                                      <p:to>
                                        <p:strVal val="visible"/>
                                      </p:to>
                                    </p:set>
                                    <p:anim calcmode="lin" valueType="num">
                                      <p:cBhvr>
                                        <p:cTn id="127" dur="3000" fill="hold"/>
                                        <p:tgtEl>
                                          <p:spTgt spid="104"/>
                                        </p:tgtEl>
                                        <p:attrNameLst>
                                          <p:attrName>ppt_x</p:attrName>
                                        </p:attrNameLst>
                                      </p:cBhvr>
                                      <p:tavLst>
                                        <p:tav tm="0">
                                          <p:val>
                                            <p:strVal val="#ppt_x"/>
                                          </p:val>
                                        </p:tav>
                                        <p:tav tm="100000">
                                          <p:val>
                                            <p:strVal val="#ppt_x"/>
                                          </p:val>
                                        </p:tav>
                                      </p:tavLst>
                                    </p:anim>
                                    <p:anim calcmode="lin" valueType="num">
                                      <p:cBhvr>
                                        <p:cTn id="128" dur="3000" fill="hold"/>
                                        <p:tgtEl>
                                          <p:spTgt spid="104"/>
                                        </p:tgtEl>
                                        <p:attrNameLst>
                                          <p:attrName>ppt_y</p:attrName>
                                        </p:attrNameLst>
                                      </p:cBhvr>
                                      <p:tavLst>
                                        <p:tav tm="0">
                                          <p:val>
                                            <p:strVal val="#ppt_y+#ppt_h/2"/>
                                          </p:val>
                                        </p:tav>
                                        <p:tav tm="100000">
                                          <p:val>
                                            <p:strVal val="#ppt_y"/>
                                          </p:val>
                                        </p:tav>
                                      </p:tavLst>
                                    </p:anim>
                                    <p:anim calcmode="lin" valueType="num">
                                      <p:cBhvr>
                                        <p:cTn id="129" dur="3000" fill="hold"/>
                                        <p:tgtEl>
                                          <p:spTgt spid="104"/>
                                        </p:tgtEl>
                                        <p:attrNameLst>
                                          <p:attrName>ppt_w</p:attrName>
                                        </p:attrNameLst>
                                      </p:cBhvr>
                                      <p:tavLst>
                                        <p:tav tm="0">
                                          <p:val>
                                            <p:strVal val="#ppt_w"/>
                                          </p:val>
                                        </p:tav>
                                        <p:tav tm="100000">
                                          <p:val>
                                            <p:strVal val="#ppt_w"/>
                                          </p:val>
                                        </p:tav>
                                      </p:tavLst>
                                    </p:anim>
                                    <p:anim calcmode="lin" valueType="num">
                                      <p:cBhvr>
                                        <p:cTn id="130" dur="3000" fill="hold"/>
                                        <p:tgtEl>
                                          <p:spTgt spid="104"/>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104"/>
                                        </p:tgtEl>
                                      </p:cBhvr>
                                      <p:by x="400000" y="100000"/>
                                    </p:animScale>
                                  </p:childTnLst>
                                </p:cTn>
                              </p:par>
                              <p:par>
                                <p:cTn id="133" presetID="17" presetClass="entr" presetSubtype="4" fill="hold" grpId="0" nodeType="withEffect">
                                  <p:stCondLst>
                                    <p:cond delay="0"/>
                                  </p:stCondLst>
                                  <p:childTnLst>
                                    <p:set>
                                      <p:cBhvr>
                                        <p:cTn id="134" dur="1" fill="hold">
                                          <p:stCondLst>
                                            <p:cond delay="0"/>
                                          </p:stCondLst>
                                        </p:cTn>
                                        <p:tgtEl>
                                          <p:spTgt spid="105"/>
                                        </p:tgtEl>
                                        <p:attrNameLst>
                                          <p:attrName>style.visibility</p:attrName>
                                        </p:attrNameLst>
                                      </p:cBhvr>
                                      <p:to>
                                        <p:strVal val="visible"/>
                                      </p:to>
                                    </p:set>
                                    <p:anim calcmode="lin" valueType="num">
                                      <p:cBhvr>
                                        <p:cTn id="135" dur="3000" fill="hold"/>
                                        <p:tgtEl>
                                          <p:spTgt spid="105"/>
                                        </p:tgtEl>
                                        <p:attrNameLst>
                                          <p:attrName>ppt_x</p:attrName>
                                        </p:attrNameLst>
                                      </p:cBhvr>
                                      <p:tavLst>
                                        <p:tav tm="0">
                                          <p:val>
                                            <p:strVal val="#ppt_x"/>
                                          </p:val>
                                        </p:tav>
                                        <p:tav tm="100000">
                                          <p:val>
                                            <p:strVal val="#ppt_x"/>
                                          </p:val>
                                        </p:tav>
                                      </p:tavLst>
                                    </p:anim>
                                    <p:anim calcmode="lin" valueType="num">
                                      <p:cBhvr>
                                        <p:cTn id="136" dur="3000" fill="hold"/>
                                        <p:tgtEl>
                                          <p:spTgt spid="105"/>
                                        </p:tgtEl>
                                        <p:attrNameLst>
                                          <p:attrName>ppt_y</p:attrName>
                                        </p:attrNameLst>
                                      </p:cBhvr>
                                      <p:tavLst>
                                        <p:tav tm="0">
                                          <p:val>
                                            <p:strVal val="#ppt_y+#ppt_h/2"/>
                                          </p:val>
                                        </p:tav>
                                        <p:tav tm="100000">
                                          <p:val>
                                            <p:strVal val="#ppt_y"/>
                                          </p:val>
                                        </p:tav>
                                      </p:tavLst>
                                    </p:anim>
                                    <p:anim calcmode="lin" valueType="num">
                                      <p:cBhvr>
                                        <p:cTn id="137" dur="3000" fill="hold"/>
                                        <p:tgtEl>
                                          <p:spTgt spid="105"/>
                                        </p:tgtEl>
                                        <p:attrNameLst>
                                          <p:attrName>ppt_w</p:attrName>
                                        </p:attrNameLst>
                                      </p:cBhvr>
                                      <p:tavLst>
                                        <p:tav tm="0">
                                          <p:val>
                                            <p:strVal val="#ppt_w"/>
                                          </p:val>
                                        </p:tav>
                                        <p:tav tm="100000">
                                          <p:val>
                                            <p:strVal val="#ppt_w"/>
                                          </p:val>
                                        </p:tav>
                                      </p:tavLst>
                                    </p:anim>
                                    <p:anim calcmode="lin" valueType="num">
                                      <p:cBhvr>
                                        <p:cTn id="138" dur="3000" fill="hold"/>
                                        <p:tgtEl>
                                          <p:spTgt spid="105"/>
                                        </p:tgtEl>
                                        <p:attrNameLst>
                                          <p:attrName>ppt_h</p:attrName>
                                        </p:attrNameLst>
                                      </p:cBhvr>
                                      <p:tavLst>
                                        <p:tav tm="0">
                                          <p:val>
                                            <p:fltVal val="0"/>
                                          </p:val>
                                        </p:tav>
                                        <p:tav tm="100000">
                                          <p:val>
                                            <p:strVal val="#ppt_h"/>
                                          </p:val>
                                        </p:tav>
                                      </p:tavLst>
                                    </p:anim>
                                  </p:childTnLst>
                                </p:cTn>
                              </p:par>
                              <p:par>
                                <p:cTn id="139" presetID="6" presetClass="emph" presetSubtype="0" fill="hold" grpId="1" nodeType="withEffect">
                                  <p:stCondLst>
                                    <p:cond delay="0"/>
                                  </p:stCondLst>
                                  <p:childTnLst>
                                    <p:animScale>
                                      <p:cBhvr>
                                        <p:cTn id="140" dur="3000" fill="hold"/>
                                        <p:tgtEl>
                                          <p:spTgt spid="105"/>
                                        </p:tgtEl>
                                      </p:cBhvr>
                                      <p:by x="400000" y="100000"/>
                                    </p:animScale>
                                  </p:childTnLst>
                                </p:cTn>
                              </p:par>
                              <p:par>
                                <p:cTn id="141" presetID="17" presetClass="entr" presetSubtype="4" fill="hold" grpId="0" nodeType="withEffect">
                                  <p:stCondLst>
                                    <p:cond delay="0"/>
                                  </p:stCondLst>
                                  <p:childTnLst>
                                    <p:set>
                                      <p:cBhvr>
                                        <p:cTn id="142" dur="1" fill="hold">
                                          <p:stCondLst>
                                            <p:cond delay="0"/>
                                          </p:stCondLst>
                                        </p:cTn>
                                        <p:tgtEl>
                                          <p:spTgt spid="106"/>
                                        </p:tgtEl>
                                        <p:attrNameLst>
                                          <p:attrName>style.visibility</p:attrName>
                                        </p:attrNameLst>
                                      </p:cBhvr>
                                      <p:to>
                                        <p:strVal val="visible"/>
                                      </p:to>
                                    </p:set>
                                    <p:anim calcmode="lin" valueType="num">
                                      <p:cBhvr>
                                        <p:cTn id="143" dur="3000" fill="hold"/>
                                        <p:tgtEl>
                                          <p:spTgt spid="106"/>
                                        </p:tgtEl>
                                        <p:attrNameLst>
                                          <p:attrName>ppt_x</p:attrName>
                                        </p:attrNameLst>
                                      </p:cBhvr>
                                      <p:tavLst>
                                        <p:tav tm="0">
                                          <p:val>
                                            <p:strVal val="#ppt_x"/>
                                          </p:val>
                                        </p:tav>
                                        <p:tav tm="100000">
                                          <p:val>
                                            <p:strVal val="#ppt_x"/>
                                          </p:val>
                                        </p:tav>
                                      </p:tavLst>
                                    </p:anim>
                                    <p:anim calcmode="lin" valueType="num">
                                      <p:cBhvr>
                                        <p:cTn id="144" dur="3000" fill="hold"/>
                                        <p:tgtEl>
                                          <p:spTgt spid="106"/>
                                        </p:tgtEl>
                                        <p:attrNameLst>
                                          <p:attrName>ppt_y</p:attrName>
                                        </p:attrNameLst>
                                      </p:cBhvr>
                                      <p:tavLst>
                                        <p:tav tm="0">
                                          <p:val>
                                            <p:strVal val="#ppt_y+#ppt_h/2"/>
                                          </p:val>
                                        </p:tav>
                                        <p:tav tm="100000">
                                          <p:val>
                                            <p:strVal val="#ppt_y"/>
                                          </p:val>
                                        </p:tav>
                                      </p:tavLst>
                                    </p:anim>
                                    <p:anim calcmode="lin" valueType="num">
                                      <p:cBhvr>
                                        <p:cTn id="145" dur="3000" fill="hold"/>
                                        <p:tgtEl>
                                          <p:spTgt spid="106"/>
                                        </p:tgtEl>
                                        <p:attrNameLst>
                                          <p:attrName>ppt_w</p:attrName>
                                        </p:attrNameLst>
                                      </p:cBhvr>
                                      <p:tavLst>
                                        <p:tav tm="0">
                                          <p:val>
                                            <p:strVal val="#ppt_w"/>
                                          </p:val>
                                        </p:tav>
                                        <p:tav tm="100000">
                                          <p:val>
                                            <p:strVal val="#ppt_w"/>
                                          </p:val>
                                        </p:tav>
                                      </p:tavLst>
                                    </p:anim>
                                    <p:anim calcmode="lin" valueType="num">
                                      <p:cBhvr>
                                        <p:cTn id="146" dur="3000" fill="hold"/>
                                        <p:tgtEl>
                                          <p:spTgt spid="106"/>
                                        </p:tgtEl>
                                        <p:attrNameLst>
                                          <p:attrName>ppt_h</p:attrName>
                                        </p:attrNameLst>
                                      </p:cBhvr>
                                      <p:tavLst>
                                        <p:tav tm="0">
                                          <p:val>
                                            <p:fltVal val="0"/>
                                          </p:val>
                                        </p:tav>
                                        <p:tav tm="100000">
                                          <p:val>
                                            <p:strVal val="#ppt_h"/>
                                          </p:val>
                                        </p:tav>
                                      </p:tavLst>
                                    </p:anim>
                                  </p:childTnLst>
                                </p:cTn>
                              </p:par>
                              <p:par>
                                <p:cTn id="147" presetID="6" presetClass="emph" presetSubtype="0" fill="hold" grpId="1" nodeType="withEffect">
                                  <p:stCondLst>
                                    <p:cond delay="0"/>
                                  </p:stCondLst>
                                  <p:childTnLst>
                                    <p:animScale>
                                      <p:cBhvr>
                                        <p:cTn id="148" dur="3000" fill="hold"/>
                                        <p:tgtEl>
                                          <p:spTgt spid="106"/>
                                        </p:tgtEl>
                                      </p:cBhvr>
                                      <p:by x="400000" y="100000"/>
                                    </p:animScale>
                                  </p:childTnLst>
                                </p:cTn>
                              </p:par>
                              <p:par>
                                <p:cTn id="149" presetID="17" presetClass="entr" presetSubtype="4" fill="hold" grpId="0" nodeType="withEffect">
                                  <p:stCondLst>
                                    <p:cond delay="0"/>
                                  </p:stCondLst>
                                  <p:childTnLst>
                                    <p:set>
                                      <p:cBhvr>
                                        <p:cTn id="150" dur="1" fill="hold">
                                          <p:stCondLst>
                                            <p:cond delay="0"/>
                                          </p:stCondLst>
                                        </p:cTn>
                                        <p:tgtEl>
                                          <p:spTgt spid="107"/>
                                        </p:tgtEl>
                                        <p:attrNameLst>
                                          <p:attrName>style.visibility</p:attrName>
                                        </p:attrNameLst>
                                      </p:cBhvr>
                                      <p:to>
                                        <p:strVal val="visible"/>
                                      </p:to>
                                    </p:set>
                                    <p:anim calcmode="lin" valueType="num">
                                      <p:cBhvr>
                                        <p:cTn id="151" dur="3000" fill="hold"/>
                                        <p:tgtEl>
                                          <p:spTgt spid="107"/>
                                        </p:tgtEl>
                                        <p:attrNameLst>
                                          <p:attrName>ppt_x</p:attrName>
                                        </p:attrNameLst>
                                      </p:cBhvr>
                                      <p:tavLst>
                                        <p:tav tm="0">
                                          <p:val>
                                            <p:strVal val="#ppt_x"/>
                                          </p:val>
                                        </p:tav>
                                        <p:tav tm="100000">
                                          <p:val>
                                            <p:strVal val="#ppt_x"/>
                                          </p:val>
                                        </p:tav>
                                      </p:tavLst>
                                    </p:anim>
                                    <p:anim calcmode="lin" valueType="num">
                                      <p:cBhvr>
                                        <p:cTn id="152" dur="3000" fill="hold"/>
                                        <p:tgtEl>
                                          <p:spTgt spid="107"/>
                                        </p:tgtEl>
                                        <p:attrNameLst>
                                          <p:attrName>ppt_y</p:attrName>
                                        </p:attrNameLst>
                                      </p:cBhvr>
                                      <p:tavLst>
                                        <p:tav tm="0">
                                          <p:val>
                                            <p:strVal val="#ppt_y+#ppt_h/2"/>
                                          </p:val>
                                        </p:tav>
                                        <p:tav tm="100000">
                                          <p:val>
                                            <p:strVal val="#ppt_y"/>
                                          </p:val>
                                        </p:tav>
                                      </p:tavLst>
                                    </p:anim>
                                    <p:anim calcmode="lin" valueType="num">
                                      <p:cBhvr>
                                        <p:cTn id="153" dur="3000" fill="hold"/>
                                        <p:tgtEl>
                                          <p:spTgt spid="107"/>
                                        </p:tgtEl>
                                        <p:attrNameLst>
                                          <p:attrName>ppt_w</p:attrName>
                                        </p:attrNameLst>
                                      </p:cBhvr>
                                      <p:tavLst>
                                        <p:tav tm="0">
                                          <p:val>
                                            <p:strVal val="#ppt_w"/>
                                          </p:val>
                                        </p:tav>
                                        <p:tav tm="100000">
                                          <p:val>
                                            <p:strVal val="#ppt_w"/>
                                          </p:val>
                                        </p:tav>
                                      </p:tavLst>
                                    </p:anim>
                                    <p:anim calcmode="lin" valueType="num">
                                      <p:cBhvr>
                                        <p:cTn id="154" dur="3000" fill="hold"/>
                                        <p:tgtEl>
                                          <p:spTgt spid="107"/>
                                        </p:tgtEl>
                                        <p:attrNameLst>
                                          <p:attrName>ppt_h</p:attrName>
                                        </p:attrNameLst>
                                      </p:cBhvr>
                                      <p:tavLst>
                                        <p:tav tm="0">
                                          <p:val>
                                            <p:fltVal val="0"/>
                                          </p:val>
                                        </p:tav>
                                        <p:tav tm="100000">
                                          <p:val>
                                            <p:strVal val="#ppt_h"/>
                                          </p:val>
                                        </p:tav>
                                      </p:tavLst>
                                    </p:anim>
                                  </p:childTnLst>
                                </p:cTn>
                              </p:par>
                              <p:par>
                                <p:cTn id="155" presetID="6" presetClass="emph" presetSubtype="0" fill="hold" grpId="1" nodeType="withEffect">
                                  <p:stCondLst>
                                    <p:cond delay="0"/>
                                  </p:stCondLst>
                                  <p:childTnLst>
                                    <p:animScale>
                                      <p:cBhvr>
                                        <p:cTn id="156" dur="3000" fill="hold"/>
                                        <p:tgtEl>
                                          <p:spTgt spid="107"/>
                                        </p:tgtEl>
                                      </p:cBhvr>
                                      <p:by x="400000" y="100000"/>
                                    </p:animScale>
                                  </p:childTnLst>
                                </p:cTn>
                              </p:par>
                              <p:par>
                                <p:cTn id="157" presetID="17" presetClass="entr" presetSubtype="4" fill="hold" grpId="0" nodeType="withEffect">
                                  <p:stCondLst>
                                    <p:cond delay="0"/>
                                  </p:stCondLst>
                                  <p:childTnLst>
                                    <p:set>
                                      <p:cBhvr>
                                        <p:cTn id="158" dur="1" fill="hold">
                                          <p:stCondLst>
                                            <p:cond delay="0"/>
                                          </p:stCondLst>
                                        </p:cTn>
                                        <p:tgtEl>
                                          <p:spTgt spid="108"/>
                                        </p:tgtEl>
                                        <p:attrNameLst>
                                          <p:attrName>style.visibility</p:attrName>
                                        </p:attrNameLst>
                                      </p:cBhvr>
                                      <p:to>
                                        <p:strVal val="visible"/>
                                      </p:to>
                                    </p:set>
                                    <p:anim calcmode="lin" valueType="num">
                                      <p:cBhvr>
                                        <p:cTn id="159" dur="3000" fill="hold"/>
                                        <p:tgtEl>
                                          <p:spTgt spid="108"/>
                                        </p:tgtEl>
                                        <p:attrNameLst>
                                          <p:attrName>ppt_x</p:attrName>
                                        </p:attrNameLst>
                                      </p:cBhvr>
                                      <p:tavLst>
                                        <p:tav tm="0">
                                          <p:val>
                                            <p:strVal val="#ppt_x"/>
                                          </p:val>
                                        </p:tav>
                                        <p:tav tm="100000">
                                          <p:val>
                                            <p:strVal val="#ppt_x"/>
                                          </p:val>
                                        </p:tav>
                                      </p:tavLst>
                                    </p:anim>
                                    <p:anim calcmode="lin" valueType="num">
                                      <p:cBhvr>
                                        <p:cTn id="160" dur="3000" fill="hold"/>
                                        <p:tgtEl>
                                          <p:spTgt spid="108"/>
                                        </p:tgtEl>
                                        <p:attrNameLst>
                                          <p:attrName>ppt_y</p:attrName>
                                        </p:attrNameLst>
                                      </p:cBhvr>
                                      <p:tavLst>
                                        <p:tav tm="0">
                                          <p:val>
                                            <p:strVal val="#ppt_y+#ppt_h/2"/>
                                          </p:val>
                                        </p:tav>
                                        <p:tav tm="100000">
                                          <p:val>
                                            <p:strVal val="#ppt_y"/>
                                          </p:val>
                                        </p:tav>
                                      </p:tavLst>
                                    </p:anim>
                                    <p:anim calcmode="lin" valueType="num">
                                      <p:cBhvr>
                                        <p:cTn id="161" dur="3000" fill="hold"/>
                                        <p:tgtEl>
                                          <p:spTgt spid="108"/>
                                        </p:tgtEl>
                                        <p:attrNameLst>
                                          <p:attrName>ppt_w</p:attrName>
                                        </p:attrNameLst>
                                      </p:cBhvr>
                                      <p:tavLst>
                                        <p:tav tm="0">
                                          <p:val>
                                            <p:strVal val="#ppt_w"/>
                                          </p:val>
                                        </p:tav>
                                        <p:tav tm="100000">
                                          <p:val>
                                            <p:strVal val="#ppt_w"/>
                                          </p:val>
                                        </p:tav>
                                      </p:tavLst>
                                    </p:anim>
                                    <p:anim calcmode="lin" valueType="num">
                                      <p:cBhvr>
                                        <p:cTn id="162" dur="3000" fill="hold"/>
                                        <p:tgtEl>
                                          <p:spTgt spid="108"/>
                                        </p:tgtEl>
                                        <p:attrNameLst>
                                          <p:attrName>ppt_h</p:attrName>
                                        </p:attrNameLst>
                                      </p:cBhvr>
                                      <p:tavLst>
                                        <p:tav tm="0">
                                          <p:val>
                                            <p:fltVal val="0"/>
                                          </p:val>
                                        </p:tav>
                                        <p:tav tm="100000">
                                          <p:val>
                                            <p:strVal val="#ppt_h"/>
                                          </p:val>
                                        </p:tav>
                                      </p:tavLst>
                                    </p:anim>
                                  </p:childTnLst>
                                </p:cTn>
                              </p:par>
                              <p:par>
                                <p:cTn id="163" presetID="6" presetClass="emph" presetSubtype="0" fill="hold" grpId="1" nodeType="withEffect">
                                  <p:stCondLst>
                                    <p:cond delay="0"/>
                                  </p:stCondLst>
                                  <p:childTnLst>
                                    <p:animScale>
                                      <p:cBhvr>
                                        <p:cTn id="164" dur="3000" fill="hold"/>
                                        <p:tgtEl>
                                          <p:spTgt spid="108"/>
                                        </p:tgtEl>
                                      </p:cBhvr>
                                      <p:by x="400000" y="100000"/>
                                    </p:animScale>
                                  </p:childTnLst>
                                </p:cTn>
                              </p:par>
                              <p:par>
                                <p:cTn id="165" presetID="17" presetClass="entr" presetSubtype="4" fill="hold" grpId="0" nodeType="withEffect">
                                  <p:stCondLst>
                                    <p:cond delay="0"/>
                                  </p:stCondLst>
                                  <p:childTnLst>
                                    <p:set>
                                      <p:cBhvr>
                                        <p:cTn id="166" dur="1" fill="hold">
                                          <p:stCondLst>
                                            <p:cond delay="0"/>
                                          </p:stCondLst>
                                        </p:cTn>
                                        <p:tgtEl>
                                          <p:spTgt spid="109"/>
                                        </p:tgtEl>
                                        <p:attrNameLst>
                                          <p:attrName>style.visibility</p:attrName>
                                        </p:attrNameLst>
                                      </p:cBhvr>
                                      <p:to>
                                        <p:strVal val="visible"/>
                                      </p:to>
                                    </p:set>
                                    <p:anim calcmode="lin" valueType="num">
                                      <p:cBhvr>
                                        <p:cTn id="167" dur="3000" fill="hold"/>
                                        <p:tgtEl>
                                          <p:spTgt spid="109"/>
                                        </p:tgtEl>
                                        <p:attrNameLst>
                                          <p:attrName>ppt_x</p:attrName>
                                        </p:attrNameLst>
                                      </p:cBhvr>
                                      <p:tavLst>
                                        <p:tav tm="0">
                                          <p:val>
                                            <p:strVal val="#ppt_x"/>
                                          </p:val>
                                        </p:tav>
                                        <p:tav tm="100000">
                                          <p:val>
                                            <p:strVal val="#ppt_x"/>
                                          </p:val>
                                        </p:tav>
                                      </p:tavLst>
                                    </p:anim>
                                    <p:anim calcmode="lin" valueType="num">
                                      <p:cBhvr>
                                        <p:cTn id="168" dur="3000" fill="hold"/>
                                        <p:tgtEl>
                                          <p:spTgt spid="109"/>
                                        </p:tgtEl>
                                        <p:attrNameLst>
                                          <p:attrName>ppt_y</p:attrName>
                                        </p:attrNameLst>
                                      </p:cBhvr>
                                      <p:tavLst>
                                        <p:tav tm="0">
                                          <p:val>
                                            <p:strVal val="#ppt_y+#ppt_h/2"/>
                                          </p:val>
                                        </p:tav>
                                        <p:tav tm="100000">
                                          <p:val>
                                            <p:strVal val="#ppt_y"/>
                                          </p:val>
                                        </p:tav>
                                      </p:tavLst>
                                    </p:anim>
                                    <p:anim calcmode="lin" valueType="num">
                                      <p:cBhvr>
                                        <p:cTn id="169" dur="3000" fill="hold"/>
                                        <p:tgtEl>
                                          <p:spTgt spid="109"/>
                                        </p:tgtEl>
                                        <p:attrNameLst>
                                          <p:attrName>ppt_w</p:attrName>
                                        </p:attrNameLst>
                                      </p:cBhvr>
                                      <p:tavLst>
                                        <p:tav tm="0">
                                          <p:val>
                                            <p:strVal val="#ppt_w"/>
                                          </p:val>
                                        </p:tav>
                                        <p:tav tm="100000">
                                          <p:val>
                                            <p:strVal val="#ppt_w"/>
                                          </p:val>
                                        </p:tav>
                                      </p:tavLst>
                                    </p:anim>
                                    <p:anim calcmode="lin" valueType="num">
                                      <p:cBhvr>
                                        <p:cTn id="170" dur="3000" fill="hold"/>
                                        <p:tgtEl>
                                          <p:spTgt spid="109"/>
                                        </p:tgtEl>
                                        <p:attrNameLst>
                                          <p:attrName>ppt_h</p:attrName>
                                        </p:attrNameLst>
                                      </p:cBhvr>
                                      <p:tavLst>
                                        <p:tav tm="0">
                                          <p:val>
                                            <p:fltVal val="0"/>
                                          </p:val>
                                        </p:tav>
                                        <p:tav tm="100000">
                                          <p:val>
                                            <p:strVal val="#ppt_h"/>
                                          </p:val>
                                        </p:tav>
                                      </p:tavLst>
                                    </p:anim>
                                  </p:childTnLst>
                                </p:cTn>
                              </p:par>
                              <p:par>
                                <p:cTn id="171" presetID="6" presetClass="emph" presetSubtype="0" fill="hold" grpId="1" nodeType="withEffect">
                                  <p:stCondLst>
                                    <p:cond delay="0"/>
                                  </p:stCondLst>
                                  <p:childTnLst>
                                    <p:animScale>
                                      <p:cBhvr>
                                        <p:cTn id="172" dur="3000" fill="hold"/>
                                        <p:tgtEl>
                                          <p:spTgt spid="109"/>
                                        </p:tgtEl>
                                      </p:cBhvr>
                                      <p:by x="400000" y="100000"/>
                                    </p:animScale>
                                  </p:childTnLst>
                                </p:cTn>
                              </p:par>
                              <p:par>
                                <p:cTn id="173" presetID="17" presetClass="entr" presetSubtype="4" fill="hold" grpId="0" nodeType="withEffect">
                                  <p:stCondLst>
                                    <p:cond delay="0"/>
                                  </p:stCondLst>
                                  <p:childTnLst>
                                    <p:set>
                                      <p:cBhvr>
                                        <p:cTn id="174" dur="1" fill="hold">
                                          <p:stCondLst>
                                            <p:cond delay="0"/>
                                          </p:stCondLst>
                                        </p:cTn>
                                        <p:tgtEl>
                                          <p:spTgt spid="110"/>
                                        </p:tgtEl>
                                        <p:attrNameLst>
                                          <p:attrName>style.visibility</p:attrName>
                                        </p:attrNameLst>
                                      </p:cBhvr>
                                      <p:to>
                                        <p:strVal val="visible"/>
                                      </p:to>
                                    </p:set>
                                    <p:anim calcmode="lin" valueType="num">
                                      <p:cBhvr>
                                        <p:cTn id="175" dur="3000" fill="hold"/>
                                        <p:tgtEl>
                                          <p:spTgt spid="110"/>
                                        </p:tgtEl>
                                        <p:attrNameLst>
                                          <p:attrName>ppt_x</p:attrName>
                                        </p:attrNameLst>
                                      </p:cBhvr>
                                      <p:tavLst>
                                        <p:tav tm="0">
                                          <p:val>
                                            <p:strVal val="#ppt_x"/>
                                          </p:val>
                                        </p:tav>
                                        <p:tav tm="100000">
                                          <p:val>
                                            <p:strVal val="#ppt_x"/>
                                          </p:val>
                                        </p:tav>
                                      </p:tavLst>
                                    </p:anim>
                                    <p:anim calcmode="lin" valueType="num">
                                      <p:cBhvr>
                                        <p:cTn id="176" dur="3000" fill="hold"/>
                                        <p:tgtEl>
                                          <p:spTgt spid="110"/>
                                        </p:tgtEl>
                                        <p:attrNameLst>
                                          <p:attrName>ppt_y</p:attrName>
                                        </p:attrNameLst>
                                      </p:cBhvr>
                                      <p:tavLst>
                                        <p:tav tm="0">
                                          <p:val>
                                            <p:strVal val="#ppt_y+#ppt_h/2"/>
                                          </p:val>
                                        </p:tav>
                                        <p:tav tm="100000">
                                          <p:val>
                                            <p:strVal val="#ppt_y"/>
                                          </p:val>
                                        </p:tav>
                                      </p:tavLst>
                                    </p:anim>
                                    <p:anim calcmode="lin" valueType="num">
                                      <p:cBhvr>
                                        <p:cTn id="177" dur="3000" fill="hold"/>
                                        <p:tgtEl>
                                          <p:spTgt spid="110"/>
                                        </p:tgtEl>
                                        <p:attrNameLst>
                                          <p:attrName>ppt_w</p:attrName>
                                        </p:attrNameLst>
                                      </p:cBhvr>
                                      <p:tavLst>
                                        <p:tav tm="0">
                                          <p:val>
                                            <p:strVal val="#ppt_w"/>
                                          </p:val>
                                        </p:tav>
                                        <p:tav tm="100000">
                                          <p:val>
                                            <p:strVal val="#ppt_w"/>
                                          </p:val>
                                        </p:tav>
                                      </p:tavLst>
                                    </p:anim>
                                    <p:anim calcmode="lin" valueType="num">
                                      <p:cBhvr>
                                        <p:cTn id="178" dur="3000" fill="hold"/>
                                        <p:tgtEl>
                                          <p:spTgt spid="110"/>
                                        </p:tgtEl>
                                        <p:attrNameLst>
                                          <p:attrName>ppt_h</p:attrName>
                                        </p:attrNameLst>
                                      </p:cBhvr>
                                      <p:tavLst>
                                        <p:tav tm="0">
                                          <p:val>
                                            <p:fltVal val="0"/>
                                          </p:val>
                                        </p:tav>
                                        <p:tav tm="100000">
                                          <p:val>
                                            <p:strVal val="#ppt_h"/>
                                          </p:val>
                                        </p:tav>
                                      </p:tavLst>
                                    </p:anim>
                                  </p:childTnLst>
                                </p:cTn>
                              </p:par>
                              <p:par>
                                <p:cTn id="179" presetID="6" presetClass="emph" presetSubtype="0" fill="hold" grpId="1" nodeType="withEffect">
                                  <p:stCondLst>
                                    <p:cond delay="0"/>
                                  </p:stCondLst>
                                  <p:childTnLst>
                                    <p:animScale>
                                      <p:cBhvr>
                                        <p:cTn id="180" dur="3000" fill="hold"/>
                                        <p:tgtEl>
                                          <p:spTgt spid="110"/>
                                        </p:tgtEl>
                                      </p:cBhvr>
                                      <p:by x="400000" y="100000"/>
                                    </p:animScale>
                                  </p:childTnLst>
                                </p:cTn>
                              </p:par>
                              <p:par>
                                <p:cTn id="181" presetID="17" presetClass="entr" presetSubtype="4" fill="hold" grpId="0" nodeType="withEffect">
                                  <p:stCondLst>
                                    <p:cond delay="0"/>
                                  </p:stCondLst>
                                  <p:childTnLst>
                                    <p:set>
                                      <p:cBhvr>
                                        <p:cTn id="182" dur="1" fill="hold">
                                          <p:stCondLst>
                                            <p:cond delay="0"/>
                                          </p:stCondLst>
                                        </p:cTn>
                                        <p:tgtEl>
                                          <p:spTgt spid="111"/>
                                        </p:tgtEl>
                                        <p:attrNameLst>
                                          <p:attrName>style.visibility</p:attrName>
                                        </p:attrNameLst>
                                      </p:cBhvr>
                                      <p:to>
                                        <p:strVal val="visible"/>
                                      </p:to>
                                    </p:set>
                                    <p:anim calcmode="lin" valueType="num">
                                      <p:cBhvr>
                                        <p:cTn id="183" dur="3000" fill="hold"/>
                                        <p:tgtEl>
                                          <p:spTgt spid="111"/>
                                        </p:tgtEl>
                                        <p:attrNameLst>
                                          <p:attrName>ppt_x</p:attrName>
                                        </p:attrNameLst>
                                      </p:cBhvr>
                                      <p:tavLst>
                                        <p:tav tm="0">
                                          <p:val>
                                            <p:strVal val="#ppt_x"/>
                                          </p:val>
                                        </p:tav>
                                        <p:tav tm="100000">
                                          <p:val>
                                            <p:strVal val="#ppt_x"/>
                                          </p:val>
                                        </p:tav>
                                      </p:tavLst>
                                    </p:anim>
                                    <p:anim calcmode="lin" valueType="num">
                                      <p:cBhvr>
                                        <p:cTn id="184" dur="3000" fill="hold"/>
                                        <p:tgtEl>
                                          <p:spTgt spid="111"/>
                                        </p:tgtEl>
                                        <p:attrNameLst>
                                          <p:attrName>ppt_y</p:attrName>
                                        </p:attrNameLst>
                                      </p:cBhvr>
                                      <p:tavLst>
                                        <p:tav tm="0">
                                          <p:val>
                                            <p:strVal val="#ppt_y+#ppt_h/2"/>
                                          </p:val>
                                        </p:tav>
                                        <p:tav tm="100000">
                                          <p:val>
                                            <p:strVal val="#ppt_y"/>
                                          </p:val>
                                        </p:tav>
                                      </p:tavLst>
                                    </p:anim>
                                    <p:anim calcmode="lin" valueType="num">
                                      <p:cBhvr>
                                        <p:cTn id="185" dur="3000" fill="hold"/>
                                        <p:tgtEl>
                                          <p:spTgt spid="111"/>
                                        </p:tgtEl>
                                        <p:attrNameLst>
                                          <p:attrName>ppt_w</p:attrName>
                                        </p:attrNameLst>
                                      </p:cBhvr>
                                      <p:tavLst>
                                        <p:tav tm="0">
                                          <p:val>
                                            <p:strVal val="#ppt_w"/>
                                          </p:val>
                                        </p:tav>
                                        <p:tav tm="100000">
                                          <p:val>
                                            <p:strVal val="#ppt_w"/>
                                          </p:val>
                                        </p:tav>
                                      </p:tavLst>
                                    </p:anim>
                                    <p:anim calcmode="lin" valueType="num">
                                      <p:cBhvr>
                                        <p:cTn id="186" dur="3000" fill="hold"/>
                                        <p:tgtEl>
                                          <p:spTgt spid="111"/>
                                        </p:tgtEl>
                                        <p:attrNameLst>
                                          <p:attrName>ppt_h</p:attrName>
                                        </p:attrNameLst>
                                      </p:cBhvr>
                                      <p:tavLst>
                                        <p:tav tm="0">
                                          <p:val>
                                            <p:fltVal val="0"/>
                                          </p:val>
                                        </p:tav>
                                        <p:tav tm="100000">
                                          <p:val>
                                            <p:strVal val="#ppt_h"/>
                                          </p:val>
                                        </p:tav>
                                      </p:tavLst>
                                    </p:anim>
                                  </p:childTnLst>
                                </p:cTn>
                              </p:par>
                              <p:par>
                                <p:cTn id="187" presetID="6" presetClass="emph" presetSubtype="0" fill="hold" grpId="1" nodeType="withEffect">
                                  <p:stCondLst>
                                    <p:cond delay="0"/>
                                  </p:stCondLst>
                                  <p:childTnLst>
                                    <p:animScale>
                                      <p:cBhvr>
                                        <p:cTn id="188" dur="3000" fill="hold"/>
                                        <p:tgtEl>
                                          <p:spTgt spid="111"/>
                                        </p:tgtEl>
                                      </p:cBhvr>
                                      <p:by x="400000" y="100000"/>
                                    </p:animScale>
                                  </p:childTnLst>
                                </p:cTn>
                              </p:par>
                              <p:par>
                                <p:cTn id="189" presetID="17" presetClass="entr" presetSubtype="4" fill="hold" grpId="0" nodeType="withEffect">
                                  <p:stCondLst>
                                    <p:cond delay="0"/>
                                  </p:stCondLst>
                                  <p:childTnLst>
                                    <p:set>
                                      <p:cBhvr>
                                        <p:cTn id="190" dur="1" fill="hold">
                                          <p:stCondLst>
                                            <p:cond delay="0"/>
                                          </p:stCondLst>
                                        </p:cTn>
                                        <p:tgtEl>
                                          <p:spTgt spid="112"/>
                                        </p:tgtEl>
                                        <p:attrNameLst>
                                          <p:attrName>style.visibility</p:attrName>
                                        </p:attrNameLst>
                                      </p:cBhvr>
                                      <p:to>
                                        <p:strVal val="visible"/>
                                      </p:to>
                                    </p:set>
                                    <p:anim calcmode="lin" valueType="num">
                                      <p:cBhvr>
                                        <p:cTn id="191" dur="3000" fill="hold"/>
                                        <p:tgtEl>
                                          <p:spTgt spid="112"/>
                                        </p:tgtEl>
                                        <p:attrNameLst>
                                          <p:attrName>ppt_x</p:attrName>
                                        </p:attrNameLst>
                                      </p:cBhvr>
                                      <p:tavLst>
                                        <p:tav tm="0">
                                          <p:val>
                                            <p:strVal val="#ppt_x"/>
                                          </p:val>
                                        </p:tav>
                                        <p:tav tm="100000">
                                          <p:val>
                                            <p:strVal val="#ppt_x"/>
                                          </p:val>
                                        </p:tav>
                                      </p:tavLst>
                                    </p:anim>
                                    <p:anim calcmode="lin" valueType="num">
                                      <p:cBhvr>
                                        <p:cTn id="192" dur="3000" fill="hold"/>
                                        <p:tgtEl>
                                          <p:spTgt spid="112"/>
                                        </p:tgtEl>
                                        <p:attrNameLst>
                                          <p:attrName>ppt_y</p:attrName>
                                        </p:attrNameLst>
                                      </p:cBhvr>
                                      <p:tavLst>
                                        <p:tav tm="0">
                                          <p:val>
                                            <p:strVal val="#ppt_y+#ppt_h/2"/>
                                          </p:val>
                                        </p:tav>
                                        <p:tav tm="100000">
                                          <p:val>
                                            <p:strVal val="#ppt_y"/>
                                          </p:val>
                                        </p:tav>
                                      </p:tavLst>
                                    </p:anim>
                                    <p:anim calcmode="lin" valueType="num">
                                      <p:cBhvr>
                                        <p:cTn id="193" dur="3000" fill="hold"/>
                                        <p:tgtEl>
                                          <p:spTgt spid="112"/>
                                        </p:tgtEl>
                                        <p:attrNameLst>
                                          <p:attrName>ppt_w</p:attrName>
                                        </p:attrNameLst>
                                      </p:cBhvr>
                                      <p:tavLst>
                                        <p:tav tm="0">
                                          <p:val>
                                            <p:strVal val="#ppt_w"/>
                                          </p:val>
                                        </p:tav>
                                        <p:tav tm="100000">
                                          <p:val>
                                            <p:strVal val="#ppt_w"/>
                                          </p:val>
                                        </p:tav>
                                      </p:tavLst>
                                    </p:anim>
                                    <p:anim calcmode="lin" valueType="num">
                                      <p:cBhvr>
                                        <p:cTn id="194" dur="3000" fill="hold"/>
                                        <p:tgtEl>
                                          <p:spTgt spid="112"/>
                                        </p:tgtEl>
                                        <p:attrNameLst>
                                          <p:attrName>ppt_h</p:attrName>
                                        </p:attrNameLst>
                                      </p:cBhvr>
                                      <p:tavLst>
                                        <p:tav tm="0">
                                          <p:val>
                                            <p:fltVal val="0"/>
                                          </p:val>
                                        </p:tav>
                                        <p:tav tm="100000">
                                          <p:val>
                                            <p:strVal val="#ppt_h"/>
                                          </p:val>
                                        </p:tav>
                                      </p:tavLst>
                                    </p:anim>
                                  </p:childTnLst>
                                </p:cTn>
                              </p:par>
                              <p:par>
                                <p:cTn id="195" presetID="6" presetClass="emph" presetSubtype="0" fill="hold" grpId="1" nodeType="withEffect">
                                  <p:stCondLst>
                                    <p:cond delay="0"/>
                                  </p:stCondLst>
                                  <p:childTnLst>
                                    <p:animScale>
                                      <p:cBhvr>
                                        <p:cTn id="196" dur="3000" fill="hold"/>
                                        <p:tgtEl>
                                          <p:spTgt spid="112"/>
                                        </p:tgtEl>
                                      </p:cBhvr>
                                      <p:by x="400000" y="100000"/>
                                    </p:animScale>
                                  </p:childTnLst>
                                </p:cTn>
                              </p:par>
                              <p:par>
                                <p:cTn id="197" presetID="17" presetClass="entr" presetSubtype="4" fill="hold" grpId="0" nodeType="withEffect">
                                  <p:stCondLst>
                                    <p:cond delay="0"/>
                                  </p:stCondLst>
                                  <p:childTnLst>
                                    <p:set>
                                      <p:cBhvr>
                                        <p:cTn id="198" dur="1" fill="hold">
                                          <p:stCondLst>
                                            <p:cond delay="0"/>
                                          </p:stCondLst>
                                        </p:cTn>
                                        <p:tgtEl>
                                          <p:spTgt spid="113"/>
                                        </p:tgtEl>
                                        <p:attrNameLst>
                                          <p:attrName>style.visibility</p:attrName>
                                        </p:attrNameLst>
                                      </p:cBhvr>
                                      <p:to>
                                        <p:strVal val="visible"/>
                                      </p:to>
                                    </p:set>
                                    <p:anim calcmode="lin" valueType="num">
                                      <p:cBhvr>
                                        <p:cTn id="199" dur="3000" fill="hold"/>
                                        <p:tgtEl>
                                          <p:spTgt spid="113"/>
                                        </p:tgtEl>
                                        <p:attrNameLst>
                                          <p:attrName>ppt_x</p:attrName>
                                        </p:attrNameLst>
                                      </p:cBhvr>
                                      <p:tavLst>
                                        <p:tav tm="0">
                                          <p:val>
                                            <p:strVal val="#ppt_x"/>
                                          </p:val>
                                        </p:tav>
                                        <p:tav tm="100000">
                                          <p:val>
                                            <p:strVal val="#ppt_x"/>
                                          </p:val>
                                        </p:tav>
                                      </p:tavLst>
                                    </p:anim>
                                    <p:anim calcmode="lin" valueType="num">
                                      <p:cBhvr>
                                        <p:cTn id="200" dur="3000" fill="hold"/>
                                        <p:tgtEl>
                                          <p:spTgt spid="113"/>
                                        </p:tgtEl>
                                        <p:attrNameLst>
                                          <p:attrName>ppt_y</p:attrName>
                                        </p:attrNameLst>
                                      </p:cBhvr>
                                      <p:tavLst>
                                        <p:tav tm="0">
                                          <p:val>
                                            <p:strVal val="#ppt_y+#ppt_h/2"/>
                                          </p:val>
                                        </p:tav>
                                        <p:tav tm="100000">
                                          <p:val>
                                            <p:strVal val="#ppt_y"/>
                                          </p:val>
                                        </p:tav>
                                      </p:tavLst>
                                    </p:anim>
                                    <p:anim calcmode="lin" valueType="num">
                                      <p:cBhvr>
                                        <p:cTn id="201" dur="3000" fill="hold"/>
                                        <p:tgtEl>
                                          <p:spTgt spid="113"/>
                                        </p:tgtEl>
                                        <p:attrNameLst>
                                          <p:attrName>ppt_w</p:attrName>
                                        </p:attrNameLst>
                                      </p:cBhvr>
                                      <p:tavLst>
                                        <p:tav tm="0">
                                          <p:val>
                                            <p:strVal val="#ppt_w"/>
                                          </p:val>
                                        </p:tav>
                                        <p:tav tm="100000">
                                          <p:val>
                                            <p:strVal val="#ppt_w"/>
                                          </p:val>
                                        </p:tav>
                                      </p:tavLst>
                                    </p:anim>
                                    <p:anim calcmode="lin" valueType="num">
                                      <p:cBhvr>
                                        <p:cTn id="202" dur="3000" fill="hold"/>
                                        <p:tgtEl>
                                          <p:spTgt spid="113"/>
                                        </p:tgtEl>
                                        <p:attrNameLst>
                                          <p:attrName>ppt_h</p:attrName>
                                        </p:attrNameLst>
                                      </p:cBhvr>
                                      <p:tavLst>
                                        <p:tav tm="0">
                                          <p:val>
                                            <p:fltVal val="0"/>
                                          </p:val>
                                        </p:tav>
                                        <p:tav tm="100000">
                                          <p:val>
                                            <p:strVal val="#ppt_h"/>
                                          </p:val>
                                        </p:tav>
                                      </p:tavLst>
                                    </p:anim>
                                  </p:childTnLst>
                                </p:cTn>
                              </p:par>
                              <p:par>
                                <p:cTn id="203" presetID="6" presetClass="emph" presetSubtype="0" fill="hold" grpId="1" nodeType="withEffect">
                                  <p:stCondLst>
                                    <p:cond delay="0"/>
                                  </p:stCondLst>
                                  <p:childTnLst>
                                    <p:animScale>
                                      <p:cBhvr>
                                        <p:cTn id="204" dur="3000" fill="hold"/>
                                        <p:tgtEl>
                                          <p:spTgt spid="113"/>
                                        </p:tgtEl>
                                      </p:cBhvr>
                                      <p:by x="400000" y="100000"/>
                                    </p:animScale>
                                  </p:childTnLst>
                                </p:cTn>
                              </p:par>
                              <p:par>
                                <p:cTn id="205" presetID="17" presetClass="entr" presetSubtype="4" fill="hold" grpId="0" nodeType="withEffect">
                                  <p:stCondLst>
                                    <p:cond delay="0"/>
                                  </p:stCondLst>
                                  <p:childTnLst>
                                    <p:set>
                                      <p:cBhvr>
                                        <p:cTn id="206" dur="1" fill="hold">
                                          <p:stCondLst>
                                            <p:cond delay="0"/>
                                          </p:stCondLst>
                                        </p:cTn>
                                        <p:tgtEl>
                                          <p:spTgt spid="114"/>
                                        </p:tgtEl>
                                        <p:attrNameLst>
                                          <p:attrName>style.visibility</p:attrName>
                                        </p:attrNameLst>
                                      </p:cBhvr>
                                      <p:to>
                                        <p:strVal val="visible"/>
                                      </p:to>
                                    </p:set>
                                    <p:anim calcmode="lin" valueType="num">
                                      <p:cBhvr>
                                        <p:cTn id="207" dur="3000" fill="hold"/>
                                        <p:tgtEl>
                                          <p:spTgt spid="114"/>
                                        </p:tgtEl>
                                        <p:attrNameLst>
                                          <p:attrName>ppt_x</p:attrName>
                                        </p:attrNameLst>
                                      </p:cBhvr>
                                      <p:tavLst>
                                        <p:tav tm="0">
                                          <p:val>
                                            <p:strVal val="#ppt_x"/>
                                          </p:val>
                                        </p:tav>
                                        <p:tav tm="100000">
                                          <p:val>
                                            <p:strVal val="#ppt_x"/>
                                          </p:val>
                                        </p:tav>
                                      </p:tavLst>
                                    </p:anim>
                                    <p:anim calcmode="lin" valueType="num">
                                      <p:cBhvr>
                                        <p:cTn id="208" dur="3000" fill="hold"/>
                                        <p:tgtEl>
                                          <p:spTgt spid="114"/>
                                        </p:tgtEl>
                                        <p:attrNameLst>
                                          <p:attrName>ppt_y</p:attrName>
                                        </p:attrNameLst>
                                      </p:cBhvr>
                                      <p:tavLst>
                                        <p:tav tm="0">
                                          <p:val>
                                            <p:strVal val="#ppt_y+#ppt_h/2"/>
                                          </p:val>
                                        </p:tav>
                                        <p:tav tm="100000">
                                          <p:val>
                                            <p:strVal val="#ppt_y"/>
                                          </p:val>
                                        </p:tav>
                                      </p:tavLst>
                                    </p:anim>
                                    <p:anim calcmode="lin" valueType="num">
                                      <p:cBhvr>
                                        <p:cTn id="209" dur="3000" fill="hold"/>
                                        <p:tgtEl>
                                          <p:spTgt spid="114"/>
                                        </p:tgtEl>
                                        <p:attrNameLst>
                                          <p:attrName>ppt_w</p:attrName>
                                        </p:attrNameLst>
                                      </p:cBhvr>
                                      <p:tavLst>
                                        <p:tav tm="0">
                                          <p:val>
                                            <p:strVal val="#ppt_w"/>
                                          </p:val>
                                        </p:tav>
                                        <p:tav tm="100000">
                                          <p:val>
                                            <p:strVal val="#ppt_w"/>
                                          </p:val>
                                        </p:tav>
                                      </p:tavLst>
                                    </p:anim>
                                    <p:anim calcmode="lin" valueType="num">
                                      <p:cBhvr>
                                        <p:cTn id="210" dur="3000" fill="hold"/>
                                        <p:tgtEl>
                                          <p:spTgt spid="114"/>
                                        </p:tgtEl>
                                        <p:attrNameLst>
                                          <p:attrName>ppt_h</p:attrName>
                                        </p:attrNameLst>
                                      </p:cBhvr>
                                      <p:tavLst>
                                        <p:tav tm="0">
                                          <p:val>
                                            <p:fltVal val="0"/>
                                          </p:val>
                                        </p:tav>
                                        <p:tav tm="100000">
                                          <p:val>
                                            <p:strVal val="#ppt_h"/>
                                          </p:val>
                                        </p:tav>
                                      </p:tavLst>
                                    </p:anim>
                                  </p:childTnLst>
                                </p:cTn>
                              </p:par>
                              <p:par>
                                <p:cTn id="211" presetID="6" presetClass="emph" presetSubtype="0" fill="hold" grpId="1" nodeType="withEffect">
                                  <p:stCondLst>
                                    <p:cond delay="0"/>
                                  </p:stCondLst>
                                  <p:childTnLst>
                                    <p:animScale>
                                      <p:cBhvr>
                                        <p:cTn id="212" dur="3000" fill="hold"/>
                                        <p:tgtEl>
                                          <p:spTgt spid="114"/>
                                        </p:tgtEl>
                                      </p:cBhvr>
                                      <p:by x="400000" y="100000"/>
                                    </p:animScale>
                                  </p:childTnLst>
                                </p:cTn>
                              </p:par>
                              <p:par>
                                <p:cTn id="213" presetID="17" presetClass="entr" presetSubtype="4" fill="hold" grpId="0" nodeType="withEffect">
                                  <p:stCondLst>
                                    <p:cond delay="0"/>
                                  </p:stCondLst>
                                  <p:childTnLst>
                                    <p:set>
                                      <p:cBhvr>
                                        <p:cTn id="214" dur="1" fill="hold">
                                          <p:stCondLst>
                                            <p:cond delay="0"/>
                                          </p:stCondLst>
                                        </p:cTn>
                                        <p:tgtEl>
                                          <p:spTgt spid="115"/>
                                        </p:tgtEl>
                                        <p:attrNameLst>
                                          <p:attrName>style.visibility</p:attrName>
                                        </p:attrNameLst>
                                      </p:cBhvr>
                                      <p:to>
                                        <p:strVal val="visible"/>
                                      </p:to>
                                    </p:set>
                                    <p:anim calcmode="lin" valueType="num">
                                      <p:cBhvr>
                                        <p:cTn id="215" dur="3000" fill="hold"/>
                                        <p:tgtEl>
                                          <p:spTgt spid="115"/>
                                        </p:tgtEl>
                                        <p:attrNameLst>
                                          <p:attrName>ppt_x</p:attrName>
                                        </p:attrNameLst>
                                      </p:cBhvr>
                                      <p:tavLst>
                                        <p:tav tm="0">
                                          <p:val>
                                            <p:strVal val="#ppt_x"/>
                                          </p:val>
                                        </p:tav>
                                        <p:tav tm="100000">
                                          <p:val>
                                            <p:strVal val="#ppt_x"/>
                                          </p:val>
                                        </p:tav>
                                      </p:tavLst>
                                    </p:anim>
                                    <p:anim calcmode="lin" valueType="num">
                                      <p:cBhvr>
                                        <p:cTn id="216" dur="3000" fill="hold"/>
                                        <p:tgtEl>
                                          <p:spTgt spid="115"/>
                                        </p:tgtEl>
                                        <p:attrNameLst>
                                          <p:attrName>ppt_y</p:attrName>
                                        </p:attrNameLst>
                                      </p:cBhvr>
                                      <p:tavLst>
                                        <p:tav tm="0">
                                          <p:val>
                                            <p:strVal val="#ppt_y+#ppt_h/2"/>
                                          </p:val>
                                        </p:tav>
                                        <p:tav tm="100000">
                                          <p:val>
                                            <p:strVal val="#ppt_y"/>
                                          </p:val>
                                        </p:tav>
                                      </p:tavLst>
                                    </p:anim>
                                    <p:anim calcmode="lin" valueType="num">
                                      <p:cBhvr>
                                        <p:cTn id="217" dur="3000" fill="hold"/>
                                        <p:tgtEl>
                                          <p:spTgt spid="115"/>
                                        </p:tgtEl>
                                        <p:attrNameLst>
                                          <p:attrName>ppt_w</p:attrName>
                                        </p:attrNameLst>
                                      </p:cBhvr>
                                      <p:tavLst>
                                        <p:tav tm="0">
                                          <p:val>
                                            <p:strVal val="#ppt_w"/>
                                          </p:val>
                                        </p:tav>
                                        <p:tav tm="100000">
                                          <p:val>
                                            <p:strVal val="#ppt_w"/>
                                          </p:val>
                                        </p:tav>
                                      </p:tavLst>
                                    </p:anim>
                                    <p:anim calcmode="lin" valueType="num">
                                      <p:cBhvr>
                                        <p:cTn id="218" dur="3000" fill="hold"/>
                                        <p:tgtEl>
                                          <p:spTgt spid="115"/>
                                        </p:tgtEl>
                                        <p:attrNameLst>
                                          <p:attrName>ppt_h</p:attrName>
                                        </p:attrNameLst>
                                      </p:cBhvr>
                                      <p:tavLst>
                                        <p:tav tm="0">
                                          <p:val>
                                            <p:fltVal val="0"/>
                                          </p:val>
                                        </p:tav>
                                        <p:tav tm="100000">
                                          <p:val>
                                            <p:strVal val="#ppt_h"/>
                                          </p:val>
                                        </p:tav>
                                      </p:tavLst>
                                    </p:anim>
                                  </p:childTnLst>
                                </p:cTn>
                              </p:par>
                              <p:par>
                                <p:cTn id="219" presetID="6" presetClass="emph" presetSubtype="0" fill="hold" grpId="1" nodeType="withEffect">
                                  <p:stCondLst>
                                    <p:cond delay="0"/>
                                  </p:stCondLst>
                                  <p:childTnLst>
                                    <p:animScale>
                                      <p:cBhvr>
                                        <p:cTn id="220" dur="3000" fill="hold"/>
                                        <p:tgtEl>
                                          <p:spTgt spid="115"/>
                                        </p:tgtEl>
                                      </p:cBhvr>
                                      <p:by x="400000" y="100000"/>
                                    </p:animScale>
                                  </p:childTnLst>
                                </p:cTn>
                              </p:par>
                              <p:par>
                                <p:cTn id="221" presetID="17" presetClass="entr" presetSubtype="4" fill="hold" grpId="0" nodeType="withEffect">
                                  <p:stCondLst>
                                    <p:cond delay="0"/>
                                  </p:stCondLst>
                                  <p:childTnLst>
                                    <p:set>
                                      <p:cBhvr>
                                        <p:cTn id="222" dur="1" fill="hold">
                                          <p:stCondLst>
                                            <p:cond delay="0"/>
                                          </p:stCondLst>
                                        </p:cTn>
                                        <p:tgtEl>
                                          <p:spTgt spid="116"/>
                                        </p:tgtEl>
                                        <p:attrNameLst>
                                          <p:attrName>style.visibility</p:attrName>
                                        </p:attrNameLst>
                                      </p:cBhvr>
                                      <p:to>
                                        <p:strVal val="visible"/>
                                      </p:to>
                                    </p:set>
                                    <p:anim calcmode="lin" valueType="num">
                                      <p:cBhvr>
                                        <p:cTn id="223" dur="3000" fill="hold"/>
                                        <p:tgtEl>
                                          <p:spTgt spid="116"/>
                                        </p:tgtEl>
                                        <p:attrNameLst>
                                          <p:attrName>ppt_x</p:attrName>
                                        </p:attrNameLst>
                                      </p:cBhvr>
                                      <p:tavLst>
                                        <p:tav tm="0">
                                          <p:val>
                                            <p:strVal val="#ppt_x"/>
                                          </p:val>
                                        </p:tav>
                                        <p:tav tm="100000">
                                          <p:val>
                                            <p:strVal val="#ppt_x"/>
                                          </p:val>
                                        </p:tav>
                                      </p:tavLst>
                                    </p:anim>
                                    <p:anim calcmode="lin" valueType="num">
                                      <p:cBhvr>
                                        <p:cTn id="224" dur="3000" fill="hold"/>
                                        <p:tgtEl>
                                          <p:spTgt spid="116"/>
                                        </p:tgtEl>
                                        <p:attrNameLst>
                                          <p:attrName>ppt_y</p:attrName>
                                        </p:attrNameLst>
                                      </p:cBhvr>
                                      <p:tavLst>
                                        <p:tav tm="0">
                                          <p:val>
                                            <p:strVal val="#ppt_y+#ppt_h/2"/>
                                          </p:val>
                                        </p:tav>
                                        <p:tav tm="100000">
                                          <p:val>
                                            <p:strVal val="#ppt_y"/>
                                          </p:val>
                                        </p:tav>
                                      </p:tavLst>
                                    </p:anim>
                                    <p:anim calcmode="lin" valueType="num">
                                      <p:cBhvr>
                                        <p:cTn id="225" dur="3000" fill="hold"/>
                                        <p:tgtEl>
                                          <p:spTgt spid="116"/>
                                        </p:tgtEl>
                                        <p:attrNameLst>
                                          <p:attrName>ppt_w</p:attrName>
                                        </p:attrNameLst>
                                      </p:cBhvr>
                                      <p:tavLst>
                                        <p:tav tm="0">
                                          <p:val>
                                            <p:strVal val="#ppt_w"/>
                                          </p:val>
                                        </p:tav>
                                        <p:tav tm="100000">
                                          <p:val>
                                            <p:strVal val="#ppt_w"/>
                                          </p:val>
                                        </p:tav>
                                      </p:tavLst>
                                    </p:anim>
                                    <p:anim calcmode="lin" valueType="num">
                                      <p:cBhvr>
                                        <p:cTn id="226" dur="3000" fill="hold"/>
                                        <p:tgtEl>
                                          <p:spTgt spid="116"/>
                                        </p:tgtEl>
                                        <p:attrNameLst>
                                          <p:attrName>ppt_h</p:attrName>
                                        </p:attrNameLst>
                                      </p:cBhvr>
                                      <p:tavLst>
                                        <p:tav tm="0">
                                          <p:val>
                                            <p:fltVal val="0"/>
                                          </p:val>
                                        </p:tav>
                                        <p:tav tm="100000">
                                          <p:val>
                                            <p:strVal val="#ppt_h"/>
                                          </p:val>
                                        </p:tav>
                                      </p:tavLst>
                                    </p:anim>
                                  </p:childTnLst>
                                </p:cTn>
                              </p:par>
                              <p:par>
                                <p:cTn id="227" presetID="6" presetClass="emph" presetSubtype="0" fill="hold" grpId="1" nodeType="withEffect">
                                  <p:stCondLst>
                                    <p:cond delay="0"/>
                                  </p:stCondLst>
                                  <p:childTnLst>
                                    <p:animScale>
                                      <p:cBhvr>
                                        <p:cTn id="228" dur="3000" fill="hold"/>
                                        <p:tgtEl>
                                          <p:spTgt spid="116"/>
                                        </p:tgtEl>
                                      </p:cBhvr>
                                      <p:by x="400000" y="100000"/>
                                    </p:animScale>
                                  </p:childTnLst>
                                </p:cTn>
                              </p:par>
                              <p:par>
                                <p:cTn id="229" presetID="17" presetClass="entr" presetSubtype="4" fill="hold" grpId="0" nodeType="withEffect">
                                  <p:stCondLst>
                                    <p:cond delay="0"/>
                                  </p:stCondLst>
                                  <p:childTnLst>
                                    <p:set>
                                      <p:cBhvr>
                                        <p:cTn id="230" dur="1" fill="hold">
                                          <p:stCondLst>
                                            <p:cond delay="0"/>
                                          </p:stCondLst>
                                        </p:cTn>
                                        <p:tgtEl>
                                          <p:spTgt spid="117"/>
                                        </p:tgtEl>
                                        <p:attrNameLst>
                                          <p:attrName>style.visibility</p:attrName>
                                        </p:attrNameLst>
                                      </p:cBhvr>
                                      <p:to>
                                        <p:strVal val="visible"/>
                                      </p:to>
                                    </p:set>
                                    <p:anim calcmode="lin" valueType="num">
                                      <p:cBhvr>
                                        <p:cTn id="231" dur="3000" fill="hold"/>
                                        <p:tgtEl>
                                          <p:spTgt spid="117"/>
                                        </p:tgtEl>
                                        <p:attrNameLst>
                                          <p:attrName>ppt_x</p:attrName>
                                        </p:attrNameLst>
                                      </p:cBhvr>
                                      <p:tavLst>
                                        <p:tav tm="0">
                                          <p:val>
                                            <p:strVal val="#ppt_x"/>
                                          </p:val>
                                        </p:tav>
                                        <p:tav tm="100000">
                                          <p:val>
                                            <p:strVal val="#ppt_x"/>
                                          </p:val>
                                        </p:tav>
                                      </p:tavLst>
                                    </p:anim>
                                    <p:anim calcmode="lin" valueType="num">
                                      <p:cBhvr>
                                        <p:cTn id="232" dur="3000" fill="hold"/>
                                        <p:tgtEl>
                                          <p:spTgt spid="117"/>
                                        </p:tgtEl>
                                        <p:attrNameLst>
                                          <p:attrName>ppt_y</p:attrName>
                                        </p:attrNameLst>
                                      </p:cBhvr>
                                      <p:tavLst>
                                        <p:tav tm="0">
                                          <p:val>
                                            <p:strVal val="#ppt_y+#ppt_h/2"/>
                                          </p:val>
                                        </p:tav>
                                        <p:tav tm="100000">
                                          <p:val>
                                            <p:strVal val="#ppt_y"/>
                                          </p:val>
                                        </p:tav>
                                      </p:tavLst>
                                    </p:anim>
                                    <p:anim calcmode="lin" valueType="num">
                                      <p:cBhvr>
                                        <p:cTn id="233" dur="3000" fill="hold"/>
                                        <p:tgtEl>
                                          <p:spTgt spid="117"/>
                                        </p:tgtEl>
                                        <p:attrNameLst>
                                          <p:attrName>ppt_w</p:attrName>
                                        </p:attrNameLst>
                                      </p:cBhvr>
                                      <p:tavLst>
                                        <p:tav tm="0">
                                          <p:val>
                                            <p:strVal val="#ppt_w"/>
                                          </p:val>
                                        </p:tav>
                                        <p:tav tm="100000">
                                          <p:val>
                                            <p:strVal val="#ppt_w"/>
                                          </p:val>
                                        </p:tav>
                                      </p:tavLst>
                                    </p:anim>
                                    <p:anim calcmode="lin" valueType="num">
                                      <p:cBhvr>
                                        <p:cTn id="234" dur="3000" fill="hold"/>
                                        <p:tgtEl>
                                          <p:spTgt spid="117"/>
                                        </p:tgtEl>
                                        <p:attrNameLst>
                                          <p:attrName>ppt_h</p:attrName>
                                        </p:attrNameLst>
                                      </p:cBhvr>
                                      <p:tavLst>
                                        <p:tav tm="0">
                                          <p:val>
                                            <p:fltVal val="0"/>
                                          </p:val>
                                        </p:tav>
                                        <p:tav tm="100000">
                                          <p:val>
                                            <p:strVal val="#ppt_h"/>
                                          </p:val>
                                        </p:tav>
                                      </p:tavLst>
                                    </p:anim>
                                  </p:childTnLst>
                                </p:cTn>
                              </p:par>
                              <p:par>
                                <p:cTn id="235" presetID="6" presetClass="emph" presetSubtype="0" fill="hold" grpId="1" nodeType="withEffect">
                                  <p:stCondLst>
                                    <p:cond delay="0"/>
                                  </p:stCondLst>
                                  <p:childTnLst>
                                    <p:animScale>
                                      <p:cBhvr>
                                        <p:cTn id="236" dur="3000" fill="hold"/>
                                        <p:tgtEl>
                                          <p:spTgt spid="117"/>
                                        </p:tgtEl>
                                      </p:cBhvr>
                                      <p:by x="400000" y="100000"/>
                                    </p:animScale>
                                  </p:childTnLst>
                                </p:cTn>
                              </p:par>
                              <p:par>
                                <p:cTn id="237" presetID="17" presetClass="entr" presetSubtype="4" fill="hold" grpId="0" nodeType="withEffect">
                                  <p:stCondLst>
                                    <p:cond delay="0"/>
                                  </p:stCondLst>
                                  <p:childTnLst>
                                    <p:set>
                                      <p:cBhvr>
                                        <p:cTn id="238" dur="1" fill="hold">
                                          <p:stCondLst>
                                            <p:cond delay="0"/>
                                          </p:stCondLst>
                                        </p:cTn>
                                        <p:tgtEl>
                                          <p:spTgt spid="118"/>
                                        </p:tgtEl>
                                        <p:attrNameLst>
                                          <p:attrName>style.visibility</p:attrName>
                                        </p:attrNameLst>
                                      </p:cBhvr>
                                      <p:to>
                                        <p:strVal val="visible"/>
                                      </p:to>
                                    </p:set>
                                    <p:anim calcmode="lin" valueType="num">
                                      <p:cBhvr>
                                        <p:cTn id="239" dur="3000" fill="hold"/>
                                        <p:tgtEl>
                                          <p:spTgt spid="118"/>
                                        </p:tgtEl>
                                        <p:attrNameLst>
                                          <p:attrName>ppt_x</p:attrName>
                                        </p:attrNameLst>
                                      </p:cBhvr>
                                      <p:tavLst>
                                        <p:tav tm="0">
                                          <p:val>
                                            <p:strVal val="#ppt_x"/>
                                          </p:val>
                                        </p:tav>
                                        <p:tav tm="100000">
                                          <p:val>
                                            <p:strVal val="#ppt_x"/>
                                          </p:val>
                                        </p:tav>
                                      </p:tavLst>
                                    </p:anim>
                                    <p:anim calcmode="lin" valueType="num">
                                      <p:cBhvr>
                                        <p:cTn id="240" dur="3000" fill="hold"/>
                                        <p:tgtEl>
                                          <p:spTgt spid="118"/>
                                        </p:tgtEl>
                                        <p:attrNameLst>
                                          <p:attrName>ppt_y</p:attrName>
                                        </p:attrNameLst>
                                      </p:cBhvr>
                                      <p:tavLst>
                                        <p:tav tm="0">
                                          <p:val>
                                            <p:strVal val="#ppt_y+#ppt_h/2"/>
                                          </p:val>
                                        </p:tav>
                                        <p:tav tm="100000">
                                          <p:val>
                                            <p:strVal val="#ppt_y"/>
                                          </p:val>
                                        </p:tav>
                                      </p:tavLst>
                                    </p:anim>
                                    <p:anim calcmode="lin" valueType="num">
                                      <p:cBhvr>
                                        <p:cTn id="241" dur="3000" fill="hold"/>
                                        <p:tgtEl>
                                          <p:spTgt spid="118"/>
                                        </p:tgtEl>
                                        <p:attrNameLst>
                                          <p:attrName>ppt_w</p:attrName>
                                        </p:attrNameLst>
                                      </p:cBhvr>
                                      <p:tavLst>
                                        <p:tav tm="0">
                                          <p:val>
                                            <p:strVal val="#ppt_w"/>
                                          </p:val>
                                        </p:tav>
                                        <p:tav tm="100000">
                                          <p:val>
                                            <p:strVal val="#ppt_w"/>
                                          </p:val>
                                        </p:tav>
                                      </p:tavLst>
                                    </p:anim>
                                    <p:anim calcmode="lin" valueType="num">
                                      <p:cBhvr>
                                        <p:cTn id="242" dur="3000" fill="hold"/>
                                        <p:tgtEl>
                                          <p:spTgt spid="118"/>
                                        </p:tgtEl>
                                        <p:attrNameLst>
                                          <p:attrName>ppt_h</p:attrName>
                                        </p:attrNameLst>
                                      </p:cBhvr>
                                      <p:tavLst>
                                        <p:tav tm="0">
                                          <p:val>
                                            <p:fltVal val="0"/>
                                          </p:val>
                                        </p:tav>
                                        <p:tav tm="100000">
                                          <p:val>
                                            <p:strVal val="#ppt_h"/>
                                          </p:val>
                                        </p:tav>
                                      </p:tavLst>
                                    </p:anim>
                                  </p:childTnLst>
                                </p:cTn>
                              </p:par>
                              <p:par>
                                <p:cTn id="243" presetID="6" presetClass="emph" presetSubtype="0" fill="hold" grpId="1" nodeType="withEffect">
                                  <p:stCondLst>
                                    <p:cond delay="0"/>
                                  </p:stCondLst>
                                  <p:childTnLst>
                                    <p:animScale>
                                      <p:cBhvr>
                                        <p:cTn id="244" dur="3000" fill="hold"/>
                                        <p:tgtEl>
                                          <p:spTgt spid="118"/>
                                        </p:tgtEl>
                                      </p:cBhvr>
                                      <p:by x="400000" y="100000"/>
                                    </p:animScale>
                                  </p:childTnLst>
                                </p:cTn>
                              </p:par>
                              <p:par>
                                <p:cTn id="245" presetID="17" presetClass="entr" presetSubtype="4" fill="hold" grpId="0" nodeType="withEffect">
                                  <p:stCondLst>
                                    <p:cond delay="0"/>
                                  </p:stCondLst>
                                  <p:childTnLst>
                                    <p:set>
                                      <p:cBhvr>
                                        <p:cTn id="246" dur="1" fill="hold">
                                          <p:stCondLst>
                                            <p:cond delay="0"/>
                                          </p:stCondLst>
                                        </p:cTn>
                                        <p:tgtEl>
                                          <p:spTgt spid="119"/>
                                        </p:tgtEl>
                                        <p:attrNameLst>
                                          <p:attrName>style.visibility</p:attrName>
                                        </p:attrNameLst>
                                      </p:cBhvr>
                                      <p:to>
                                        <p:strVal val="visible"/>
                                      </p:to>
                                    </p:set>
                                    <p:anim calcmode="lin" valueType="num">
                                      <p:cBhvr>
                                        <p:cTn id="247" dur="3000" fill="hold"/>
                                        <p:tgtEl>
                                          <p:spTgt spid="119"/>
                                        </p:tgtEl>
                                        <p:attrNameLst>
                                          <p:attrName>ppt_x</p:attrName>
                                        </p:attrNameLst>
                                      </p:cBhvr>
                                      <p:tavLst>
                                        <p:tav tm="0">
                                          <p:val>
                                            <p:strVal val="#ppt_x"/>
                                          </p:val>
                                        </p:tav>
                                        <p:tav tm="100000">
                                          <p:val>
                                            <p:strVal val="#ppt_x"/>
                                          </p:val>
                                        </p:tav>
                                      </p:tavLst>
                                    </p:anim>
                                    <p:anim calcmode="lin" valueType="num">
                                      <p:cBhvr>
                                        <p:cTn id="248" dur="3000" fill="hold"/>
                                        <p:tgtEl>
                                          <p:spTgt spid="119"/>
                                        </p:tgtEl>
                                        <p:attrNameLst>
                                          <p:attrName>ppt_y</p:attrName>
                                        </p:attrNameLst>
                                      </p:cBhvr>
                                      <p:tavLst>
                                        <p:tav tm="0">
                                          <p:val>
                                            <p:strVal val="#ppt_y+#ppt_h/2"/>
                                          </p:val>
                                        </p:tav>
                                        <p:tav tm="100000">
                                          <p:val>
                                            <p:strVal val="#ppt_y"/>
                                          </p:val>
                                        </p:tav>
                                      </p:tavLst>
                                    </p:anim>
                                    <p:anim calcmode="lin" valueType="num">
                                      <p:cBhvr>
                                        <p:cTn id="249" dur="3000" fill="hold"/>
                                        <p:tgtEl>
                                          <p:spTgt spid="119"/>
                                        </p:tgtEl>
                                        <p:attrNameLst>
                                          <p:attrName>ppt_w</p:attrName>
                                        </p:attrNameLst>
                                      </p:cBhvr>
                                      <p:tavLst>
                                        <p:tav tm="0">
                                          <p:val>
                                            <p:strVal val="#ppt_w"/>
                                          </p:val>
                                        </p:tav>
                                        <p:tav tm="100000">
                                          <p:val>
                                            <p:strVal val="#ppt_w"/>
                                          </p:val>
                                        </p:tav>
                                      </p:tavLst>
                                    </p:anim>
                                    <p:anim calcmode="lin" valueType="num">
                                      <p:cBhvr>
                                        <p:cTn id="250" dur="3000" fill="hold"/>
                                        <p:tgtEl>
                                          <p:spTgt spid="119"/>
                                        </p:tgtEl>
                                        <p:attrNameLst>
                                          <p:attrName>ppt_h</p:attrName>
                                        </p:attrNameLst>
                                      </p:cBhvr>
                                      <p:tavLst>
                                        <p:tav tm="0">
                                          <p:val>
                                            <p:fltVal val="0"/>
                                          </p:val>
                                        </p:tav>
                                        <p:tav tm="100000">
                                          <p:val>
                                            <p:strVal val="#ppt_h"/>
                                          </p:val>
                                        </p:tav>
                                      </p:tavLst>
                                    </p:anim>
                                  </p:childTnLst>
                                </p:cTn>
                              </p:par>
                              <p:par>
                                <p:cTn id="251" presetID="6" presetClass="emph" presetSubtype="0" fill="hold" grpId="1" nodeType="withEffect">
                                  <p:stCondLst>
                                    <p:cond delay="0"/>
                                  </p:stCondLst>
                                  <p:childTnLst>
                                    <p:animScale>
                                      <p:cBhvr>
                                        <p:cTn id="252" dur="3000" fill="hold"/>
                                        <p:tgtEl>
                                          <p:spTgt spid="119"/>
                                        </p:tgtEl>
                                      </p:cBhvr>
                                      <p:by x="400000" y="100000"/>
                                    </p:animScale>
                                  </p:childTnLst>
                                </p:cTn>
                              </p:par>
                              <p:par>
                                <p:cTn id="253" presetID="17" presetClass="entr" presetSubtype="4" fill="hold" grpId="0" nodeType="withEffect">
                                  <p:stCondLst>
                                    <p:cond delay="0"/>
                                  </p:stCondLst>
                                  <p:childTnLst>
                                    <p:set>
                                      <p:cBhvr>
                                        <p:cTn id="254" dur="1" fill="hold">
                                          <p:stCondLst>
                                            <p:cond delay="0"/>
                                          </p:stCondLst>
                                        </p:cTn>
                                        <p:tgtEl>
                                          <p:spTgt spid="120"/>
                                        </p:tgtEl>
                                        <p:attrNameLst>
                                          <p:attrName>style.visibility</p:attrName>
                                        </p:attrNameLst>
                                      </p:cBhvr>
                                      <p:to>
                                        <p:strVal val="visible"/>
                                      </p:to>
                                    </p:set>
                                    <p:anim calcmode="lin" valueType="num">
                                      <p:cBhvr>
                                        <p:cTn id="255" dur="3000" fill="hold"/>
                                        <p:tgtEl>
                                          <p:spTgt spid="120"/>
                                        </p:tgtEl>
                                        <p:attrNameLst>
                                          <p:attrName>ppt_x</p:attrName>
                                        </p:attrNameLst>
                                      </p:cBhvr>
                                      <p:tavLst>
                                        <p:tav tm="0">
                                          <p:val>
                                            <p:strVal val="#ppt_x"/>
                                          </p:val>
                                        </p:tav>
                                        <p:tav tm="100000">
                                          <p:val>
                                            <p:strVal val="#ppt_x"/>
                                          </p:val>
                                        </p:tav>
                                      </p:tavLst>
                                    </p:anim>
                                    <p:anim calcmode="lin" valueType="num">
                                      <p:cBhvr>
                                        <p:cTn id="256" dur="3000" fill="hold"/>
                                        <p:tgtEl>
                                          <p:spTgt spid="120"/>
                                        </p:tgtEl>
                                        <p:attrNameLst>
                                          <p:attrName>ppt_y</p:attrName>
                                        </p:attrNameLst>
                                      </p:cBhvr>
                                      <p:tavLst>
                                        <p:tav tm="0">
                                          <p:val>
                                            <p:strVal val="#ppt_y+#ppt_h/2"/>
                                          </p:val>
                                        </p:tav>
                                        <p:tav tm="100000">
                                          <p:val>
                                            <p:strVal val="#ppt_y"/>
                                          </p:val>
                                        </p:tav>
                                      </p:tavLst>
                                    </p:anim>
                                    <p:anim calcmode="lin" valueType="num">
                                      <p:cBhvr>
                                        <p:cTn id="257" dur="3000" fill="hold"/>
                                        <p:tgtEl>
                                          <p:spTgt spid="120"/>
                                        </p:tgtEl>
                                        <p:attrNameLst>
                                          <p:attrName>ppt_w</p:attrName>
                                        </p:attrNameLst>
                                      </p:cBhvr>
                                      <p:tavLst>
                                        <p:tav tm="0">
                                          <p:val>
                                            <p:strVal val="#ppt_w"/>
                                          </p:val>
                                        </p:tav>
                                        <p:tav tm="100000">
                                          <p:val>
                                            <p:strVal val="#ppt_w"/>
                                          </p:val>
                                        </p:tav>
                                      </p:tavLst>
                                    </p:anim>
                                    <p:anim calcmode="lin" valueType="num">
                                      <p:cBhvr>
                                        <p:cTn id="258" dur="3000" fill="hold"/>
                                        <p:tgtEl>
                                          <p:spTgt spid="120"/>
                                        </p:tgtEl>
                                        <p:attrNameLst>
                                          <p:attrName>ppt_h</p:attrName>
                                        </p:attrNameLst>
                                      </p:cBhvr>
                                      <p:tavLst>
                                        <p:tav tm="0">
                                          <p:val>
                                            <p:fltVal val="0"/>
                                          </p:val>
                                        </p:tav>
                                        <p:tav tm="100000">
                                          <p:val>
                                            <p:strVal val="#ppt_h"/>
                                          </p:val>
                                        </p:tav>
                                      </p:tavLst>
                                    </p:anim>
                                  </p:childTnLst>
                                </p:cTn>
                              </p:par>
                              <p:par>
                                <p:cTn id="259" presetID="6" presetClass="emph" presetSubtype="0" fill="hold" grpId="1" nodeType="withEffect">
                                  <p:stCondLst>
                                    <p:cond delay="0"/>
                                  </p:stCondLst>
                                  <p:childTnLst>
                                    <p:animScale>
                                      <p:cBhvr>
                                        <p:cTn id="260" dur="3000" fill="hold"/>
                                        <p:tgtEl>
                                          <p:spTgt spid="120"/>
                                        </p:tgtEl>
                                      </p:cBhvr>
                                      <p:by x="400000" y="100000"/>
                                    </p:animScale>
                                  </p:childTnLst>
                                </p:cTn>
                              </p:par>
                              <p:par>
                                <p:cTn id="261" presetID="17" presetClass="entr" presetSubtype="4" fill="hold" grpId="0" nodeType="withEffect">
                                  <p:stCondLst>
                                    <p:cond delay="0"/>
                                  </p:stCondLst>
                                  <p:childTnLst>
                                    <p:set>
                                      <p:cBhvr>
                                        <p:cTn id="262" dur="1" fill="hold">
                                          <p:stCondLst>
                                            <p:cond delay="0"/>
                                          </p:stCondLst>
                                        </p:cTn>
                                        <p:tgtEl>
                                          <p:spTgt spid="121"/>
                                        </p:tgtEl>
                                        <p:attrNameLst>
                                          <p:attrName>style.visibility</p:attrName>
                                        </p:attrNameLst>
                                      </p:cBhvr>
                                      <p:to>
                                        <p:strVal val="visible"/>
                                      </p:to>
                                    </p:set>
                                    <p:anim calcmode="lin" valueType="num">
                                      <p:cBhvr>
                                        <p:cTn id="263" dur="3000" fill="hold"/>
                                        <p:tgtEl>
                                          <p:spTgt spid="121"/>
                                        </p:tgtEl>
                                        <p:attrNameLst>
                                          <p:attrName>ppt_x</p:attrName>
                                        </p:attrNameLst>
                                      </p:cBhvr>
                                      <p:tavLst>
                                        <p:tav tm="0">
                                          <p:val>
                                            <p:strVal val="#ppt_x"/>
                                          </p:val>
                                        </p:tav>
                                        <p:tav tm="100000">
                                          <p:val>
                                            <p:strVal val="#ppt_x"/>
                                          </p:val>
                                        </p:tav>
                                      </p:tavLst>
                                    </p:anim>
                                    <p:anim calcmode="lin" valueType="num">
                                      <p:cBhvr>
                                        <p:cTn id="264" dur="3000" fill="hold"/>
                                        <p:tgtEl>
                                          <p:spTgt spid="121"/>
                                        </p:tgtEl>
                                        <p:attrNameLst>
                                          <p:attrName>ppt_y</p:attrName>
                                        </p:attrNameLst>
                                      </p:cBhvr>
                                      <p:tavLst>
                                        <p:tav tm="0">
                                          <p:val>
                                            <p:strVal val="#ppt_y+#ppt_h/2"/>
                                          </p:val>
                                        </p:tav>
                                        <p:tav tm="100000">
                                          <p:val>
                                            <p:strVal val="#ppt_y"/>
                                          </p:val>
                                        </p:tav>
                                      </p:tavLst>
                                    </p:anim>
                                    <p:anim calcmode="lin" valueType="num">
                                      <p:cBhvr>
                                        <p:cTn id="265" dur="3000" fill="hold"/>
                                        <p:tgtEl>
                                          <p:spTgt spid="121"/>
                                        </p:tgtEl>
                                        <p:attrNameLst>
                                          <p:attrName>ppt_w</p:attrName>
                                        </p:attrNameLst>
                                      </p:cBhvr>
                                      <p:tavLst>
                                        <p:tav tm="0">
                                          <p:val>
                                            <p:strVal val="#ppt_w"/>
                                          </p:val>
                                        </p:tav>
                                        <p:tav tm="100000">
                                          <p:val>
                                            <p:strVal val="#ppt_w"/>
                                          </p:val>
                                        </p:tav>
                                      </p:tavLst>
                                    </p:anim>
                                    <p:anim calcmode="lin" valueType="num">
                                      <p:cBhvr>
                                        <p:cTn id="266" dur="3000" fill="hold"/>
                                        <p:tgtEl>
                                          <p:spTgt spid="121"/>
                                        </p:tgtEl>
                                        <p:attrNameLst>
                                          <p:attrName>ppt_h</p:attrName>
                                        </p:attrNameLst>
                                      </p:cBhvr>
                                      <p:tavLst>
                                        <p:tav tm="0">
                                          <p:val>
                                            <p:fltVal val="0"/>
                                          </p:val>
                                        </p:tav>
                                        <p:tav tm="100000">
                                          <p:val>
                                            <p:strVal val="#ppt_h"/>
                                          </p:val>
                                        </p:tav>
                                      </p:tavLst>
                                    </p:anim>
                                  </p:childTnLst>
                                </p:cTn>
                              </p:par>
                              <p:par>
                                <p:cTn id="267" presetID="6" presetClass="emph" presetSubtype="0" fill="hold" grpId="1" nodeType="withEffect">
                                  <p:stCondLst>
                                    <p:cond delay="0"/>
                                  </p:stCondLst>
                                  <p:childTnLst>
                                    <p:animScale>
                                      <p:cBhvr>
                                        <p:cTn id="268" dur="3000" fill="hold"/>
                                        <p:tgtEl>
                                          <p:spTgt spid="121"/>
                                        </p:tgtEl>
                                      </p:cBhvr>
                                      <p:by x="400000" y="100000"/>
                                    </p:animScale>
                                  </p:childTnLst>
                                </p:cTn>
                              </p:par>
                              <p:par>
                                <p:cTn id="269" presetID="17" presetClass="entr" presetSubtype="4" fill="hold" grpId="0" nodeType="withEffect">
                                  <p:stCondLst>
                                    <p:cond delay="0"/>
                                  </p:stCondLst>
                                  <p:childTnLst>
                                    <p:set>
                                      <p:cBhvr>
                                        <p:cTn id="270" dur="1" fill="hold">
                                          <p:stCondLst>
                                            <p:cond delay="0"/>
                                          </p:stCondLst>
                                        </p:cTn>
                                        <p:tgtEl>
                                          <p:spTgt spid="122"/>
                                        </p:tgtEl>
                                        <p:attrNameLst>
                                          <p:attrName>style.visibility</p:attrName>
                                        </p:attrNameLst>
                                      </p:cBhvr>
                                      <p:to>
                                        <p:strVal val="visible"/>
                                      </p:to>
                                    </p:set>
                                    <p:anim calcmode="lin" valueType="num">
                                      <p:cBhvr>
                                        <p:cTn id="271" dur="3000" fill="hold"/>
                                        <p:tgtEl>
                                          <p:spTgt spid="122"/>
                                        </p:tgtEl>
                                        <p:attrNameLst>
                                          <p:attrName>ppt_x</p:attrName>
                                        </p:attrNameLst>
                                      </p:cBhvr>
                                      <p:tavLst>
                                        <p:tav tm="0">
                                          <p:val>
                                            <p:strVal val="#ppt_x"/>
                                          </p:val>
                                        </p:tav>
                                        <p:tav tm="100000">
                                          <p:val>
                                            <p:strVal val="#ppt_x"/>
                                          </p:val>
                                        </p:tav>
                                      </p:tavLst>
                                    </p:anim>
                                    <p:anim calcmode="lin" valueType="num">
                                      <p:cBhvr>
                                        <p:cTn id="272" dur="3000" fill="hold"/>
                                        <p:tgtEl>
                                          <p:spTgt spid="122"/>
                                        </p:tgtEl>
                                        <p:attrNameLst>
                                          <p:attrName>ppt_y</p:attrName>
                                        </p:attrNameLst>
                                      </p:cBhvr>
                                      <p:tavLst>
                                        <p:tav tm="0">
                                          <p:val>
                                            <p:strVal val="#ppt_y+#ppt_h/2"/>
                                          </p:val>
                                        </p:tav>
                                        <p:tav tm="100000">
                                          <p:val>
                                            <p:strVal val="#ppt_y"/>
                                          </p:val>
                                        </p:tav>
                                      </p:tavLst>
                                    </p:anim>
                                    <p:anim calcmode="lin" valueType="num">
                                      <p:cBhvr>
                                        <p:cTn id="273" dur="3000" fill="hold"/>
                                        <p:tgtEl>
                                          <p:spTgt spid="122"/>
                                        </p:tgtEl>
                                        <p:attrNameLst>
                                          <p:attrName>ppt_w</p:attrName>
                                        </p:attrNameLst>
                                      </p:cBhvr>
                                      <p:tavLst>
                                        <p:tav tm="0">
                                          <p:val>
                                            <p:strVal val="#ppt_w"/>
                                          </p:val>
                                        </p:tav>
                                        <p:tav tm="100000">
                                          <p:val>
                                            <p:strVal val="#ppt_w"/>
                                          </p:val>
                                        </p:tav>
                                      </p:tavLst>
                                    </p:anim>
                                    <p:anim calcmode="lin" valueType="num">
                                      <p:cBhvr>
                                        <p:cTn id="274" dur="3000" fill="hold"/>
                                        <p:tgtEl>
                                          <p:spTgt spid="122"/>
                                        </p:tgtEl>
                                        <p:attrNameLst>
                                          <p:attrName>ppt_h</p:attrName>
                                        </p:attrNameLst>
                                      </p:cBhvr>
                                      <p:tavLst>
                                        <p:tav tm="0">
                                          <p:val>
                                            <p:fltVal val="0"/>
                                          </p:val>
                                        </p:tav>
                                        <p:tav tm="100000">
                                          <p:val>
                                            <p:strVal val="#ppt_h"/>
                                          </p:val>
                                        </p:tav>
                                      </p:tavLst>
                                    </p:anim>
                                  </p:childTnLst>
                                </p:cTn>
                              </p:par>
                              <p:par>
                                <p:cTn id="275" presetID="6" presetClass="emph" presetSubtype="0" fill="hold" grpId="1" nodeType="withEffect">
                                  <p:stCondLst>
                                    <p:cond delay="0"/>
                                  </p:stCondLst>
                                  <p:childTnLst>
                                    <p:animScale>
                                      <p:cBhvr>
                                        <p:cTn id="276" dur="3000" fill="hold"/>
                                        <p:tgtEl>
                                          <p:spTgt spid="122"/>
                                        </p:tgtEl>
                                      </p:cBhvr>
                                      <p:by x="400000" y="100000"/>
                                    </p:animScale>
                                  </p:childTnLst>
                                </p:cTn>
                              </p:par>
                              <p:par>
                                <p:cTn id="277" presetID="17" presetClass="entr" presetSubtype="4" fill="hold" grpId="0" nodeType="withEffect">
                                  <p:stCondLst>
                                    <p:cond delay="0"/>
                                  </p:stCondLst>
                                  <p:childTnLst>
                                    <p:set>
                                      <p:cBhvr>
                                        <p:cTn id="278" dur="1" fill="hold">
                                          <p:stCondLst>
                                            <p:cond delay="0"/>
                                          </p:stCondLst>
                                        </p:cTn>
                                        <p:tgtEl>
                                          <p:spTgt spid="123"/>
                                        </p:tgtEl>
                                        <p:attrNameLst>
                                          <p:attrName>style.visibility</p:attrName>
                                        </p:attrNameLst>
                                      </p:cBhvr>
                                      <p:to>
                                        <p:strVal val="visible"/>
                                      </p:to>
                                    </p:set>
                                    <p:anim calcmode="lin" valueType="num">
                                      <p:cBhvr>
                                        <p:cTn id="279" dur="3000" fill="hold"/>
                                        <p:tgtEl>
                                          <p:spTgt spid="123"/>
                                        </p:tgtEl>
                                        <p:attrNameLst>
                                          <p:attrName>ppt_x</p:attrName>
                                        </p:attrNameLst>
                                      </p:cBhvr>
                                      <p:tavLst>
                                        <p:tav tm="0">
                                          <p:val>
                                            <p:strVal val="#ppt_x"/>
                                          </p:val>
                                        </p:tav>
                                        <p:tav tm="100000">
                                          <p:val>
                                            <p:strVal val="#ppt_x"/>
                                          </p:val>
                                        </p:tav>
                                      </p:tavLst>
                                    </p:anim>
                                    <p:anim calcmode="lin" valueType="num">
                                      <p:cBhvr>
                                        <p:cTn id="280" dur="3000" fill="hold"/>
                                        <p:tgtEl>
                                          <p:spTgt spid="123"/>
                                        </p:tgtEl>
                                        <p:attrNameLst>
                                          <p:attrName>ppt_y</p:attrName>
                                        </p:attrNameLst>
                                      </p:cBhvr>
                                      <p:tavLst>
                                        <p:tav tm="0">
                                          <p:val>
                                            <p:strVal val="#ppt_y+#ppt_h/2"/>
                                          </p:val>
                                        </p:tav>
                                        <p:tav tm="100000">
                                          <p:val>
                                            <p:strVal val="#ppt_y"/>
                                          </p:val>
                                        </p:tav>
                                      </p:tavLst>
                                    </p:anim>
                                    <p:anim calcmode="lin" valueType="num">
                                      <p:cBhvr>
                                        <p:cTn id="281" dur="3000" fill="hold"/>
                                        <p:tgtEl>
                                          <p:spTgt spid="123"/>
                                        </p:tgtEl>
                                        <p:attrNameLst>
                                          <p:attrName>ppt_w</p:attrName>
                                        </p:attrNameLst>
                                      </p:cBhvr>
                                      <p:tavLst>
                                        <p:tav tm="0">
                                          <p:val>
                                            <p:strVal val="#ppt_w"/>
                                          </p:val>
                                        </p:tav>
                                        <p:tav tm="100000">
                                          <p:val>
                                            <p:strVal val="#ppt_w"/>
                                          </p:val>
                                        </p:tav>
                                      </p:tavLst>
                                    </p:anim>
                                    <p:anim calcmode="lin" valueType="num">
                                      <p:cBhvr>
                                        <p:cTn id="282" dur="3000" fill="hold"/>
                                        <p:tgtEl>
                                          <p:spTgt spid="123"/>
                                        </p:tgtEl>
                                        <p:attrNameLst>
                                          <p:attrName>ppt_h</p:attrName>
                                        </p:attrNameLst>
                                      </p:cBhvr>
                                      <p:tavLst>
                                        <p:tav tm="0">
                                          <p:val>
                                            <p:fltVal val="0"/>
                                          </p:val>
                                        </p:tav>
                                        <p:tav tm="100000">
                                          <p:val>
                                            <p:strVal val="#ppt_h"/>
                                          </p:val>
                                        </p:tav>
                                      </p:tavLst>
                                    </p:anim>
                                  </p:childTnLst>
                                </p:cTn>
                              </p:par>
                              <p:par>
                                <p:cTn id="283" presetID="6" presetClass="emph" presetSubtype="0" fill="hold" grpId="1" nodeType="withEffect">
                                  <p:stCondLst>
                                    <p:cond delay="0"/>
                                  </p:stCondLst>
                                  <p:childTnLst>
                                    <p:animScale>
                                      <p:cBhvr>
                                        <p:cTn id="284" dur="3000" fill="hold"/>
                                        <p:tgtEl>
                                          <p:spTgt spid="123"/>
                                        </p:tgtEl>
                                      </p:cBhvr>
                                      <p:by x="400000" y="100000"/>
                                    </p:animScale>
                                  </p:childTnLst>
                                </p:cTn>
                              </p:par>
                              <p:par>
                                <p:cTn id="285" presetID="17" presetClass="entr" presetSubtype="4" fill="hold" grpId="0" nodeType="withEffect">
                                  <p:stCondLst>
                                    <p:cond delay="0"/>
                                  </p:stCondLst>
                                  <p:childTnLst>
                                    <p:set>
                                      <p:cBhvr>
                                        <p:cTn id="286" dur="1" fill="hold">
                                          <p:stCondLst>
                                            <p:cond delay="0"/>
                                          </p:stCondLst>
                                        </p:cTn>
                                        <p:tgtEl>
                                          <p:spTgt spid="95"/>
                                        </p:tgtEl>
                                        <p:attrNameLst>
                                          <p:attrName>style.visibility</p:attrName>
                                        </p:attrNameLst>
                                      </p:cBhvr>
                                      <p:to>
                                        <p:strVal val="visible"/>
                                      </p:to>
                                    </p:set>
                                    <p:anim calcmode="lin" valueType="num">
                                      <p:cBhvr>
                                        <p:cTn id="287" dur="3000" fill="hold"/>
                                        <p:tgtEl>
                                          <p:spTgt spid="95"/>
                                        </p:tgtEl>
                                        <p:attrNameLst>
                                          <p:attrName>ppt_x</p:attrName>
                                        </p:attrNameLst>
                                      </p:cBhvr>
                                      <p:tavLst>
                                        <p:tav tm="0">
                                          <p:val>
                                            <p:strVal val="#ppt_x"/>
                                          </p:val>
                                        </p:tav>
                                        <p:tav tm="100000">
                                          <p:val>
                                            <p:strVal val="#ppt_x"/>
                                          </p:val>
                                        </p:tav>
                                      </p:tavLst>
                                    </p:anim>
                                    <p:anim calcmode="lin" valueType="num">
                                      <p:cBhvr>
                                        <p:cTn id="288" dur="3000" fill="hold"/>
                                        <p:tgtEl>
                                          <p:spTgt spid="95"/>
                                        </p:tgtEl>
                                        <p:attrNameLst>
                                          <p:attrName>ppt_y</p:attrName>
                                        </p:attrNameLst>
                                      </p:cBhvr>
                                      <p:tavLst>
                                        <p:tav tm="0">
                                          <p:val>
                                            <p:strVal val="#ppt_y+#ppt_h/2"/>
                                          </p:val>
                                        </p:tav>
                                        <p:tav tm="100000">
                                          <p:val>
                                            <p:strVal val="#ppt_y"/>
                                          </p:val>
                                        </p:tav>
                                      </p:tavLst>
                                    </p:anim>
                                    <p:anim calcmode="lin" valueType="num">
                                      <p:cBhvr>
                                        <p:cTn id="289" dur="3000" fill="hold"/>
                                        <p:tgtEl>
                                          <p:spTgt spid="95"/>
                                        </p:tgtEl>
                                        <p:attrNameLst>
                                          <p:attrName>ppt_w</p:attrName>
                                        </p:attrNameLst>
                                      </p:cBhvr>
                                      <p:tavLst>
                                        <p:tav tm="0">
                                          <p:val>
                                            <p:strVal val="#ppt_w"/>
                                          </p:val>
                                        </p:tav>
                                        <p:tav tm="100000">
                                          <p:val>
                                            <p:strVal val="#ppt_w"/>
                                          </p:val>
                                        </p:tav>
                                      </p:tavLst>
                                    </p:anim>
                                    <p:anim calcmode="lin" valueType="num">
                                      <p:cBhvr>
                                        <p:cTn id="290" dur="3000" fill="hold"/>
                                        <p:tgtEl>
                                          <p:spTgt spid="95"/>
                                        </p:tgtEl>
                                        <p:attrNameLst>
                                          <p:attrName>ppt_h</p:attrName>
                                        </p:attrNameLst>
                                      </p:cBhvr>
                                      <p:tavLst>
                                        <p:tav tm="0">
                                          <p:val>
                                            <p:fltVal val="0"/>
                                          </p:val>
                                        </p:tav>
                                        <p:tav tm="100000">
                                          <p:val>
                                            <p:strVal val="#ppt_h"/>
                                          </p:val>
                                        </p:tav>
                                      </p:tavLst>
                                    </p:anim>
                                  </p:childTnLst>
                                </p:cTn>
                              </p:par>
                              <p:par>
                                <p:cTn id="291" presetID="6" presetClass="emph" presetSubtype="0" fill="hold" grpId="1" nodeType="withEffect">
                                  <p:stCondLst>
                                    <p:cond delay="0"/>
                                  </p:stCondLst>
                                  <p:childTnLst>
                                    <p:animScale>
                                      <p:cBhvr>
                                        <p:cTn id="292" dur="3000" fill="hold"/>
                                        <p:tgtEl>
                                          <p:spTgt spid="95"/>
                                        </p:tgtEl>
                                      </p:cBhvr>
                                      <p:by x="400000" y="100000"/>
                                    </p:animScale>
                                  </p:childTnLst>
                                </p:cTn>
                              </p:par>
                              <p:par>
                                <p:cTn id="293" presetID="17" presetClass="entr" presetSubtype="4" fill="hold" grpId="0" nodeType="withEffect">
                                  <p:stCondLst>
                                    <p:cond delay="0"/>
                                  </p:stCondLst>
                                  <p:childTnLst>
                                    <p:set>
                                      <p:cBhvr>
                                        <p:cTn id="294" dur="1" fill="hold">
                                          <p:stCondLst>
                                            <p:cond delay="0"/>
                                          </p:stCondLst>
                                        </p:cTn>
                                        <p:tgtEl>
                                          <p:spTgt spid="94"/>
                                        </p:tgtEl>
                                        <p:attrNameLst>
                                          <p:attrName>style.visibility</p:attrName>
                                        </p:attrNameLst>
                                      </p:cBhvr>
                                      <p:to>
                                        <p:strVal val="visible"/>
                                      </p:to>
                                    </p:set>
                                    <p:anim calcmode="lin" valueType="num">
                                      <p:cBhvr>
                                        <p:cTn id="295" dur="3000" fill="hold"/>
                                        <p:tgtEl>
                                          <p:spTgt spid="94"/>
                                        </p:tgtEl>
                                        <p:attrNameLst>
                                          <p:attrName>ppt_x</p:attrName>
                                        </p:attrNameLst>
                                      </p:cBhvr>
                                      <p:tavLst>
                                        <p:tav tm="0">
                                          <p:val>
                                            <p:strVal val="#ppt_x"/>
                                          </p:val>
                                        </p:tav>
                                        <p:tav tm="100000">
                                          <p:val>
                                            <p:strVal val="#ppt_x"/>
                                          </p:val>
                                        </p:tav>
                                      </p:tavLst>
                                    </p:anim>
                                    <p:anim calcmode="lin" valueType="num">
                                      <p:cBhvr>
                                        <p:cTn id="296" dur="3000" fill="hold"/>
                                        <p:tgtEl>
                                          <p:spTgt spid="94"/>
                                        </p:tgtEl>
                                        <p:attrNameLst>
                                          <p:attrName>ppt_y</p:attrName>
                                        </p:attrNameLst>
                                      </p:cBhvr>
                                      <p:tavLst>
                                        <p:tav tm="0">
                                          <p:val>
                                            <p:strVal val="#ppt_y+#ppt_h/2"/>
                                          </p:val>
                                        </p:tav>
                                        <p:tav tm="100000">
                                          <p:val>
                                            <p:strVal val="#ppt_y"/>
                                          </p:val>
                                        </p:tav>
                                      </p:tavLst>
                                    </p:anim>
                                    <p:anim calcmode="lin" valueType="num">
                                      <p:cBhvr>
                                        <p:cTn id="297" dur="3000" fill="hold"/>
                                        <p:tgtEl>
                                          <p:spTgt spid="94"/>
                                        </p:tgtEl>
                                        <p:attrNameLst>
                                          <p:attrName>ppt_w</p:attrName>
                                        </p:attrNameLst>
                                      </p:cBhvr>
                                      <p:tavLst>
                                        <p:tav tm="0">
                                          <p:val>
                                            <p:strVal val="#ppt_w"/>
                                          </p:val>
                                        </p:tav>
                                        <p:tav tm="100000">
                                          <p:val>
                                            <p:strVal val="#ppt_w"/>
                                          </p:val>
                                        </p:tav>
                                      </p:tavLst>
                                    </p:anim>
                                    <p:anim calcmode="lin" valueType="num">
                                      <p:cBhvr>
                                        <p:cTn id="298" dur="3000" fill="hold"/>
                                        <p:tgtEl>
                                          <p:spTgt spid="94"/>
                                        </p:tgtEl>
                                        <p:attrNameLst>
                                          <p:attrName>ppt_h</p:attrName>
                                        </p:attrNameLst>
                                      </p:cBhvr>
                                      <p:tavLst>
                                        <p:tav tm="0">
                                          <p:val>
                                            <p:fltVal val="0"/>
                                          </p:val>
                                        </p:tav>
                                        <p:tav tm="100000">
                                          <p:val>
                                            <p:strVal val="#ppt_h"/>
                                          </p:val>
                                        </p:tav>
                                      </p:tavLst>
                                    </p:anim>
                                  </p:childTnLst>
                                </p:cTn>
                              </p:par>
                              <p:par>
                                <p:cTn id="299" presetID="6" presetClass="emph" presetSubtype="0" fill="hold" grpId="1" nodeType="withEffect">
                                  <p:stCondLst>
                                    <p:cond delay="0"/>
                                  </p:stCondLst>
                                  <p:childTnLst>
                                    <p:animScale>
                                      <p:cBhvr>
                                        <p:cTn id="300" dur="3000" fill="hold"/>
                                        <p:tgtEl>
                                          <p:spTgt spid="94"/>
                                        </p:tgtEl>
                                      </p:cBhvr>
                                      <p:by x="400000" y="100000"/>
                                    </p:animScale>
                                  </p:childTnLst>
                                </p:cTn>
                              </p:par>
                              <p:par>
                                <p:cTn id="301" presetID="17" presetClass="entr" presetSubtype="4" fill="hold" grpId="0" nodeType="withEffect">
                                  <p:stCondLst>
                                    <p:cond delay="0"/>
                                  </p:stCondLst>
                                  <p:childTnLst>
                                    <p:set>
                                      <p:cBhvr>
                                        <p:cTn id="302" dur="1" fill="hold">
                                          <p:stCondLst>
                                            <p:cond delay="0"/>
                                          </p:stCondLst>
                                        </p:cTn>
                                        <p:tgtEl>
                                          <p:spTgt spid="93"/>
                                        </p:tgtEl>
                                        <p:attrNameLst>
                                          <p:attrName>style.visibility</p:attrName>
                                        </p:attrNameLst>
                                      </p:cBhvr>
                                      <p:to>
                                        <p:strVal val="visible"/>
                                      </p:to>
                                    </p:set>
                                    <p:anim calcmode="lin" valueType="num">
                                      <p:cBhvr>
                                        <p:cTn id="303" dur="3000" fill="hold"/>
                                        <p:tgtEl>
                                          <p:spTgt spid="93"/>
                                        </p:tgtEl>
                                        <p:attrNameLst>
                                          <p:attrName>ppt_x</p:attrName>
                                        </p:attrNameLst>
                                      </p:cBhvr>
                                      <p:tavLst>
                                        <p:tav tm="0">
                                          <p:val>
                                            <p:strVal val="#ppt_x"/>
                                          </p:val>
                                        </p:tav>
                                        <p:tav tm="100000">
                                          <p:val>
                                            <p:strVal val="#ppt_x"/>
                                          </p:val>
                                        </p:tav>
                                      </p:tavLst>
                                    </p:anim>
                                    <p:anim calcmode="lin" valueType="num">
                                      <p:cBhvr>
                                        <p:cTn id="304" dur="3000" fill="hold"/>
                                        <p:tgtEl>
                                          <p:spTgt spid="93"/>
                                        </p:tgtEl>
                                        <p:attrNameLst>
                                          <p:attrName>ppt_y</p:attrName>
                                        </p:attrNameLst>
                                      </p:cBhvr>
                                      <p:tavLst>
                                        <p:tav tm="0">
                                          <p:val>
                                            <p:strVal val="#ppt_y+#ppt_h/2"/>
                                          </p:val>
                                        </p:tav>
                                        <p:tav tm="100000">
                                          <p:val>
                                            <p:strVal val="#ppt_y"/>
                                          </p:val>
                                        </p:tav>
                                      </p:tavLst>
                                    </p:anim>
                                    <p:anim calcmode="lin" valueType="num">
                                      <p:cBhvr>
                                        <p:cTn id="305" dur="3000" fill="hold"/>
                                        <p:tgtEl>
                                          <p:spTgt spid="93"/>
                                        </p:tgtEl>
                                        <p:attrNameLst>
                                          <p:attrName>ppt_w</p:attrName>
                                        </p:attrNameLst>
                                      </p:cBhvr>
                                      <p:tavLst>
                                        <p:tav tm="0">
                                          <p:val>
                                            <p:strVal val="#ppt_w"/>
                                          </p:val>
                                        </p:tav>
                                        <p:tav tm="100000">
                                          <p:val>
                                            <p:strVal val="#ppt_w"/>
                                          </p:val>
                                        </p:tav>
                                      </p:tavLst>
                                    </p:anim>
                                    <p:anim calcmode="lin" valueType="num">
                                      <p:cBhvr>
                                        <p:cTn id="306" dur="3000" fill="hold"/>
                                        <p:tgtEl>
                                          <p:spTgt spid="93"/>
                                        </p:tgtEl>
                                        <p:attrNameLst>
                                          <p:attrName>ppt_h</p:attrName>
                                        </p:attrNameLst>
                                      </p:cBhvr>
                                      <p:tavLst>
                                        <p:tav tm="0">
                                          <p:val>
                                            <p:fltVal val="0"/>
                                          </p:val>
                                        </p:tav>
                                        <p:tav tm="100000">
                                          <p:val>
                                            <p:strVal val="#ppt_h"/>
                                          </p:val>
                                        </p:tav>
                                      </p:tavLst>
                                    </p:anim>
                                  </p:childTnLst>
                                </p:cTn>
                              </p:par>
                              <p:par>
                                <p:cTn id="307" presetID="6" presetClass="emph" presetSubtype="0" fill="hold" grpId="1" nodeType="withEffect">
                                  <p:stCondLst>
                                    <p:cond delay="0"/>
                                  </p:stCondLst>
                                  <p:childTnLst>
                                    <p:animScale>
                                      <p:cBhvr>
                                        <p:cTn id="308" dur="3000" fill="hold"/>
                                        <p:tgtEl>
                                          <p:spTgt spid="93"/>
                                        </p:tgtEl>
                                      </p:cBhvr>
                                      <p:by x="400000" y="100000"/>
                                    </p:animScale>
                                  </p:childTnLst>
                                </p:cTn>
                              </p:par>
                              <p:par>
                                <p:cTn id="309" presetID="17" presetClass="entr" presetSubtype="4" fill="hold" grpId="0"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3000" fill="hold"/>
                                        <p:tgtEl>
                                          <p:spTgt spid="92"/>
                                        </p:tgtEl>
                                        <p:attrNameLst>
                                          <p:attrName>ppt_x</p:attrName>
                                        </p:attrNameLst>
                                      </p:cBhvr>
                                      <p:tavLst>
                                        <p:tav tm="0">
                                          <p:val>
                                            <p:strVal val="#ppt_x"/>
                                          </p:val>
                                        </p:tav>
                                        <p:tav tm="100000">
                                          <p:val>
                                            <p:strVal val="#ppt_x"/>
                                          </p:val>
                                        </p:tav>
                                      </p:tavLst>
                                    </p:anim>
                                    <p:anim calcmode="lin" valueType="num">
                                      <p:cBhvr>
                                        <p:cTn id="312" dur="3000" fill="hold"/>
                                        <p:tgtEl>
                                          <p:spTgt spid="92"/>
                                        </p:tgtEl>
                                        <p:attrNameLst>
                                          <p:attrName>ppt_y</p:attrName>
                                        </p:attrNameLst>
                                      </p:cBhvr>
                                      <p:tavLst>
                                        <p:tav tm="0">
                                          <p:val>
                                            <p:strVal val="#ppt_y+#ppt_h/2"/>
                                          </p:val>
                                        </p:tav>
                                        <p:tav tm="100000">
                                          <p:val>
                                            <p:strVal val="#ppt_y"/>
                                          </p:val>
                                        </p:tav>
                                      </p:tavLst>
                                    </p:anim>
                                    <p:anim calcmode="lin" valueType="num">
                                      <p:cBhvr>
                                        <p:cTn id="313" dur="3000" fill="hold"/>
                                        <p:tgtEl>
                                          <p:spTgt spid="92"/>
                                        </p:tgtEl>
                                        <p:attrNameLst>
                                          <p:attrName>ppt_w</p:attrName>
                                        </p:attrNameLst>
                                      </p:cBhvr>
                                      <p:tavLst>
                                        <p:tav tm="0">
                                          <p:val>
                                            <p:strVal val="#ppt_w"/>
                                          </p:val>
                                        </p:tav>
                                        <p:tav tm="100000">
                                          <p:val>
                                            <p:strVal val="#ppt_w"/>
                                          </p:val>
                                        </p:tav>
                                      </p:tavLst>
                                    </p:anim>
                                    <p:anim calcmode="lin" valueType="num">
                                      <p:cBhvr>
                                        <p:cTn id="314" dur="3000" fill="hold"/>
                                        <p:tgtEl>
                                          <p:spTgt spid="92"/>
                                        </p:tgtEl>
                                        <p:attrNameLst>
                                          <p:attrName>ppt_h</p:attrName>
                                        </p:attrNameLst>
                                      </p:cBhvr>
                                      <p:tavLst>
                                        <p:tav tm="0">
                                          <p:val>
                                            <p:fltVal val="0"/>
                                          </p:val>
                                        </p:tav>
                                        <p:tav tm="100000">
                                          <p:val>
                                            <p:strVal val="#ppt_h"/>
                                          </p:val>
                                        </p:tav>
                                      </p:tavLst>
                                    </p:anim>
                                  </p:childTnLst>
                                </p:cTn>
                              </p:par>
                              <p:par>
                                <p:cTn id="315" presetID="6" presetClass="emph" presetSubtype="0" fill="hold" grpId="1" nodeType="withEffect">
                                  <p:stCondLst>
                                    <p:cond delay="0"/>
                                  </p:stCondLst>
                                  <p:childTnLst>
                                    <p:animScale>
                                      <p:cBhvr>
                                        <p:cTn id="316" dur="3000" fill="hold"/>
                                        <p:tgtEl>
                                          <p:spTgt spid="92"/>
                                        </p:tgtEl>
                                      </p:cBhvr>
                                      <p:by x="400000" y="100000"/>
                                    </p:animScale>
                                  </p:childTnLst>
                                </p:cTn>
                              </p:par>
                              <p:par>
                                <p:cTn id="317" presetID="17" presetClass="entr" presetSubtype="4" fill="hold" grpId="0" nodeType="withEffect">
                                  <p:stCondLst>
                                    <p:cond delay="0"/>
                                  </p:stCondLst>
                                  <p:childTnLst>
                                    <p:set>
                                      <p:cBhvr>
                                        <p:cTn id="318" dur="1" fill="hold">
                                          <p:stCondLst>
                                            <p:cond delay="0"/>
                                          </p:stCondLst>
                                        </p:cTn>
                                        <p:tgtEl>
                                          <p:spTgt spid="91"/>
                                        </p:tgtEl>
                                        <p:attrNameLst>
                                          <p:attrName>style.visibility</p:attrName>
                                        </p:attrNameLst>
                                      </p:cBhvr>
                                      <p:to>
                                        <p:strVal val="visible"/>
                                      </p:to>
                                    </p:set>
                                    <p:anim calcmode="lin" valueType="num">
                                      <p:cBhvr>
                                        <p:cTn id="319" dur="3000" fill="hold"/>
                                        <p:tgtEl>
                                          <p:spTgt spid="91"/>
                                        </p:tgtEl>
                                        <p:attrNameLst>
                                          <p:attrName>ppt_x</p:attrName>
                                        </p:attrNameLst>
                                      </p:cBhvr>
                                      <p:tavLst>
                                        <p:tav tm="0">
                                          <p:val>
                                            <p:strVal val="#ppt_x"/>
                                          </p:val>
                                        </p:tav>
                                        <p:tav tm="100000">
                                          <p:val>
                                            <p:strVal val="#ppt_x"/>
                                          </p:val>
                                        </p:tav>
                                      </p:tavLst>
                                    </p:anim>
                                    <p:anim calcmode="lin" valueType="num">
                                      <p:cBhvr>
                                        <p:cTn id="320" dur="3000" fill="hold"/>
                                        <p:tgtEl>
                                          <p:spTgt spid="91"/>
                                        </p:tgtEl>
                                        <p:attrNameLst>
                                          <p:attrName>ppt_y</p:attrName>
                                        </p:attrNameLst>
                                      </p:cBhvr>
                                      <p:tavLst>
                                        <p:tav tm="0">
                                          <p:val>
                                            <p:strVal val="#ppt_y+#ppt_h/2"/>
                                          </p:val>
                                        </p:tav>
                                        <p:tav tm="100000">
                                          <p:val>
                                            <p:strVal val="#ppt_y"/>
                                          </p:val>
                                        </p:tav>
                                      </p:tavLst>
                                    </p:anim>
                                    <p:anim calcmode="lin" valueType="num">
                                      <p:cBhvr>
                                        <p:cTn id="321" dur="3000" fill="hold"/>
                                        <p:tgtEl>
                                          <p:spTgt spid="91"/>
                                        </p:tgtEl>
                                        <p:attrNameLst>
                                          <p:attrName>ppt_w</p:attrName>
                                        </p:attrNameLst>
                                      </p:cBhvr>
                                      <p:tavLst>
                                        <p:tav tm="0">
                                          <p:val>
                                            <p:strVal val="#ppt_w"/>
                                          </p:val>
                                        </p:tav>
                                        <p:tav tm="100000">
                                          <p:val>
                                            <p:strVal val="#ppt_w"/>
                                          </p:val>
                                        </p:tav>
                                      </p:tavLst>
                                    </p:anim>
                                    <p:anim calcmode="lin" valueType="num">
                                      <p:cBhvr>
                                        <p:cTn id="322" dur="3000" fill="hold"/>
                                        <p:tgtEl>
                                          <p:spTgt spid="91"/>
                                        </p:tgtEl>
                                        <p:attrNameLst>
                                          <p:attrName>ppt_h</p:attrName>
                                        </p:attrNameLst>
                                      </p:cBhvr>
                                      <p:tavLst>
                                        <p:tav tm="0">
                                          <p:val>
                                            <p:fltVal val="0"/>
                                          </p:val>
                                        </p:tav>
                                        <p:tav tm="100000">
                                          <p:val>
                                            <p:strVal val="#ppt_h"/>
                                          </p:val>
                                        </p:tav>
                                      </p:tavLst>
                                    </p:anim>
                                  </p:childTnLst>
                                </p:cTn>
                              </p:par>
                              <p:par>
                                <p:cTn id="323" presetID="6" presetClass="emph" presetSubtype="0" fill="hold" grpId="1" nodeType="withEffect">
                                  <p:stCondLst>
                                    <p:cond delay="0"/>
                                  </p:stCondLst>
                                  <p:childTnLst>
                                    <p:animScale>
                                      <p:cBhvr>
                                        <p:cTn id="324" dur="3000" fill="hold"/>
                                        <p:tgtEl>
                                          <p:spTgt spid="91"/>
                                        </p:tgtEl>
                                      </p:cBhvr>
                                      <p:by x="400000" y="100000"/>
                                    </p:animScale>
                                  </p:childTnLst>
                                </p:cTn>
                              </p:par>
                              <p:par>
                                <p:cTn id="325" presetID="17" presetClass="entr" presetSubtype="4" fill="hold" grpId="0" nodeType="withEffect">
                                  <p:stCondLst>
                                    <p:cond delay="0"/>
                                  </p:stCondLst>
                                  <p:childTnLst>
                                    <p:set>
                                      <p:cBhvr>
                                        <p:cTn id="326" dur="1" fill="hold">
                                          <p:stCondLst>
                                            <p:cond delay="0"/>
                                          </p:stCondLst>
                                        </p:cTn>
                                        <p:tgtEl>
                                          <p:spTgt spid="89"/>
                                        </p:tgtEl>
                                        <p:attrNameLst>
                                          <p:attrName>style.visibility</p:attrName>
                                        </p:attrNameLst>
                                      </p:cBhvr>
                                      <p:to>
                                        <p:strVal val="visible"/>
                                      </p:to>
                                    </p:set>
                                    <p:anim calcmode="lin" valueType="num">
                                      <p:cBhvr>
                                        <p:cTn id="327" dur="3000" fill="hold"/>
                                        <p:tgtEl>
                                          <p:spTgt spid="89"/>
                                        </p:tgtEl>
                                        <p:attrNameLst>
                                          <p:attrName>ppt_x</p:attrName>
                                        </p:attrNameLst>
                                      </p:cBhvr>
                                      <p:tavLst>
                                        <p:tav tm="0">
                                          <p:val>
                                            <p:strVal val="#ppt_x"/>
                                          </p:val>
                                        </p:tav>
                                        <p:tav tm="100000">
                                          <p:val>
                                            <p:strVal val="#ppt_x"/>
                                          </p:val>
                                        </p:tav>
                                      </p:tavLst>
                                    </p:anim>
                                    <p:anim calcmode="lin" valueType="num">
                                      <p:cBhvr>
                                        <p:cTn id="328" dur="3000" fill="hold"/>
                                        <p:tgtEl>
                                          <p:spTgt spid="89"/>
                                        </p:tgtEl>
                                        <p:attrNameLst>
                                          <p:attrName>ppt_y</p:attrName>
                                        </p:attrNameLst>
                                      </p:cBhvr>
                                      <p:tavLst>
                                        <p:tav tm="0">
                                          <p:val>
                                            <p:strVal val="#ppt_y+#ppt_h/2"/>
                                          </p:val>
                                        </p:tav>
                                        <p:tav tm="100000">
                                          <p:val>
                                            <p:strVal val="#ppt_y"/>
                                          </p:val>
                                        </p:tav>
                                      </p:tavLst>
                                    </p:anim>
                                    <p:anim calcmode="lin" valueType="num">
                                      <p:cBhvr>
                                        <p:cTn id="329" dur="3000" fill="hold"/>
                                        <p:tgtEl>
                                          <p:spTgt spid="89"/>
                                        </p:tgtEl>
                                        <p:attrNameLst>
                                          <p:attrName>ppt_w</p:attrName>
                                        </p:attrNameLst>
                                      </p:cBhvr>
                                      <p:tavLst>
                                        <p:tav tm="0">
                                          <p:val>
                                            <p:strVal val="#ppt_w"/>
                                          </p:val>
                                        </p:tav>
                                        <p:tav tm="100000">
                                          <p:val>
                                            <p:strVal val="#ppt_w"/>
                                          </p:val>
                                        </p:tav>
                                      </p:tavLst>
                                    </p:anim>
                                    <p:anim calcmode="lin" valueType="num">
                                      <p:cBhvr>
                                        <p:cTn id="330" dur="3000" fill="hold"/>
                                        <p:tgtEl>
                                          <p:spTgt spid="89"/>
                                        </p:tgtEl>
                                        <p:attrNameLst>
                                          <p:attrName>ppt_h</p:attrName>
                                        </p:attrNameLst>
                                      </p:cBhvr>
                                      <p:tavLst>
                                        <p:tav tm="0">
                                          <p:val>
                                            <p:fltVal val="0"/>
                                          </p:val>
                                        </p:tav>
                                        <p:tav tm="100000">
                                          <p:val>
                                            <p:strVal val="#ppt_h"/>
                                          </p:val>
                                        </p:tav>
                                      </p:tavLst>
                                    </p:anim>
                                  </p:childTnLst>
                                </p:cTn>
                              </p:par>
                              <p:par>
                                <p:cTn id="331" presetID="6" presetClass="emph" presetSubtype="0" fill="hold" grpId="1" nodeType="withEffect">
                                  <p:stCondLst>
                                    <p:cond delay="0"/>
                                  </p:stCondLst>
                                  <p:childTnLst>
                                    <p:animScale>
                                      <p:cBhvr>
                                        <p:cTn id="332" dur="3000" fill="hold"/>
                                        <p:tgtEl>
                                          <p:spTgt spid="89"/>
                                        </p:tgtEl>
                                      </p:cBhvr>
                                      <p:by x="400000" y="100000"/>
                                    </p:animScale>
                                  </p:childTnLst>
                                </p:cTn>
                              </p:par>
                              <p:par>
                                <p:cTn id="333" presetID="17" presetClass="entr" presetSubtype="4" fill="hold" grpId="0" nodeType="withEffect">
                                  <p:stCondLst>
                                    <p:cond delay="0"/>
                                  </p:stCondLst>
                                  <p:childTnLst>
                                    <p:set>
                                      <p:cBhvr>
                                        <p:cTn id="334" dur="1" fill="hold">
                                          <p:stCondLst>
                                            <p:cond delay="0"/>
                                          </p:stCondLst>
                                        </p:cTn>
                                        <p:tgtEl>
                                          <p:spTgt spid="87"/>
                                        </p:tgtEl>
                                        <p:attrNameLst>
                                          <p:attrName>style.visibility</p:attrName>
                                        </p:attrNameLst>
                                      </p:cBhvr>
                                      <p:to>
                                        <p:strVal val="visible"/>
                                      </p:to>
                                    </p:set>
                                    <p:anim calcmode="lin" valueType="num">
                                      <p:cBhvr>
                                        <p:cTn id="335" dur="3000" fill="hold"/>
                                        <p:tgtEl>
                                          <p:spTgt spid="87"/>
                                        </p:tgtEl>
                                        <p:attrNameLst>
                                          <p:attrName>ppt_x</p:attrName>
                                        </p:attrNameLst>
                                      </p:cBhvr>
                                      <p:tavLst>
                                        <p:tav tm="0">
                                          <p:val>
                                            <p:strVal val="#ppt_x"/>
                                          </p:val>
                                        </p:tav>
                                        <p:tav tm="100000">
                                          <p:val>
                                            <p:strVal val="#ppt_x"/>
                                          </p:val>
                                        </p:tav>
                                      </p:tavLst>
                                    </p:anim>
                                    <p:anim calcmode="lin" valueType="num">
                                      <p:cBhvr>
                                        <p:cTn id="336" dur="3000" fill="hold"/>
                                        <p:tgtEl>
                                          <p:spTgt spid="87"/>
                                        </p:tgtEl>
                                        <p:attrNameLst>
                                          <p:attrName>ppt_y</p:attrName>
                                        </p:attrNameLst>
                                      </p:cBhvr>
                                      <p:tavLst>
                                        <p:tav tm="0">
                                          <p:val>
                                            <p:strVal val="#ppt_y+#ppt_h/2"/>
                                          </p:val>
                                        </p:tav>
                                        <p:tav tm="100000">
                                          <p:val>
                                            <p:strVal val="#ppt_y"/>
                                          </p:val>
                                        </p:tav>
                                      </p:tavLst>
                                    </p:anim>
                                    <p:anim calcmode="lin" valueType="num">
                                      <p:cBhvr>
                                        <p:cTn id="337" dur="3000" fill="hold"/>
                                        <p:tgtEl>
                                          <p:spTgt spid="87"/>
                                        </p:tgtEl>
                                        <p:attrNameLst>
                                          <p:attrName>ppt_w</p:attrName>
                                        </p:attrNameLst>
                                      </p:cBhvr>
                                      <p:tavLst>
                                        <p:tav tm="0">
                                          <p:val>
                                            <p:strVal val="#ppt_w"/>
                                          </p:val>
                                        </p:tav>
                                        <p:tav tm="100000">
                                          <p:val>
                                            <p:strVal val="#ppt_w"/>
                                          </p:val>
                                        </p:tav>
                                      </p:tavLst>
                                    </p:anim>
                                    <p:anim calcmode="lin" valueType="num">
                                      <p:cBhvr>
                                        <p:cTn id="338" dur="3000" fill="hold"/>
                                        <p:tgtEl>
                                          <p:spTgt spid="87"/>
                                        </p:tgtEl>
                                        <p:attrNameLst>
                                          <p:attrName>ppt_h</p:attrName>
                                        </p:attrNameLst>
                                      </p:cBhvr>
                                      <p:tavLst>
                                        <p:tav tm="0">
                                          <p:val>
                                            <p:fltVal val="0"/>
                                          </p:val>
                                        </p:tav>
                                        <p:tav tm="100000">
                                          <p:val>
                                            <p:strVal val="#ppt_h"/>
                                          </p:val>
                                        </p:tav>
                                      </p:tavLst>
                                    </p:anim>
                                  </p:childTnLst>
                                </p:cTn>
                              </p:par>
                              <p:par>
                                <p:cTn id="339" presetID="6" presetClass="emph" presetSubtype="0" fill="hold" grpId="1" nodeType="withEffect">
                                  <p:stCondLst>
                                    <p:cond delay="0"/>
                                  </p:stCondLst>
                                  <p:childTnLst>
                                    <p:animScale>
                                      <p:cBhvr>
                                        <p:cTn id="340" dur="3000" fill="hold"/>
                                        <p:tgtEl>
                                          <p:spTgt spid="87"/>
                                        </p:tgtEl>
                                      </p:cBhvr>
                                      <p:by x="400000" y="100000"/>
                                    </p:animScale>
                                  </p:childTnLst>
                                </p:cTn>
                              </p:par>
                              <p:par>
                                <p:cTn id="341" presetID="17" presetClass="entr" presetSubtype="4" fill="hold" grpId="0" nodeType="withEffect">
                                  <p:stCondLst>
                                    <p:cond delay="0"/>
                                  </p:stCondLst>
                                  <p:childTnLst>
                                    <p:set>
                                      <p:cBhvr>
                                        <p:cTn id="342" dur="1" fill="hold">
                                          <p:stCondLst>
                                            <p:cond delay="0"/>
                                          </p:stCondLst>
                                        </p:cTn>
                                        <p:tgtEl>
                                          <p:spTgt spid="86"/>
                                        </p:tgtEl>
                                        <p:attrNameLst>
                                          <p:attrName>style.visibility</p:attrName>
                                        </p:attrNameLst>
                                      </p:cBhvr>
                                      <p:to>
                                        <p:strVal val="visible"/>
                                      </p:to>
                                    </p:set>
                                    <p:anim calcmode="lin" valueType="num">
                                      <p:cBhvr>
                                        <p:cTn id="343" dur="3000" fill="hold"/>
                                        <p:tgtEl>
                                          <p:spTgt spid="86"/>
                                        </p:tgtEl>
                                        <p:attrNameLst>
                                          <p:attrName>ppt_x</p:attrName>
                                        </p:attrNameLst>
                                      </p:cBhvr>
                                      <p:tavLst>
                                        <p:tav tm="0">
                                          <p:val>
                                            <p:strVal val="#ppt_x"/>
                                          </p:val>
                                        </p:tav>
                                        <p:tav tm="100000">
                                          <p:val>
                                            <p:strVal val="#ppt_x"/>
                                          </p:val>
                                        </p:tav>
                                      </p:tavLst>
                                    </p:anim>
                                    <p:anim calcmode="lin" valueType="num">
                                      <p:cBhvr>
                                        <p:cTn id="344" dur="3000" fill="hold"/>
                                        <p:tgtEl>
                                          <p:spTgt spid="86"/>
                                        </p:tgtEl>
                                        <p:attrNameLst>
                                          <p:attrName>ppt_y</p:attrName>
                                        </p:attrNameLst>
                                      </p:cBhvr>
                                      <p:tavLst>
                                        <p:tav tm="0">
                                          <p:val>
                                            <p:strVal val="#ppt_y+#ppt_h/2"/>
                                          </p:val>
                                        </p:tav>
                                        <p:tav tm="100000">
                                          <p:val>
                                            <p:strVal val="#ppt_y"/>
                                          </p:val>
                                        </p:tav>
                                      </p:tavLst>
                                    </p:anim>
                                    <p:anim calcmode="lin" valueType="num">
                                      <p:cBhvr>
                                        <p:cTn id="345" dur="3000" fill="hold"/>
                                        <p:tgtEl>
                                          <p:spTgt spid="86"/>
                                        </p:tgtEl>
                                        <p:attrNameLst>
                                          <p:attrName>ppt_w</p:attrName>
                                        </p:attrNameLst>
                                      </p:cBhvr>
                                      <p:tavLst>
                                        <p:tav tm="0">
                                          <p:val>
                                            <p:strVal val="#ppt_w"/>
                                          </p:val>
                                        </p:tav>
                                        <p:tav tm="100000">
                                          <p:val>
                                            <p:strVal val="#ppt_w"/>
                                          </p:val>
                                        </p:tav>
                                      </p:tavLst>
                                    </p:anim>
                                    <p:anim calcmode="lin" valueType="num">
                                      <p:cBhvr>
                                        <p:cTn id="346" dur="3000" fill="hold"/>
                                        <p:tgtEl>
                                          <p:spTgt spid="86"/>
                                        </p:tgtEl>
                                        <p:attrNameLst>
                                          <p:attrName>ppt_h</p:attrName>
                                        </p:attrNameLst>
                                      </p:cBhvr>
                                      <p:tavLst>
                                        <p:tav tm="0">
                                          <p:val>
                                            <p:fltVal val="0"/>
                                          </p:val>
                                        </p:tav>
                                        <p:tav tm="100000">
                                          <p:val>
                                            <p:strVal val="#ppt_h"/>
                                          </p:val>
                                        </p:tav>
                                      </p:tavLst>
                                    </p:anim>
                                  </p:childTnLst>
                                </p:cTn>
                              </p:par>
                              <p:par>
                                <p:cTn id="347" presetID="6" presetClass="emph" presetSubtype="0" fill="hold" grpId="1" nodeType="withEffect">
                                  <p:stCondLst>
                                    <p:cond delay="0"/>
                                  </p:stCondLst>
                                  <p:childTnLst>
                                    <p:animScale>
                                      <p:cBhvr>
                                        <p:cTn id="348" dur="3000" fill="hold"/>
                                        <p:tgtEl>
                                          <p:spTgt spid="86"/>
                                        </p:tgtEl>
                                      </p:cBhvr>
                                      <p:by x="400000" y="100000"/>
                                    </p:animScale>
                                  </p:childTnLst>
                                </p:cTn>
                              </p:par>
                              <p:par>
                                <p:cTn id="349" presetID="17" presetClass="entr" presetSubtype="4" fill="hold" grpId="0" nodeType="withEffect">
                                  <p:stCondLst>
                                    <p:cond delay="0"/>
                                  </p:stCondLst>
                                  <p:childTnLst>
                                    <p:set>
                                      <p:cBhvr>
                                        <p:cTn id="350" dur="1" fill="hold">
                                          <p:stCondLst>
                                            <p:cond delay="0"/>
                                          </p:stCondLst>
                                        </p:cTn>
                                        <p:tgtEl>
                                          <p:spTgt spid="85"/>
                                        </p:tgtEl>
                                        <p:attrNameLst>
                                          <p:attrName>style.visibility</p:attrName>
                                        </p:attrNameLst>
                                      </p:cBhvr>
                                      <p:to>
                                        <p:strVal val="visible"/>
                                      </p:to>
                                    </p:set>
                                    <p:anim calcmode="lin" valueType="num">
                                      <p:cBhvr>
                                        <p:cTn id="351" dur="3000" fill="hold"/>
                                        <p:tgtEl>
                                          <p:spTgt spid="85"/>
                                        </p:tgtEl>
                                        <p:attrNameLst>
                                          <p:attrName>ppt_x</p:attrName>
                                        </p:attrNameLst>
                                      </p:cBhvr>
                                      <p:tavLst>
                                        <p:tav tm="0">
                                          <p:val>
                                            <p:strVal val="#ppt_x"/>
                                          </p:val>
                                        </p:tav>
                                        <p:tav tm="100000">
                                          <p:val>
                                            <p:strVal val="#ppt_x"/>
                                          </p:val>
                                        </p:tav>
                                      </p:tavLst>
                                    </p:anim>
                                    <p:anim calcmode="lin" valueType="num">
                                      <p:cBhvr>
                                        <p:cTn id="352" dur="3000" fill="hold"/>
                                        <p:tgtEl>
                                          <p:spTgt spid="85"/>
                                        </p:tgtEl>
                                        <p:attrNameLst>
                                          <p:attrName>ppt_y</p:attrName>
                                        </p:attrNameLst>
                                      </p:cBhvr>
                                      <p:tavLst>
                                        <p:tav tm="0">
                                          <p:val>
                                            <p:strVal val="#ppt_y+#ppt_h/2"/>
                                          </p:val>
                                        </p:tav>
                                        <p:tav tm="100000">
                                          <p:val>
                                            <p:strVal val="#ppt_y"/>
                                          </p:val>
                                        </p:tav>
                                      </p:tavLst>
                                    </p:anim>
                                    <p:anim calcmode="lin" valueType="num">
                                      <p:cBhvr>
                                        <p:cTn id="353" dur="3000" fill="hold"/>
                                        <p:tgtEl>
                                          <p:spTgt spid="85"/>
                                        </p:tgtEl>
                                        <p:attrNameLst>
                                          <p:attrName>ppt_w</p:attrName>
                                        </p:attrNameLst>
                                      </p:cBhvr>
                                      <p:tavLst>
                                        <p:tav tm="0">
                                          <p:val>
                                            <p:strVal val="#ppt_w"/>
                                          </p:val>
                                        </p:tav>
                                        <p:tav tm="100000">
                                          <p:val>
                                            <p:strVal val="#ppt_w"/>
                                          </p:val>
                                        </p:tav>
                                      </p:tavLst>
                                    </p:anim>
                                    <p:anim calcmode="lin" valueType="num">
                                      <p:cBhvr>
                                        <p:cTn id="354" dur="3000" fill="hold"/>
                                        <p:tgtEl>
                                          <p:spTgt spid="85"/>
                                        </p:tgtEl>
                                        <p:attrNameLst>
                                          <p:attrName>ppt_h</p:attrName>
                                        </p:attrNameLst>
                                      </p:cBhvr>
                                      <p:tavLst>
                                        <p:tav tm="0">
                                          <p:val>
                                            <p:fltVal val="0"/>
                                          </p:val>
                                        </p:tav>
                                        <p:tav tm="100000">
                                          <p:val>
                                            <p:strVal val="#ppt_h"/>
                                          </p:val>
                                        </p:tav>
                                      </p:tavLst>
                                    </p:anim>
                                  </p:childTnLst>
                                </p:cTn>
                              </p:par>
                              <p:par>
                                <p:cTn id="355" presetID="6" presetClass="emph" presetSubtype="0" fill="hold" grpId="1" nodeType="withEffect">
                                  <p:stCondLst>
                                    <p:cond delay="0"/>
                                  </p:stCondLst>
                                  <p:childTnLst>
                                    <p:animScale>
                                      <p:cBhvr>
                                        <p:cTn id="356" dur="3000" fill="hold"/>
                                        <p:tgtEl>
                                          <p:spTgt spid="85"/>
                                        </p:tgtEl>
                                      </p:cBhvr>
                                      <p:by x="400000" y="100000"/>
                                    </p:animScale>
                                  </p:childTnLst>
                                </p:cTn>
                              </p:par>
                              <p:par>
                                <p:cTn id="357" presetID="17" presetClass="entr" presetSubtype="4" fill="hold" grpId="0" nodeType="withEffect">
                                  <p:stCondLst>
                                    <p:cond delay="0"/>
                                  </p:stCondLst>
                                  <p:childTnLst>
                                    <p:set>
                                      <p:cBhvr>
                                        <p:cTn id="358" dur="1" fill="hold">
                                          <p:stCondLst>
                                            <p:cond delay="0"/>
                                          </p:stCondLst>
                                        </p:cTn>
                                        <p:tgtEl>
                                          <p:spTgt spid="84"/>
                                        </p:tgtEl>
                                        <p:attrNameLst>
                                          <p:attrName>style.visibility</p:attrName>
                                        </p:attrNameLst>
                                      </p:cBhvr>
                                      <p:to>
                                        <p:strVal val="visible"/>
                                      </p:to>
                                    </p:set>
                                    <p:anim calcmode="lin" valueType="num">
                                      <p:cBhvr>
                                        <p:cTn id="359" dur="3000" fill="hold"/>
                                        <p:tgtEl>
                                          <p:spTgt spid="84"/>
                                        </p:tgtEl>
                                        <p:attrNameLst>
                                          <p:attrName>ppt_x</p:attrName>
                                        </p:attrNameLst>
                                      </p:cBhvr>
                                      <p:tavLst>
                                        <p:tav tm="0">
                                          <p:val>
                                            <p:strVal val="#ppt_x"/>
                                          </p:val>
                                        </p:tav>
                                        <p:tav tm="100000">
                                          <p:val>
                                            <p:strVal val="#ppt_x"/>
                                          </p:val>
                                        </p:tav>
                                      </p:tavLst>
                                    </p:anim>
                                    <p:anim calcmode="lin" valueType="num">
                                      <p:cBhvr>
                                        <p:cTn id="360" dur="3000" fill="hold"/>
                                        <p:tgtEl>
                                          <p:spTgt spid="84"/>
                                        </p:tgtEl>
                                        <p:attrNameLst>
                                          <p:attrName>ppt_y</p:attrName>
                                        </p:attrNameLst>
                                      </p:cBhvr>
                                      <p:tavLst>
                                        <p:tav tm="0">
                                          <p:val>
                                            <p:strVal val="#ppt_y+#ppt_h/2"/>
                                          </p:val>
                                        </p:tav>
                                        <p:tav tm="100000">
                                          <p:val>
                                            <p:strVal val="#ppt_y"/>
                                          </p:val>
                                        </p:tav>
                                      </p:tavLst>
                                    </p:anim>
                                    <p:anim calcmode="lin" valueType="num">
                                      <p:cBhvr>
                                        <p:cTn id="361" dur="3000" fill="hold"/>
                                        <p:tgtEl>
                                          <p:spTgt spid="84"/>
                                        </p:tgtEl>
                                        <p:attrNameLst>
                                          <p:attrName>ppt_w</p:attrName>
                                        </p:attrNameLst>
                                      </p:cBhvr>
                                      <p:tavLst>
                                        <p:tav tm="0">
                                          <p:val>
                                            <p:strVal val="#ppt_w"/>
                                          </p:val>
                                        </p:tav>
                                        <p:tav tm="100000">
                                          <p:val>
                                            <p:strVal val="#ppt_w"/>
                                          </p:val>
                                        </p:tav>
                                      </p:tavLst>
                                    </p:anim>
                                    <p:anim calcmode="lin" valueType="num">
                                      <p:cBhvr>
                                        <p:cTn id="362" dur="3000" fill="hold"/>
                                        <p:tgtEl>
                                          <p:spTgt spid="84"/>
                                        </p:tgtEl>
                                        <p:attrNameLst>
                                          <p:attrName>ppt_h</p:attrName>
                                        </p:attrNameLst>
                                      </p:cBhvr>
                                      <p:tavLst>
                                        <p:tav tm="0">
                                          <p:val>
                                            <p:fltVal val="0"/>
                                          </p:val>
                                        </p:tav>
                                        <p:tav tm="100000">
                                          <p:val>
                                            <p:strVal val="#ppt_h"/>
                                          </p:val>
                                        </p:tav>
                                      </p:tavLst>
                                    </p:anim>
                                  </p:childTnLst>
                                </p:cTn>
                              </p:par>
                              <p:par>
                                <p:cTn id="363" presetID="6" presetClass="emph" presetSubtype="0" fill="hold" grpId="1" nodeType="withEffect">
                                  <p:stCondLst>
                                    <p:cond delay="0"/>
                                  </p:stCondLst>
                                  <p:childTnLst>
                                    <p:animScale>
                                      <p:cBhvr>
                                        <p:cTn id="364" dur="3000" fill="hold"/>
                                        <p:tgtEl>
                                          <p:spTgt spid="84"/>
                                        </p:tgtEl>
                                      </p:cBhvr>
                                      <p:by x="400000" y="100000"/>
                                    </p:animScale>
                                  </p:childTnLst>
                                </p:cTn>
                              </p:par>
                              <p:par>
                                <p:cTn id="365" presetID="17" presetClass="entr" presetSubtype="4" fill="hold" grpId="0" nodeType="withEffect">
                                  <p:stCondLst>
                                    <p:cond delay="0"/>
                                  </p:stCondLst>
                                  <p:childTnLst>
                                    <p:set>
                                      <p:cBhvr>
                                        <p:cTn id="366" dur="1" fill="hold">
                                          <p:stCondLst>
                                            <p:cond delay="0"/>
                                          </p:stCondLst>
                                        </p:cTn>
                                        <p:tgtEl>
                                          <p:spTgt spid="83"/>
                                        </p:tgtEl>
                                        <p:attrNameLst>
                                          <p:attrName>style.visibility</p:attrName>
                                        </p:attrNameLst>
                                      </p:cBhvr>
                                      <p:to>
                                        <p:strVal val="visible"/>
                                      </p:to>
                                    </p:set>
                                    <p:anim calcmode="lin" valueType="num">
                                      <p:cBhvr>
                                        <p:cTn id="367" dur="3000" fill="hold"/>
                                        <p:tgtEl>
                                          <p:spTgt spid="83"/>
                                        </p:tgtEl>
                                        <p:attrNameLst>
                                          <p:attrName>ppt_x</p:attrName>
                                        </p:attrNameLst>
                                      </p:cBhvr>
                                      <p:tavLst>
                                        <p:tav tm="0">
                                          <p:val>
                                            <p:strVal val="#ppt_x"/>
                                          </p:val>
                                        </p:tav>
                                        <p:tav tm="100000">
                                          <p:val>
                                            <p:strVal val="#ppt_x"/>
                                          </p:val>
                                        </p:tav>
                                      </p:tavLst>
                                    </p:anim>
                                    <p:anim calcmode="lin" valueType="num">
                                      <p:cBhvr>
                                        <p:cTn id="368" dur="3000" fill="hold"/>
                                        <p:tgtEl>
                                          <p:spTgt spid="83"/>
                                        </p:tgtEl>
                                        <p:attrNameLst>
                                          <p:attrName>ppt_y</p:attrName>
                                        </p:attrNameLst>
                                      </p:cBhvr>
                                      <p:tavLst>
                                        <p:tav tm="0">
                                          <p:val>
                                            <p:strVal val="#ppt_y+#ppt_h/2"/>
                                          </p:val>
                                        </p:tav>
                                        <p:tav tm="100000">
                                          <p:val>
                                            <p:strVal val="#ppt_y"/>
                                          </p:val>
                                        </p:tav>
                                      </p:tavLst>
                                    </p:anim>
                                    <p:anim calcmode="lin" valueType="num">
                                      <p:cBhvr>
                                        <p:cTn id="369" dur="3000" fill="hold"/>
                                        <p:tgtEl>
                                          <p:spTgt spid="83"/>
                                        </p:tgtEl>
                                        <p:attrNameLst>
                                          <p:attrName>ppt_w</p:attrName>
                                        </p:attrNameLst>
                                      </p:cBhvr>
                                      <p:tavLst>
                                        <p:tav tm="0">
                                          <p:val>
                                            <p:strVal val="#ppt_w"/>
                                          </p:val>
                                        </p:tav>
                                        <p:tav tm="100000">
                                          <p:val>
                                            <p:strVal val="#ppt_w"/>
                                          </p:val>
                                        </p:tav>
                                      </p:tavLst>
                                    </p:anim>
                                    <p:anim calcmode="lin" valueType="num">
                                      <p:cBhvr>
                                        <p:cTn id="370" dur="3000" fill="hold"/>
                                        <p:tgtEl>
                                          <p:spTgt spid="83"/>
                                        </p:tgtEl>
                                        <p:attrNameLst>
                                          <p:attrName>ppt_h</p:attrName>
                                        </p:attrNameLst>
                                      </p:cBhvr>
                                      <p:tavLst>
                                        <p:tav tm="0">
                                          <p:val>
                                            <p:fltVal val="0"/>
                                          </p:val>
                                        </p:tav>
                                        <p:tav tm="100000">
                                          <p:val>
                                            <p:strVal val="#ppt_h"/>
                                          </p:val>
                                        </p:tav>
                                      </p:tavLst>
                                    </p:anim>
                                  </p:childTnLst>
                                </p:cTn>
                              </p:par>
                              <p:par>
                                <p:cTn id="371" presetID="6" presetClass="emph" presetSubtype="0" fill="hold" grpId="1" nodeType="withEffect">
                                  <p:stCondLst>
                                    <p:cond delay="0"/>
                                  </p:stCondLst>
                                  <p:childTnLst>
                                    <p:animScale>
                                      <p:cBhvr>
                                        <p:cTn id="372" dur="3000" fill="hold"/>
                                        <p:tgtEl>
                                          <p:spTgt spid="83"/>
                                        </p:tgtEl>
                                      </p:cBhvr>
                                      <p:by x="400000" y="100000"/>
                                    </p:animScale>
                                  </p:childTnLst>
                                </p:cTn>
                              </p:par>
                              <p:par>
                                <p:cTn id="373" presetID="17" presetClass="entr" presetSubtype="4" fill="hold" grpId="0" nodeType="withEffect">
                                  <p:stCondLst>
                                    <p:cond delay="0"/>
                                  </p:stCondLst>
                                  <p:childTnLst>
                                    <p:set>
                                      <p:cBhvr>
                                        <p:cTn id="374" dur="1" fill="hold">
                                          <p:stCondLst>
                                            <p:cond delay="0"/>
                                          </p:stCondLst>
                                        </p:cTn>
                                        <p:tgtEl>
                                          <p:spTgt spid="82"/>
                                        </p:tgtEl>
                                        <p:attrNameLst>
                                          <p:attrName>style.visibility</p:attrName>
                                        </p:attrNameLst>
                                      </p:cBhvr>
                                      <p:to>
                                        <p:strVal val="visible"/>
                                      </p:to>
                                    </p:set>
                                    <p:anim calcmode="lin" valueType="num">
                                      <p:cBhvr>
                                        <p:cTn id="375" dur="3000" fill="hold"/>
                                        <p:tgtEl>
                                          <p:spTgt spid="82"/>
                                        </p:tgtEl>
                                        <p:attrNameLst>
                                          <p:attrName>ppt_x</p:attrName>
                                        </p:attrNameLst>
                                      </p:cBhvr>
                                      <p:tavLst>
                                        <p:tav tm="0">
                                          <p:val>
                                            <p:strVal val="#ppt_x"/>
                                          </p:val>
                                        </p:tav>
                                        <p:tav tm="100000">
                                          <p:val>
                                            <p:strVal val="#ppt_x"/>
                                          </p:val>
                                        </p:tav>
                                      </p:tavLst>
                                    </p:anim>
                                    <p:anim calcmode="lin" valueType="num">
                                      <p:cBhvr>
                                        <p:cTn id="376" dur="3000" fill="hold"/>
                                        <p:tgtEl>
                                          <p:spTgt spid="82"/>
                                        </p:tgtEl>
                                        <p:attrNameLst>
                                          <p:attrName>ppt_y</p:attrName>
                                        </p:attrNameLst>
                                      </p:cBhvr>
                                      <p:tavLst>
                                        <p:tav tm="0">
                                          <p:val>
                                            <p:strVal val="#ppt_y+#ppt_h/2"/>
                                          </p:val>
                                        </p:tav>
                                        <p:tav tm="100000">
                                          <p:val>
                                            <p:strVal val="#ppt_y"/>
                                          </p:val>
                                        </p:tav>
                                      </p:tavLst>
                                    </p:anim>
                                    <p:anim calcmode="lin" valueType="num">
                                      <p:cBhvr>
                                        <p:cTn id="377" dur="3000" fill="hold"/>
                                        <p:tgtEl>
                                          <p:spTgt spid="82"/>
                                        </p:tgtEl>
                                        <p:attrNameLst>
                                          <p:attrName>ppt_w</p:attrName>
                                        </p:attrNameLst>
                                      </p:cBhvr>
                                      <p:tavLst>
                                        <p:tav tm="0">
                                          <p:val>
                                            <p:strVal val="#ppt_w"/>
                                          </p:val>
                                        </p:tav>
                                        <p:tav tm="100000">
                                          <p:val>
                                            <p:strVal val="#ppt_w"/>
                                          </p:val>
                                        </p:tav>
                                      </p:tavLst>
                                    </p:anim>
                                    <p:anim calcmode="lin" valueType="num">
                                      <p:cBhvr>
                                        <p:cTn id="378" dur="3000" fill="hold"/>
                                        <p:tgtEl>
                                          <p:spTgt spid="82"/>
                                        </p:tgtEl>
                                        <p:attrNameLst>
                                          <p:attrName>ppt_h</p:attrName>
                                        </p:attrNameLst>
                                      </p:cBhvr>
                                      <p:tavLst>
                                        <p:tav tm="0">
                                          <p:val>
                                            <p:fltVal val="0"/>
                                          </p:val>
                                        </p:tav>
                                        <p:tav tm="100000">
                                          <p:val>
                                            <p:strVal val="#ppt_h"/>
                                          </p:val>
                                        </p:tav>
                                      </p:tavLst>
                                    </p:anim>
                                  </p:childTnLst>
                                </p:cTn>
                              </p:par>
                              <p:par>
                                <p:cTn id="379" presetID="6" presetClass="emph" presetSubtype="0" fill="hold" grpId="1" nodeType="withEffect">
                                  <p:stCondLst>
                                    <p:cond delay="0"/>
                                  </p:stCondLst>
                                  <p:childTnLst>
                                    <p:animScale>
                                      <p:cBhvr>
                                        <p:cTn id="380" dur="3000" fill="hold"/>
                                        <p:tgtEl>
                                          <p:spTgt spid="82"/>
                                        </p:tgtEl>
                                      </p:cBhvr>
                                      <p:by x="400000" y="100000"/>
                                    </p:animScale>
                                  </p:childTnLst>
                                </p:cTn>
                              </p:par>
                              <p:par>
                                <p:cTn id="381" presetID="17" presetClass="entr" presetSubtype="4" fill="hold" grpId="0" nodeType="withEffect">
                                  <p:stCondLst>
                                    <p:cond delay="0"/>
                                  </p:stCondLst>
                                  <p:childTnLst>
                                    <p:set>
                                      <p:cBhvr>
                                        <p:cTn id="382" dur="1" fill="hold">
                                          <p:stCondLst>
                                            <p:cond delay="0"/>
                                          </p:stCondLst>
                                        </p:cTn>
                                        <p:tgtEl>
                                          <p:spTgt spid="81"/>
                                        </p:tgtEl>
                                        <p:attrNameLst>
                                          <p:attrName>style.visibility</p:attrName>
                                        </p:attrNameLst>
                                      </p:cBhvr>
                                      <p:to>
                                        <p:strVal val="visible"/>
                                      </p:to>
                                    </p:set>
                                    <p:anim calcmode="lin" valueType="num">
                                      <p:cBhvr>
                                        <p:cTn id="383" dur="3000" fill="hold"/>
                                        <p:tgtEl>
                                          <p:spTgt spid="81"/>
                                        </p:tgtEl>
                                        <p:attrNameLst>
                                          <p:attrName>ppt_x</p:attrName>
                                        </p:attrNameLst>
                                      </p:cBhvr>
                                      <p:tavLst>
                                        <p:tav tm="0">
                                          <p:val>
                                            <p:strVal val="#ppt_x"/>
                                          </p:val>
                                        </p:tav>
                                        <p:tav tm="100000">
                                          <p:val>
                                            <p:strVal val="#ppt_x"/>
                                          </p:val>
                                        </p:tav>
                                      </p:tavLst>
                                    </p:anim>
                                    <p:anim calcmode="lin" valueType="num">
                                      <p:cBhvr>
                                        <p:cTn id="384" dur="3000" fill="hold"/>
                                        <p:tgtEl>
                                          <p:spTgt spid="81"/>
                                        </p:tgtEl>
                                        <p:attrNameLst>
                                          <p:attrName>ppt_y</p:attrName>
                                        </p:attrNameLst>
                                      </p:cBhvr>
                                      <p:tavLst>
                                        <p:tav tm="0">
                                          <p:val>
                                            <p:strVal val="#ppt_y+#ppt_h/2"/>
                                          </p:val>
                                        </p:tav>
                                        <p:tav tm="100000">
                                          <p:val>
                                            <p:strVal val="#ppt_y"/>
                                          </p:val>
                                        </p:tav>
                                      </p:tavLst>
                                    </p:anim>
                                    <p:anim calcmode="lin" valueType="num">
                                      <p:cBhvr>
                                        <p:cTn id="385" dur="3000" fill="hold"/>
                                        <p:tgtEl>
                                          <p:spTgt spid="81"/>
                                        </p:tgtEl>
                                        <p:attrNameLst>
                                          <p:attrName>ppt_w</p:attrName>
                                        </p:attrNameLst>
                                      </p:cBhvr>
                                      <p:tavLst>
                                        <p:tav tm="0">
                                          <p:val>
                                            <p:strVal val="#ppt_w"/>
                                          </p:val>
                                        </p:tav>
                                        <p:tav tm="100000">
                                          <p:val>
                                            <p:strVal val="#ppt_w"/>
                                          </p:val>
                                        </p:tav>
                                      </p:tavLst>
                                    </p:anim>
                                    <p:anim calcmode="lin" valueType="num">
                                      <p:cBhvr>
                                        <p:cTn id="386" dur="3000" fill="hold"/>
                                        <p:tgtEl>
                                          <p:spTgt spid="81"/>
                                        </p:tgtEl>
                                        <p:attrNameLst>
                                          <p:attrName>ppt_h</p:attrName>
                                        </p:attrNameLst>
                                      </p:cBhvr>
                                      <p:tavLst>
                                        <p:tav tm="0">
                                          <p:val>
                                            <p:fltVal val="0"/>
                                          </p:val>
                                        </p:tav>
                                        <p:tav tm="100000">
                                          <p:val>
                                            <p:strVal val="#ppt_h"/>
                                          </p:val>
                                        </p:tav>
                                      </p:tavLst>
                                    </p:anim>
                                  </p:childTnLst>
                                </p:cTn>
                              </p:par>
                              <p:par>
                                <p:cTn id="387" presetID="6" presetClass="emph" presetSubtype="0" fill="hold" grpId="1" nodeType="withEffect">
                                  <p:stCondLst>
                                    <p:cond delay="0"/>
                                  </p:stCondLst>
                                  <p:childTnLst>
                                    <p:animScale>
                                      <p:cBhvr>
                                        <p:cTn id="388" dur="3000" fill="hold"/>
                                        <p:tgtEl>
                                          <p:spTgt spid="81"/>
                                        </p:tgtEl>
                                      </p:cBhvr>
                                      <p:by x="400000" y="100000"/>
                                    </p:animScale>
                                  </p:childTnLst>
                                </p:cTn>
                              </p:par>
                              <p:par>
                                <p:cTn id="389" presetID="17" presetClass="entr" presetSubtype="4" fill="hold" grpId="0" nodeType="withEffect">
                                  <p:stCondLst>
                                    <p:cond delay="0"/>
                                  </p:stCondLst>
                                  <p:childTnLst>
                                    <p:set>
                                      <p:cBhvr>
                                        <p:cTn id="390" dur="1" fill="hold">
                                          <p:stCondLst>
                                            <p:cond delay="0"/>
                                          </p:stCondLst>
                                        </p:cTn>
                                        <p:tgtEl>
                                          <p:spTgt spid="80"/>
                                        </p:tgtEl>
                                        <p:attrNameLst>
                                          <p:attrName>style.visibility</p:attrName>
                                        </p:attrNameLst>
                                      </p:cBhvr>
                                      <p:to>
                                        <p:strVal val="visible"/>
                                      </p:to>
                                    </p:set>
                                    <p:anim calcmode="lin" valueType="num">
                                      <p:cBhvr>
                                        <p:cTn id="391" dur="3000" fill="hold"/>
                                        <p:tgtEl>
                                          <p:spTgt spid="80"/>
                                        </p:tgtEl>
                                        <p:attrNameLst>
                                          <p:attrName>ppt_x</p:attrName>
                                        </p:attrNameLst>
                                      </p:cBhvr>
                                      <p:tavLst>
                                        <p:tav tm="0">
                                          <p:val>
                                            <p:strVal val="#ppt_x"/>
                                          </p:val>
                                        </p:tav>
                                        <p:tav tm="100000">
                                          <p:val>
                                            <p:strVal val="#ppt_x"/>
                                          </p:val>
                                        </p:tav>
                                      </p:tavLst>
                                    </p:anim>
                                    <p:anim calcmode="lin" valueType="num">
                                      <p:cBhvr>
                                        <p:cTn id="392" dur="3000" fill="hold"/>
                                        <p:tgtEl>
                                          <p:spTgt spid="80"/>
                                        </p:tgtEl>
                                        <p:attrNameLst>
                                          <p:attrName>ppt_y</p:attrName>
                                        </p:attrNameLst>
                                      </p:cBhvr>
                                      <p:tavLst>
                                        <p:tav tm="0">
                                          <p:val>
                                            <p:strVal val="#ppt_y+#ppt_h/2"/>
                                          </p:val>
                                        </p:tav>
                                        <p:tav tm="100000">
                                          <p:val>
                                            <p:strVal val="#ppt_y"/>
                                          </p:val>
                                        </p:tav>
                                      </p:tavLst>
                                    </p:anim>
                                    <p:anim calcmode="lin" valueType="num">
                                      <p:cBhvr>
                                        <p:cTn id="393" dur="3000" fill="hold"/>
                                        <p:tgtEl>
                                          <p:spTgt spid="80"/>
                                        </p:tgtEl>
                                        <p:attrNameLst>
                                          <p:attrName>ppt_w</p:attrName>
                                        </p:attrNameLst>
                                      </p:cBhvr>
                                      <p:tavLst>
                                        <p:tav tm="0">
                                          <p:val>
                                            <p:strVal val="#ppt_w"/>
                                          </p:val>
                                        </p:tav>
                                        <p:tav tm="100000">
                                          <p:val>
                                            <p:strVal val="#ppt_w"/>
                                          </p:val>
                                        </p:tav>
                                      </p:tavLst>
                                    </p:anim>
                                    <p:anim calcmode="lin" valueType="num">
                                      <p:cBhvr>
                                        <p:cTn id="394" dur="3000" fill="hold"/>
                                        <p:tgtEl>
                                          <p:spTgt spid="80"/>
                                        </p:tgtEl>
                                        <p:attrNameLst>
                                          <p:attrName>ppt_h</p:attrName>
                                        </p:attrNameLst>
                                      </p:cBhvr>
                                      <p:tavLst>
                                        <p:tav tm="0">
                                          <p:val>
                                            <p:fltVal val="0"/>
                                          </p:val>
                                        </p:tav>
                                        <p:tav tm="100000">
                                          <p:val>
                                            <p:strVal val="#ppt_h"/>
                                          </p:val>
                                        </p:tav>
                                      </p:tavLst>
                                    </p:anim>
                                  </p:childTnLst>
                                </p:cTn>
                              </p:par>
                              <p:par>
                                <p:cTn id="395" presetID="6" presetClass="emph" presetSubtype="0" fill="hold" grpId="1" nodeType="withEffect">
                                  <p:stCondLst>
                                    <p:cond delay="0"/>
                                  </p:stCondLst>
                                  <p:childTnLst>
                                    <p:animScale>
                                      <p:cBhvr>
                                        <p:cTn id="396" dur="3000" fill="hold"/>
                                        <p:tgtEl>
                                          <p:spTgt spid="80"/>
                                        </p:tgtEl>
                                      </p:cBhvr>
                                      <p:by x="400000" y="100000"/>
                                    </p:animScale>
                                  </p:childTnLst>
                                </p:cTn>
                              </p:par>
                              <p:par>
                                <p:cTn id="397" presetID="17" presetClass="entr" presetSubtype="4" fill="hold" grpId="0" nodeType="withEffect">
                                  <p:stCondLst>
                                    <p:cond delay="0"/>
                                  </p:stCondLst>
                                  <p:childTnLst>
                                    <p:set>
                                      <p:cBhvr>
                                        <p:cTn id="398" dur="1" fill="hold">
                                          <p:stCondLst>
                                            <p:cond delay="0"/>
                                          </p:stCondLst>
                                        </p:cTn>
                                        <p:tgtEl>
                                          <p:spTgt spid="79"/>
                                        </p:tgtEl>
                                        <p:attrNameLst>
                                          <p:attrName>style.visibility</p:attrName>
                                        </p:attrNameLst>
                                      </p:cBhvr>
                                      <p:to>
                                        <p:strVal val="visible"/>
                                      </p:to>
                                    </p:set>
                                    <p:anim calcmode="lin" valueType="num">
                                      <p:cBhvr>
                                        <p:cTn id="399" dur="3000" fill="hold"/>
                                        <p:tgtEl>
                                          <p:spTgt spid="79"/>
                                        </p:tgtEl>
                                        <p:attrNameLst>
                                          <p:attrName>ppt_x</p:attrName>
                                        </p:attrNameLst>
                                      </p:cBhvr>
                                      <p:tavLst>
                                        <p:tav tm="0">
                                          <p:val>
                                            <p:strVal val="#ppt_x"/>
                                          </p:val>
                                        </p:tav>
                                        <p:tav tm="100000">
                                          <p:val>
                                            <p:strVal val="#ppt_x"/>
                                          </p:val>
                                        </p:tav>
                                      </p:tavLst>
                                    </p:anim>
                                    <p:anim calcmode="lin" valueType="num">
                                      <p:cBhvr>
                                        <p:cTn id="400" dur="3000" fill="hold"/>
                                        <p:tgtEl>
                                          <p:spTgt spid="79"/>
                                        </p:tgtEl>
                                        <p:attrNameLst>
                                          <p:attrName>ppt_y</p:attrName>
                                        </p:attrNameLst>
                                      </p:cBhvr>
                                      <p:tavLst>
                                        <p:tav tm="0">
                                          <p:val>
                                            <p:strVal val="#ppt_y+#ppt_h/2"/>
                                          </p:val>
                                        </p:tav>
                                        <p:tav tm="100000">
                                          <p:val>
                                            <p:strVal val="#ppt_y"/>
                                          </p:val>
                                        </p:tav>
                                      </p:tavLst>
                                    </p:anim>
                                    <p:anim calcmode="lin" valueType="num">
                                      <p:cBhvr>
                                        <p:cTn id="401" dur="3000" fill="hold"/>
                                        <p:tgtEl>
                                          <p:spTgt spid="79"/>
                                        </p:tgtEl>
                                        <p:attrNameLst>
                                          <p:attrName>ppt_w</p:attrName>
                                        </p:attrNameLst>
                                      </p:cBhvr>
                                      <p:tavLst>
                                        <p:tav tm="0">
                                          <p:val>
                                            <p:strVal val="#ppt_w"/>
                                          </p:val>
                                        </p:tav>
                                        <p:tav tm="100000">
                                          <p:val>
                                            <p:strVal val="#ppt_w"/>
                                          </p:val>
                                        </p:tav>
                                      </p:tavLst>
                                    </p:anim>
                                    <p:anim calcmode="lin" valueType="num">
                                      <p:cBhvr>
                                        <p:cTn id="402" dur="3000" fill="hold"/>
                                        <p:tgtEl>
                                          <p:spTgt spid="79"/>
                                        </p:tgtEl>
                                        <p:attrNameLst>
                                          <p:attrName>ppt_h</p:attrName>
                                        </p:attrNameLst>
                                      </p:cBhvr>
                                      <p:tavLst>
                                        <p:tav tm="0">
                                          <p:val>
                                            <p:fltVal val="0"/>
                                          </p:val>
                                        </p:tav>
                                        <p:tav tm="100000">
                                          <p:val>
                                            <p:strVal val="#ppt_h"/>
                                          </p:val>
                                        </p:tav>
                                      </p:tavLst>
                                    </p:anim>
                                  </p:childTnLst>
                                </p:cTn>
                              </p:par>
                              <p:par>
                                <p:cTn id="403" presetID="6" presetClass="emph" presetSubtype="0" fill="hold" grpId="1" nodeType="withEffect">
                                  <p:stCondLst>
                                    <p:cond delay="0"/>
                                  </p:stCondLst>
                                  <p:childTnLst>
                                    <p:animScale>
                                      <p:cBhvr>
                                        <p:cTn id="404" dur="3000" fill="hold"/>
                                        <p:tgtEl>
                                          <p:spTgt spid="79"/>
                                        </p:tgtEl>
                                      </p:cBhvr>
                                      <p:by x="400000" y="100000"/>
                                    </p:animScale>
                                  </p:childTnLst>
                                </p:cTn>
                              </p:par>
                              <p:par>
                                <p:cTn id="405" presetID="17" presetClass="entr" presetSubtype="4" fill="hold" grpId="0" nodeType="withEffect">
                                  <p:stCondLst>
                                    <p:cond delay="0"/>
                                  </p:stCondLst>
                                  <p:childTnLst>
                                    <p:set>
                                      <p:cBhvr>
                                        <p:cTn id="406" dur="1" fill="hold">
                                          <p:stCondLst>
                                            <p:cond delay="0"/>
                                          </p:stCondLst>
                                        </p:cTn>
                                        <p:tgtEl>
                                          <p:spTgt spid="78"/>
                                        </p:tgtEl>
                                        <p:attrNameLst>
                                          <p:attrName>style.visibility</p:attrName>
                                        </p:attrNameLst>
                                      </p:cBhvr>
                                      <p:to>
                                        <p:strVal val="visible"/>
                                      </p:to>
                                    </p:set>
                                    <p:anim calcmode="lin" valueType="num">
                                      <p:cBhvr>
                                        <p:cTn id="407" dur="3000" fill="hold"/>
                                        <p:tgtEl>
                                          <p:spTgt spid="78"/>
                                        </p:tgtEl>
                                        <p:attrNameLst>
                                          <p:attrName>ppt_x</p:attrName>
                                        </p:attrNameLst>
                                      </p:cBhvr>
                                      <p:tavLst>
                                        <p:tav tm="0">
                                          <p:val>
                                            <p:strVal val="#ppt_x"/>
                                          </p:val>
                                        </p:tav>
                                        <p:tav tm="100000">
                                          <p:val>
                                            <p:strVal val="#ppt_x"/>
                                          </p:val>
                                        </p:tav>
                                      </p:tavLst>
                                    </p:anim>
                                    <p:anim calcmode="lin" valueType="num">
                                      <p:cBhvr>
                                        <p:cTn id="408" dur="3000" fill="hold"/>
                                        <p:tgtEl>
                                          <p:spTgt spid="78"/>
                                        </p:tgtEl>
                                        <p:attrNameLst>
                                          <p:attrName>ppt_y</p:attrName>
                                        </p:attrNameLst>
                                      </p:cBhvr>
                                      <p:tavLst>
                                        <p:tav tm="0">
                                          <p:val>
                                            <p:strVal val="#ppt_y+#ppt_h/2"/>
                                          </p:val>
                                        </p:tav>
                                        <p:tav tm="100000">
                                          <p:val>
                                            <p:strVal val="#ppt_y"/>
                                          </p:val>
                                        </p:tav>
                                      </p:tavLst>
                                    </p:anim>
                                    <p:anim calcmode="lin" valueType="num">
                                      <p:cBhvr>
                                        <p:cTn id="409" dur="3000" fill="hold"/>
                                        <p:tgtEl>
                                          <p:spTgt spid="78"/>
                                        </p:tgtEl>
                                        <p:attrNameLst>
                                          <p:attrName>ppt_w</p:attrName>
                                        </p:attrNameLst>
                                      </p:cBhvr>
                                      <p:tavLst>
                                        <p:tav tm="0">
                                          <p:val>
                                            <p:strVal val="#ppt_w"/>
                                          </p:val>
                                        </p:tav>
                                        <p:tav tm="100000">
                                          <p:val>
                                            <p:strVal val="#ppt_w"/>
                                          </p:val>
                                        </p:tav>
                                      </p:tavLst>
                                    </p:anim>
                                    <p:anim calcmode="lin" valueType="num">
                                      <p:cBhvr>
                                        <p:cTn id="410" dur="3000" fill="hold"/>
                                        <p:tgtEl>
                                          <p:spTgt spid="78"/>
                                        </p:tgtEl>
                                        <p:attrNameLst>
                                          <p:attrName>ppt_h</p:attrName>
                                        </p:attrNameLst>
                                      </p:cBhvr>
                                      <p:tavLst>
                                        <p:tav tm="0">
                                          <p:val>
                                            <p:fltVal val="0"/>
                                          </p:val>
                                        </p:tav>
                                        <p:tav tm="100000">
                                          <p:val>
                                            <p:strVal val="#ppt_h"/>
                                          </p:val>
                                        </p:tav>
                                      </p:tavLst>
                                    </p:anim>
                                  </p:childTnLst>
                                </p:cTn>
                              </p:par>
                              <p:par>
                                <p:cTn id="411" presetID="6" presetClass="emph" presetSubtype="0" fill="hold" grpId="1" nodeType="withEffect">
                                  <p:stCondLst>
                                    <p:cond delay="0"/>
                                  </p:stCondLst>
                                  <p:childTnLst>
                                    <p:animScale>
                                      <p:cBhvr>
                                        <p:cTn id="412" dur="3000" fill="hold"/>
                                        <p:tgtEl>
                                          <p:spTgt spid="78"/>
                                        </p:tgtEl>
                                      </p:cBhvr>
                                      <p:by x="400000" y="100000"/>
                                    </p:animScale>
                                  </p:childTnLst>
                                </p:cTn>
                              </p:par>
                              <p:par>
                                <p:cTn id="413" presetID="17" presetClass="entr" presetSubtype="4" fill="hold" grpId="0" nodeType="withEffect">
                                  <p:stCondLst>
                                    <p:cond delay="0"/>
                                  </p:stCondLst>
                                  <p:childTnLst>
                                    <p:set>
                                      <p:cBhvr>
                                        <p:cTn id="414" dur="1" fill="hold">
                                          <p:stCondLst>
                                            <p:cond delay="0"/>
                                          </p:stCondLst>
                                        </p:cTn>
                                        <p:tgtEl>
                                          <p:spTgt spid="77"/>
                                        </p:tgtEl>
                                        <p:attrNameLst>
                                          <p:attrName>style.visibility</p:attrName>
                                        </p:attrNameLst>
                                      </p:cBhvr>
                                      <p:to>
                                        <p:strVal val="visible"/>
                                      </p:to>
                                    </p:set>
                                    <p:anim calcmode="lin" valueType="num">
                                      <p:cBhvr>
                                        <p:cTn id="415" dur="3000" fill="hold"/>
                                        <p:tgtEl>
                                          <p:spTgt spid="77"/>
                                        </p:tgtEl>
                                        <p:attrNameLst>
                                          <p:attrName>ppt_x</p:attrName>
                                        </p:attrNameLst>
                                      </p:cBhvr>
                                      <p:tavLst>
                                        <p:tav tm="0">
                                          <p:val>
                                            <p:strVal val="#ppt_x"/>
                                          </p:val>
                                        </p:tav>
                                        <p:tav tm="100000">
                                          <p:val>
                                            <p:strVal val="#ppt_x"/>
                                          </p:val>
                                        </p:tav>
                                      </p:tavLst>
                                    </p:anim>
                                    <p:anim calcmode="lin" valueType="num">
                                      <p:cBhvr>
                                        <p:cTn id="416" dur="3000" fill="hold"/>
                                        <p:tgtEl>
                                          <p:spTgt spid="77"/>
                                        </p:tgtEl>
                                        <p:attrNameLst>
                                          <p:attrName>ppt_y</p:attrName>
                                        </p:attrNameLst>
                                      </p:cBhvr>
                                      <p:tavLst>
                                        <p:tav tm="0">
                                          <p:val>
                                            <p:strVal val="#ppt_y+#ppt_h/2"/>
                                          </p:val>
                                        </p:tav>
                                        <p:tav tm="100000">
                                          <p:val>
                                            <p:strVal val="#ppt_y"/>
                                          </p:val>
                                        </p:tav>
                                      </p:tavLst>
                                    </p:anim>
                                    <p:anim calcmode="lin" valueType="num">
                                      <p:cBhvr>
                                        <p:cTn id="417" dur="3000" fill="hold"/>
                                        <p:tgtEl>
                                          <p:spTgt spid="77"/>
                                        </p:tgtEl>
                                        <p:attrNameLst>
                                          <p:attrName>ppt_w</p:attrName>
                                        </p:attrNameLst>
                                      </p:cBhvr>
                                      <p:tavLst>
                                        <p:tav tm="0">
                                          <p:val>
                                            <p:strVal val="#ppt_w"/>
                                          </p:val>
                                        </p:tav>
                                        <p:tav tm="100000">
                                          <p:val>
                                            <p:strVal val="#ppt_w"/>
                                          </p:val>
                                        </p:tav>
                                      </p:tavLst>
                                    </p:anim>
                                    <p:anim calcmode="lin" valueType="num">
                                      <p:cBhvr>
                                        <p:cTn id="418" dur="3000" fill="hold"/>
                                        <p:tgtEl>
                                          <p:spTgt spid="77"/>
                                        </p:tgtEl>
                                        <p:attrNameLst>
                                          <p:attrName>ppt_h</p:attrName>
                                        </p:attrNameLst>
                                      </p:cBhvr>
                                      <p:tavLst>
                                        <p:tav tm="0">
                                          <p:val>
                                            <p:fltVal val="0"/>
                                          </p:val>
                                        </p:tav>
                                        <p:tav tm="100000">
                                          <p:val>
                                            <p:strVal val="#ppt_h"/>
                                          </p:val>
                                        </p:tav>
                                      </p:tavLst>
                                    </p:anim>
                                  </p:childTnLst>
                                </p:cTn>
                              </p:par>
                              <p:par>
                                <p:cTn id="419" presetID="6" presetClass="emph" presetSubtype="0" fill="hold" grpId="1" nodeType="withEffect">
                                  <p:stCondLst>
                                    <p:cond delay="0"/>
                                  </p:stCondLst>
                                  <p:childTnLst>
                                    <p:animScale>
                                      <p:cBhvr>
                                        <p:cTn id="420" dur="3000" fill="hold"/>
                                        <p:tgtEl>
                                          <p:spTgt spid="77"/>
                                        </p:tgtEl>
                                      </p:cBhvr>
                                      <p:by x="400000" y="100000"/>
                                    </p:animScale>
                                  </p:childTnLst>
                                </p:cTn>
                              </p:par>
                              <p:par>
                                <p:cTn id="421" presetID="17" presetClass="entr" presetSubtype="4" fill="hold" grpId="0" nodeType="withEffect">
                                  <p:stCondLst>
                                    <p:cond delay="0"/>
                                  </p:stCondLst>
                                  <p:childTnLst>
                                    <p:set>
                                      <p:cBhvr>
                                        <p:cTn id="422" dur="1" fill="hold">
                                          <p:stCondLst>
                                            <p:cond delay="0"/>
                                          </p:stCondLst>
                                        </p:cTn>
                                        <p:tgtEl>
                                          <p:spTgt spid="76"/>
                                        </p:tgtEl>
                                        <p:attrNameLst>
                                          <p:attrName>style.visibility</p:attrName>
                                        </p:attrNameLst>
                                      </p:cBhvr>
                                      <p:to>
                                        <p:strVal val="visible"/>
                                      </p:to>
                                    </p:set>
                                    <p:anim calcmode="lin" valueType="num">
                                      <p:cBhvr>
                                        <p:cTn id="423" dur="3000" fill="hold"/>
                                        <p:tgtEl>
                                          <p:spTgt spid="76"/>
                                        </p:tgtEl>
                                        <p:attrNameLst>
                                          <p:attrName>ppt_x</p:attrName>
                                        </p:attrNameLst>
                                      </p:cBhvr>
                                      <p:tavLst>
                                        <p:tav tm="0">
                                          <p:val>
                                            <p:strVal val="#ppt_x"/>
                                          </p:val>
                                        </p:tav>
                                        <p:tav tm="100000">
                                          <p:val>
                                            <p:strVal val="#ppt_x"/>
                                          </p:val>
                                        </p:tav>
                                      </p:tavLst>
                                    </p:anim>
                                    <p:anim calcmode="lin" valueType="num">
                                      <p:cBhvr>
                                        <p:cTn id="424" dur="3000" fill="hold"/>
                                        <p:tgtEl>
                                          <p:spTgt spid="76"/>
                                        </p:tgtEl>
                                        <p:attrNameLst>
                                          <p:attrName>ppt_y</p:attrName>
                                        </p:attrNameLst>
                                      </p:cBhvr>
                                      <p:tavLst>
                                        <p:tav tm="0">
                                          <p:val>
                                            <p:strVal val="#ppt_y+#ppt_h/2"/>
                                          </p:val>
                                        </p:tav>
                                        <p:tav tm="100000">
                                          <p:val>
                                            <p:strVal val="#ppt_y"/>
                                          </p:val>
                                        </p:tav>
                                      </p:tavLst>
                                    </p:anim>
                                    <p:anim calcmode="lin" valueType="num">
                                      <p:cBhvr>
                                        <p:cTn id="425" dur="3000" fill="hold"/>
                                        <p:tgtEl>
                                          <p:spTgt spid="76"/>
                                        </p:tgtEl>
                                        <p:attrNameLst>
                                          <p:attrName>ppt_w</p:attrName>
                                        </p:attrNameLst>
                                      </p:cBhvr>
                                      <p:tavLst>
                                        <p:tav tm="0">
                                          <p:val>
                                            <p:strVal val="#ppt_w"/>
                                          </p:val>
                                        </p:tav>
                                        <p:tav tm="100000">
                                          <p:val>
                                            <p:strVal val="#ppt_w"/>
                                          </p:val>
                                        </p:tav>
                                      </p:tavLst>
                                    </p:anim>
                                    <p:anim calcmode="lin" valueType="num">
                                      <p:cBhvr>
                                        <p:cTn id="426" dur="3000" fill="hold"/>
                                        <p:tgtEl>
                                          <p:spTgt spid="76"/>
                                        </p:tgtEl>
                                        <p:attrNameLst>
                                          <p:attrName>ppt_h</p:attrName>
                                        </p:attrNameLst>
                                      </p:cBhvr>
                                      <p:tavLst>
                                        <p:tav tm="0">
                                          <p:val>
                                            <p:fltVal val="0"/>
                                          </p:val>
                                        </p:tav>
                                        <p:tav tm="100000">
                                          <p:val>
                                            <p:strVal val="#ppt_h"/>
                                          </p:val>
                                        </p:tav>
                                      </p:tavLst>
                                    </p:anim>
                                  </p:childTnLst>
                                </p:cTn>
                              </p:par>
                              <p:par>
                                <p:cTn id="427" presetID="6" presetClass="emph" presetSubtype="0" fill="hold" grpId="1" nodeType="withEffect">
                                  <p:stCondLst>
                                    <p:cond delay="0"/>
                                  </p:stCondLst>
                                  <p:childTnLst>
                                    <p:animScale>
                                      <p:cBhvr>
                                        <p:cTn id="428" dur="3000" fill="hold"/>
                                        <p:tgtEl>
                                          <p:spTgt spid="76"/>
                                        </p:tgtEl>
                                      </p:cBhvr>
                                      <p:by x="400000" y="100000"/>
                                    </p:animScale>
                                  </p:childTnLst>
                                </p:cTn>
                              </p:par>
                              <p:par>
                                <p:cTn id="429" presetID="17" presetClass="entr" presetSubtype="4" fill="hold" grpId="0" nodeType="withEffect">
                                  <p:stCondLst>
                                    <p:cond delay="0"/>
                                  </p:stCondLst>
                                  <p:childTnLst>
                                    <p:set>
                                      <p:cBhvr>
                                        <p:cTn id="430" dur="1" fill="hold">
                                          <p:stCondLst>
                                            <p:cond delay="0"/>
                                          </p:stCondLst>
                                        </p:cTn>
                                        <p:tgtEl>
                                          <p:spTgt spid="75"/>
                                        </p:tgtEl>
                                        <p:attrNameLst>
                                          <p:attrName>style.visibility</p:attrName>
                                        </p:attrNameLst>
                                      </p:cBhvr>
                                      <p:to>
                                        <p:strVal val="visible"/>
                                      </p:to>
                                    </p:set>
                                    <p:anim calcmode="lin" valueType="num">
                                      <p:cBhvr>
                                        <p:cTn id="431" dur="3000" fill="hold"/>
                                        <p:tgtEl>
                                          <p:spTgt spid="75"/>
                                        </p:tgtEl>
                                        <p:attrNameLst>
                                          <p:attrName>ppt_x</p:attrName>
                                        </p:attrNameLst>
                                      </p:cBhvr>
                                      <p:tavLst>
                                        <p:tav tm="0">
                                          <p:val>
                                            <p:strVal val="#ppt_x"/>
                                          </p:val>
                                        </p:tav>
                                        <p:tav tm="100000">
                                          <p:val>
                                            <p:strVal val="#ppt_x"/>
                                          </p:val>
                                        </p:tav>
                                      </p:tavLst>
                                    </p:anim>
                                    <p:anim calcmode="lin" valueType="num">
                                      <p:cBhvr>
                                        <p:cTn id="432" dur="3000" fill="hold"/>
                                        <p:tgtEl>
                                          <p:spTgt spid="75"/>
                                        </p:tgtEl>
                                        <p:attrNameLst>
                                          <p:attrName>ppt_y</p:attrName>
                                        </p:attrNameLst>
                                      </p:cBhvr>
                                      <p:tavLst>
                                        <p:tav tm="0">
                                          <p:val>
                                            <p:strVal val="#ppt_y+#ppt_h/2"/>
                                          </p:val>
                                        </p:tav>
                                        <p:tav tm="100000">
                                          <p:val>
                                            <p:strVal val="#ppt_y"/>
                                          </p:val>
                                        </p:tav>
                                      </p:tavLst>
                                    </p:anim>
                                    <p:anim calcmode="lin" valueType="num">
                                      <p:cBhvr>
                                        <p:cTn id="433" dur="3000" fill="hold"/>
                                        <p:tgtEl>
                                          <p:spTgt spid="75"/>
                                        </p:tgtEl>
                                        <p:attrNameLst>
                                          <p:attrName>ppt_w</p:attrName>
                                        </p:attrNameLst>
                                      </p:cBhvr>
                                      <p:tavLst>
                                        <p:tav tm="0">
                                          <p:val>
                                            <p:strVal val="#ppt_w"/>
                                          </p:val>
                                        </p:tav>
                                        <p:tav tm="100000">
                                          <p:val>
                                            <p:strVal val="#ppt_w"/>
                                          </p:val>
                                        </p:tav>
                                      </p:tavLst>
                                    </p:anim>
                                    <p:anim calcmode="lin" valueType="num">
                                      <p:cBhvr>
                                        <p:cTn id="434" dur="3000" fill="hold"/>
                                        <p:tgtEl>
                                          <p:spTgt spid="75"/>
                                        </p:tgtEl>
                                        <p:attrNameLst>
                                          <p:attrName>ppt_h</p:attrName>
                                        </p:attrNameLst>
                                      </p:cBhvr>
                                      <p:tavLst>
                                        <p:tav tm="0">
                                          <p:val>
                                            <p:fltVal val="0"/>
                                          </p:val>
                                        </p:tav>
                                        <p:tav tm="100000">
                                          <p:val>
                                            <p:strVal val="#ppt_h"/>
                                          </p:val>
                                        </p:tav>
                                      </p:tavLst>
                                    </p:anim>
                                  </p:childTnLst>
                                </p:cTn>
                              </p:par>
                              <p:par>
                                <p:cTn id="435" presetID="6" presetClass="emph" presetSubtype="0" fill="hold" grpId="1" nodeType="withEffect">
                                  <p:stCondLst>
                                    <p:cond delay="0"/>
                                  </p:stCondLst>
                                  <p:childTnLst>
                                    <p:animScale>
                                      <p:cBhvr>
                                        <p:cTn id="436" dur="3000" fill="hold"/>
                                        <p:tgtEl>
                                          <p:spTgt spid="75"/>
                                        </p:tgtEl>
                                      </p:cBhvr>
                                      <p:by x="400000" y="100000"/>
                                    </p:animScale>
                                  </p:childTnLst>
                                </p:cTn>
                              </p:par>
                              <p:par>
                                <p:cTn id="437" presetID="17" presetClass="entr" presetSubtype="4" fill="hold" grpId="0" nodeType="withEffect">
                                  <p:stCondLst>
                                    <p:cond delay="0"/>
                                  </p:stCondLst>
                                  <p:childTnLst>
                                    <p:set>
                                      <p:cBhvr>
                                        <p:cTn id="438" dur="1" fill="hold">
                                          <p:stCondLst>
                                            <p:cond delay="0"/>
                                          </p:stCondLst>
                                        </p:cTn>
                                        <p:tgtEl>
                                          <p:spTgt spid="88"/>
                                        </p:tgtEl>
                                        <p:attrNameLst>
                                          <p:attrName>style.visibility</p:attrName>
                                        </p:attrNameLst>
                                      </p:cBhvr>
                                      <p:to>
                                        <p:strVal val="visible"/>
                                      </p:to>
                                    </p:set>
                                    <p:anim calcmode="lin" valueType="num">
                                      <p:cBhvr>
                                        <p:cTn id="439" dur="3000" fill="hold"/>
                                        <p:tgtEl>
                                          <p:spTgt spid="88"/>
                                        </p:tgtEl>
                                        <p:attrNameLst>
                                          <p:attrName>ppt_x</p:attrName>
                                        </p:attrNameLst>
                                      </p:cBhvr>
                                      <p:tavLst>
                                        <p:tav tm="0">
                                          <p:val>
                                            <p:strVal val="#ppt_x"/>
                                          </p:val>
                                        </p:tav>
                                        <p:tav tm="100000">
                                          <p:val>
                                            <p:strVal val="#ppt_x"/>
                                          </p:val>
                                        </p:tav>
                                      </p:tavLst>
                                    </p:anim>
                                    <p:anim calcmode="lin" valueType="num">
                                      <p:cBhvr>
                                        <p:cTn id="440" dur="3000" fill="hold"/>
                                        <p:tgtEl>
                                          <p:spTgt spid="88"/>
                                        </p:tgtEl>
                                        <p:attrNameLst>
                                          <p:attrName>ppt_y</p:attrName>
                                        </p:attrNameLst>
                                      </p:cBhvr>
                                      <p:tavLst>
                                        <p:tav tm="0">
                                          <p:val>
                                            <p:strVal val="#ppt_y+#ppt_h/2"/>
                                          </p:val>
                                        </p:tav>
                                        <p:tav tm="100000">
                                          <p:val>
                                            <p:strVal val="#ppt_y"/>
                                          </p:val>
                                        </p:tav>
                                      </p:tavLst>
                                    </p:anim>
                                    <p:anim calcmode="lin" valueType="num">
                                      <p:cBhvr>
                                        <p:cTn id="441" dur="3000" fill="hold"/>
                                        <p:tgtEl>
                                          <p:spTgt spid="88"/>
                                        </p:tgtEl>
                                        <p:attrNameLst>
                                          <p:attrName>ppt_w</p:attrName>
                                        </p:attrNameLst>
                                      </p:cBhvr>
                                      <p:tavLst>
                                        <p:tav tm="0">
                                          <p:val>
                                            <p:strVal val="#ppt_w"/>
                                          </p:val>
                                        </p:tav>
                                        <p:tav tm="100000">
                                          <p:val>
                                            <p:strVal val="#ppt_w"/>
                                          </p:val>
                                        </p:tav>
                                      </p:tavLst>
                                    </p:anim>
                                    <p:anim calcmode="lin" valueType="num">
                                      <p:cBhvr>
                                        <p:cTn id="442" dur="3000" fill="hold"/>
                                        <p:tgtEl>
                                          <p:spTgt spid="88"/>
                                        </p:tgtEl>
                                        <p:attrNameLst>
                                          <p:attrName>ppt_h</p:attrName>
                                        </p:attrNameLst>
                                      </p:cBhvr>
                                      <p:tavLst>
                                        <p:tav tm="0">
                                          <p:val>
                                            <p:fltVal val="0"/>
                                          </p:val>
                                        </p:tav>
                                        <p:tav tm="100000">
                                          <p:val>
                                            <p:strVal val="#ppt_h"/>
                                          </p:val>
                                        </p:tav>
                                      </p:tavLst>
                                    </p:anim>
                                  </p:childTnLst>
                                </p:cTn>
                              </p:par>
                              <p:par>
                                <p:cTn id="443" presetID="6" presetClass="emph" presetSubtype="0" fill="hold" grpId="1" nodeType="withEffect">
                                  <p:stCondLst>
                                    <p:cond delay="0"/>
                                  </p:stCondLst>
                                  <p:childTnLst>
                                    <p:animScale>
                                      <p:cBhvr>
                                        <p:cTn id="444" dur="3000" fill="hold"/>
                                        <p:tgtEl>
                                          <p:spTgt spid="88"/>
                                        </p:tgtEl>
                                      </p:cBhvr>
                                      <p:by x="400000" y="100000"/>
                                    </p:animScale>
                                  </p:childTnLst>
                                </p:cTn>
                              </p:par>
                              <p:par>
                                <p:cTn id="445" presetID="17" presetClass="entr" presetSubtype="4" fill="hold" grpId="0" nodeType="withEffect">
                                  <p:stCondLst>
                                    <p:cond delay="0"/>
                                  </p:stCondLst>
                                  <p:childTnLst>
                                    <p:set>
                                      <p:cBhvr>
                                        <p:cTn id="446" dur="1" fill="hold">
                                          <p:stCondLst>
                                            <p:cond delay="0"/>
                                          </p:stCondLst>
                                        </p:cTn>
                                        <p:tgtEl>
                                          <p:spTgt spid="90"/>
                                        </p:tgtEl>
                                        <p:attrNameLst>
                                          <p:attrName>style.visibility</p:attrName>
                                        </p:attrNameLst>
                                      </p:cBhvr>
                                      <p:to>
                                        <p:strVal val="visible"/>
                                      </p:to>
                                    </p:set>
                                    <p:anim calcmode="lin" valueType="num">
                                      <p:cBhvr>
                                        <p:cTn id="447" dur="3000" fill="hold"/>
                                        <p:tgtEl>
                                          <p:spTgt spid="90"/>
                                        </p:tgtEl>
                                        <p:attrNameLst>
                                          <p:attrName>ppt_x</p:attrName>
                                        </p:attrNameLst>
                                      </p:cBhvr>
                                      <p:tavLst>
                                        <p:tav tm="0">
                                          <p:val>
                                            <p:strVal val="#ppt_x"/>
                                          </p:val>
                                        </p:tav>
                                        <p:tav tm="100000">
                                          <p:val>
                                            <p:strVal val="#ppt_x"/>
                                          </p:val>
                                        </p:tav>
                                      </p:tavLst>
                                    </p:anim>
                                    <p:anim calcmode="lin" valueType="num">
                                      <p:cBhvr>
                                        <p:cTn id="448" dur="3000" fill="hold"/>
                                        <p:tgtEl>
                                          <p:spTgt spid="90"/>
                                        </p:tgtEl>
                                        <p:attrNameLst>
                                          <p:attrName>ppt_y</p:attrName>
                                        </p:attrNameLst>
                                      </p:cBhvr>
                                      <p:tavLst>
                                        <p:tav tm="0">
                                          <p:val>
                                            <p:strVal val="#ppt_y+#ppt_h/2"/>
                                          </p:val>
                                        </p:tav>
                                        <p:tav tm="100000">
                                          <p:val>
                                            <p:strVal val="#ppt_y"/>
                                          </p:val>
                                        </p:tav>
                                      </p:tavLst>
                                    </p:anim>
                                    <p:anim calcmode="lin" valueType="num">
                                      <p:cBhvr>
                                        <p:cTn id="449" dur="3000" fill="hold"/>
                                        <p:tgtEl>
                                          <p:spTgt spid="90"/>
                                        </p:tgtEl>
                                        <p:attrNameLst>
                                          <p:attrName>ppt_w</p:attrName>
                                        </p:attrNameLst>
                                      </p:cBhvr>
                                      <p:tavLst>
                                        <p:tav tm="0">
                                          <p:val>
                                            <p:strVal val="#ppt_w"/>
                                          </p:val>
                                        </p:tav>
                                        <p:tav tm="100000">
                                          <p:val>
                                            <p:strVal val="#ppt_w"/>
                                          </p:val>
                                        </p:tav>
                                      </p:tavLst>
                                    </p:anim>
                                    <p:anim calcmode="lin" valueType="num">
                                      <p:cBhvr>
                                        <p:cTn id="450" dur="3000" fill="hold"/>
                                        <p:tgtEl>
                                          <p:spTgt spid="90"/>
                                        </p:tgtEl>
                                        <p:attrNameLst>
                                          <p:attrName>ppt_h</p:attrName>
                                        </p:attrNameLst>
                                      </p:cBhvr>
                                      <p:tavLst>
                                        <p:tav tm="0">
                                          <p:val>
                                            <p:fltVal val="0"/>
                                          </p:val>
                                        </p:tav>
                                        <p:tav tm="100000">
                                          <p:val>
                                            <p:strVal val="#ppt_h"/>
                                          </p:val>
                                        </p:tav>
                                      </p:tavLst>
                                    </p:anim>
                                  </p:childTnLst>
                                </p:cTn>
                              </p:par>
                              <p:par>
                                <p:cTn id="451" presetID="6" presetClass="emph" presetSubtype="0" fill="hold" grpId="1" nodeType="withEffect">
                                  <p:stCondLst>
                                    <p:cond delay="0"/>
                                  </p:stCondLst>
                                  <p:childTnLst>
                                    <p:animScale>
                                      <p:cBhvr>
                                        <p:cTn id="452" dur="3000" fill="hold"/>
                                        <p:tgtEl>
                                          <p:spTgt spid="90"/>
                                        </p:tgtEl>
                                      </p:cBhvr>
                                      <p:by x="400000" y="100000"/>
                                    </p:animScale>
                                  </p:childTnLst>
                                </p:cTn>
                              </p:par>
                              <p:par>
                                <p:cTn id="453" presetID="2" presetClass="exit" presetSubtype="12" fill="hold" grpId="2" nodeType="withEffect">
                                  <p:stCondLst>
                                    <p:cond delay="0"/>
                                  </p:stCondLst>
                                  <p:childTnLst>
                                    <p:anim calcmode="lin" valueType="num">
                                      <p:cBhvr additive="base">
                                        <p:cTn id="454" dur="4000"/>
                                        <p:tgtEl>
                                          <p:spTgt spid="97"/>
                                        </p:tgtEl>
                                        <p:attrNameLst>
                                          <p:attrName>ppt_x</p:attrName>
                                        </p:attrNameLst>
                                      </p:cBhvr>
                                      <p:tavLst>
                                        <p:tav tm="0">
                                          <p:val>
                                            <p:strVal val="ppt_x"/>
                                          </p:val>
                                        </p:tav>
                                        <p:tav tm="100000">
                                          <p:val>
                                            <p:strVal val="0-ppt_w/2"/>
                                          </p:val>
                                        </p:tav>
                                      </p:tavLst>
                                    </p:anim>
                                    <p:anim calcmode="lin" valueType="num">
                                      <p:cBhvr additive="base">
                                        <p:cTn id="455" dur="4000"/>
                                        <p:tgtEl>
                                          <p:spTgt spid="97"/>
                                        </p:tgtEl>
                                        <p:attrNameLst>
                                          <p:attrName>ppt_y</p:attrName>
                                        </p:attrNameLst>
                                      </p:cBhvr>
                                      <p:tavLst>
                                        <p:tav tm="0">
                                          <p:val>
                                            <p:strVal val="ppt_y"/>
                                          </p:val>
                                        </p:tav>
                                        <p:tav tm="100000">
                                          <p:val>
                                            <p:strVal val="1+ppt_h/2"/>
                                          </p:val>
                                        </p:tav>
                                      </p:tavLst>
                                    </p:anim>
                                    <p:set>
                                      <p:cBhvr>
                                        <p:cTn id="456" dur="1" fill="hold">
                                          <p:stCondLst>
                                            <p:cond delay="3999"/>
                                          </p:stCondLst>
                                        </p:cTn>
                                        <p:tgtEl>
                                          <p:spTgt spid="97"/>
                                        </p:tgtEl>
                                        <p:attrNameLst>
                                          <p:attrName>style.visibility</p:attrName>
                                        </p:attrNameLst>
                                      </p:cBhvr>
                                      <p:to>
                                        <p:strVal val="hidden"/>
                                      </p:to>
                                    </p:set>
                                  </p:childTnLst>
                                </p:cTn>
                              </p:par>
                              <p:par>
                                <p:cTn id="457" presetID="2" presetClass="exit" presetSubtype="6" fill="hold" grpId="2" nodeType="withEffect">
                                  <p:stCondLst>
                                    <p:cond delay="0"/>
                                  </p:stCondLst>
                                  <p:childTnLst>
                                    <p:anim calcmode="lin" valueType="num">
                                      <p:cBhvr additive="base">
                                        <p:cTn id="458" dur="4000"/>
                                        <p:tgtEl>
                                          <p:spTgt spid="69"/>
                                        </p:tgtEl>
                                        <p:attrNameLst>
                                          <p:attrName>ppt_x</p:attrName>
                                        </p:attrNameLst>
                                      </p:cBhvr>
                                      <p:tavLst>
                                        <p:tav tm="0">
                                          <p:val>
                                            <p:strVal val="ppt_x"/>
                                          </p:val>
                                        </p:tav>
                                        <p:tav tm="100000">
                                          <p:val>
                                            <p:strVal val="1+ppt_w/2"/>
                                          </p:val>
                                        </p:tav>
                                      </p:tavLst>
                                    </p:anim>
                                    <p:anim calcmode="lin" valueType="num">
                                      <p:cBhvr additive="base">
                                        <p:cTn id="459" dur="4000"/>
                                        <p:tgtEl>
                                          <p:spTgt spid="69"/>
                                        </p:tgtEl>
                                        <p:attrNameLst>
                                          <p:attrName>ppt_y</p:attrName>
                                        </p:attrNameLst>
                                      </p:cBhvr>
                                      <p:tavLst>
                                        <p:tav tm="0">
                                          <p:val>
                                            <p:strVal val="ppt_y"/>
                                          </p:val>
                                        </p:tav>
                                        <p:tav tm="100000">
                                          <p:val>
                                            <p:strVal val="1+ppt_h/2"/>
                                          </p:val>
                                        </p:tav>
                                      </p:tavLst>
                                    </p:anim>
                                    <p:set>
                                      <p:cBhvr>
                                        <p:cTn id="460" dur="1" fill="hold">
                                          <p:stCondLst>
                                            <p:cond delay="3999"/>
                                          </p:stCondLst>
                                        </p:cTn>
                                        <p:tgtEl>
                                          <p:spTgt spid="69"/>
                                        </p:tgtEl>
                                        <p:attrNameLst>
                                          <p:attrName>style.visibility</p:attrName>
                                        </p:attrNameLst>
                                      </p:cBhvr>
                                      <p:to>
                                        <p:strVal val="hidden"/>
                                      </p:to>
                                    </p:set>
                                  </p:childTnLst>
                                </p:cTn>
                              </p:par>
                              <p:par>
                                <p:cTn id="461" presetID="2" presetClass="exit" presetSubtype="6" fill="hold" grpId="2" nodeType="withEffect">
                                  <p:stCondLst>
                                    <p:cond delay="0"/>
                                  </p:stCondLst>
                                  <p:childTnLst>
                                    <p:anim calcmode="lin" valueType="num">
                                      <p:cBhvr additive="base">
                                        <p:cTn id="462" dur="4000"/>
                                        <p:tgtEl>
                                          <p:spTgt spid="68"/>
                                        </p:tgtEl>
                                        <p:attrNameLst>
                                          <p:attrName>ppt_x</p:attrName>
                                        </p:attrNameLst>
                                      </p:cBhvr>
                                      <p:tavLst>
                                        <p:tav tm="0">
                                          <p:val>
                                            <p:strVal val="ppt_x"/>
                                          </p:val>
                                        </p:tav>
                                        <p:tav tm="100000">
                                          <p:val>
                                            <p:strVal val="1+ppt_w/2"/>
                                          </p:val>
                                        </p:tav>
                                      </p:tavLst>
                                    </p:anim>
                                    <p:anim calcmode="lin" valueType="num">
                                      <p:cBhvr additive="base">
                                        <p:cTn id="463" dur="4000"/>
                                        <p:tgtEl>
                                          <p:spTgt spid="68"/>
                                        </p:tgtEl>
                                        <p:attrNameLst>
                                          <p:attrName>ppt_y</p:attrName>
                                        </p:attrNameLst>
                                      </p:cBhvr>
                                      <p:tavLst>
                                        <p:tav tm="0">
                                          <p:val>
                                            <p:strVal val="ppt_y"/>
                                          </p:val>
                                        </p:tav>
                                        <p:tav tm="100000">
                                          <p:val>
                                            <p:strVal val="1+ppt_h/2"/>
                                          </p:val>
                                        </p:tav>
                                      </p:tavLst>
                                    </p:anim>
                                    <p:set>
                                      <p:cBhvr>
                                        <p:cTn id="464" dur="1" fill="hold">
                                          <p:stCondLst>
                                            <p:cond delay="3999"/>
                                          </p:stCondLst>
                                        </p:cTn>
                                        <p:tgtEl>
                                          <p:spTgt spid="68"/>
                                        </p:tgtEl>
                                        <p:attrNameLst>
                                          <p:attrName>style.visibility</p:attrName>
                                        </p:attrNameLst>
                                      </p:cBhvr>
                                      <p:to>
                                        <p:strVal val="hidden"/>
                                      </p:to>
                                    </p:set>
                                  </p:childTnLst>
                                </p:cTn>
                              </p:par>
                              <p:par>
                                <p:cTn id="465" presetID="2" presetClass="exit" presetSubtype="6" fill="hold" grpId="2" nodeType="withEffect">
                                  <p:stCondLst>
                                    <p:cond delay="0"/>
                                  </p:stCondLst>
                                  <p:childTnLst>
                                    <p:anim calcmode="lin" valueType="num">
                                      <p:cBhvr additive="base">
                                        <p:cTn id="466" dur="4000"/>
                                        <p:tgtEl>
                                          <p:spTgt spid="70"/>
                                        </p:tgtEl>
                                        <p:attrNameLst>
                                          <p:attrName>ppt_x</p:attrName>
                                        </p:attrNameLst>
                                      </p:cBhvr>
                                      <p:tavLst>
                                        <p:tav tm="0">
                                          <p:val>
                                            <p:strVal val="ppt_x"/>
                                          </p:val>
                                        </p:tav>
                                        <p:tav tm="100000">
                                          <p:val>
                                            <p:strVal val="1+ppt_w/2"/>
                                          </p:val>
                                        </p:tav>
                                      </p:tavLst>
                                    </p:anim>
                                    <p:anim calcmode="lin" valueType="num">
                                      <p:cBhvr additive="base">
                                        <p:cTn id="467" dur="4000"/>
                                        <p:tgtEl>
                                          <p:spTgt spid="70"/>
                                        </p:tgtEl>
                                        <p:attrNameLst>
                                          <p:attrName>ppt_y</p:attrName>
                                        </p:attrNameLst>
                                      </p:cBhvr>
                                      <p:tavLst>
                                        <p:tav tm="0">
                                          <p:val>
                                            <p:strVal val="ppt_y"/>
                                          </p:val>
                                        </p:tav>
                                        <p:tav tm="100000">
                                          <p:val>
                                            <p:strVal val="1+ppt_h/2"/>
                                          </p:val>
                                        </p:tav>
                                      </p:tavLst>
                                    </p:anim>
                                    <p:set>
                                      <p:cBhvr>
                                        <p:cTn id="468" dur="1" fill="hold">
                                          <p:stCondLst>
                                            <p:cond delay="3999"/>
                                          </p:stCondLst>
                                        </p:cTn>
                                        <p:tgtEl>
                                          <p:spTgt spid="70"/>
                                        </p:tgtEl>
                                        <p:attrNameLst>
                                          <p:attrName>style.visibility</p:attrName>
                                        </p:attrNameLst>
                                      </p:cBhvr>
                                      <p:to>
                                        <p:strVal val="hidden"/>
                                      </p:to>
                                    </p:set>
                                  </p:childTnLst>
                                </p:cTn>
                              </p:par>
                              <p:par>
                                <p:cTn id="469" presetID="2" presetClass="exit" presetSubtype="6" fill="hold" grpId="2" nodeType="withEffect">
                                  <p:stCondLst>
                                    <p:cond delay="0"/>
                                  </p:stCondLst>
                                  <p:childTnLst>
                                    <p:anim calcmode="lin" valueType="num">
                                      <p:cBhvr additive="base">
                                        <p:cTn id="470" dur="4000"/>
                                        <p:tgtEl>
                                          <p:spTgt spid="71"/>
                                        </p:tgtEl>
                                        <p:attrNameLst>
                                          <p:attrName>ppt_x</p:attrName>
                                        </p:attrNameLst>
                                      </p:cBhvr>
                                      <p:tavLst>
                                        <p:tav tm="0">
                                          <p:val>
                                            <p:strVal val="ppt_x"/>
                                          </p:val>
                                        </p:tav>
                                        <p:tav tm="100000">
                                          <p:val>
                                            <p:strVal val="1+ppt_w/2"/>
                                          </p:val>
                                        </p:tav>
                                      </p:tavLst>
                                    </p:anim>
                                    <p:anim calcmode="lin" valueType="num">
                                      <p:cBhvr additive="base">
                                        <p:cTn id="471" dur="4000"/>
                                        <p:tgtEl>
                                          <p:spTgt spid="71"/>
                                        </p:tgtEl>
                                        <p:attrNameLst>
                                          <p:attrName>ppt_y</p:attrName>
                                        </p:attrNameLst>
                                      </p:cBhvr>
                                      <p:tavLst>
                                        <p:tav tm="0">
                                          <p:val>
                                            <p:strVal val="ppt_y"/>
                                          </p:val>
                                        </p:tav>
                                        <p:tav tm="100000">
                                          <p:val>
                                            <p:strVal val="1+ppt_h/2"/>
                                          </p:val>
                                        </p:tav>
                                      </p:tavLst>
                                    </p:anim>
                                    <p:set>
                                      <p:cBhvr>
                                        <p:cTn id="472" dur="1" fill="hold">
                                          <p:stCondLst>
                                            <p:cond delay="3999"/>
                                          </p:stCondLst>
                                        </p:cTn>
                                        <p:tgtEl>
                                          <p:spTgt spid="71"/>
                                        </p:tgtEl>
                                        <p:attrNameLst>
                                          <p:attrName>style.visibility</p:attrName>
                                        </p:attrNameLst>
                                      </p:cBhvr>
                                      <p:to>
                                        <p:strVal val="hidden"/>
                                      </p:to>
                                    </p:set>
                                  </p:childTnLst>
                                </p:cTn>
                              </p:par>
                              <p:par>
                                <p:cTn id="473" presetID="2" presetClass="exit" presetSubtype="6" fill="hold" grpId="2" nodeType="withEffect">
                                  <p:stCondLst>
                                    <p:cond delay="0"/>
                                  </p:stCondLst>
                                  <p:childTnLst>
                                    <p:anim calcmode="lin" valueType="num">
                                      <p:cBhvr additive="base">
                                        <p:cTn id="474" dur="4000"/>
                                        <p:tgtEl>
                                          <p:spTgt spid="72"/>
                                        </p:tgtEl>
                                        <p:attrNameLst>
                                          <p:attrName>ppt_x</p:attrName>
                                        </p:attrNameLst>
                                      </p:cBhvr>
                                      <p:tavLst>
                                        <p:tav tm="0">
                                          <p:val>
                                            <p:strVal val="ppt_x"/>
                                          </p:val>
                                        </p:tav>
                                        <p:tav tm="100000">
                                          <p:val>
                                            <p:strVal val="1+ppt_w/2"/>
                                          </p:val>
                                        </p:tav>
                                      </p:tavLst>
                                    </p:anim>
                                    <p:anim calcmode="lin" valueType="num">
                                      <p:cBhvr additive="base">
                                        <p:cTn id="475" dur="4000"/>
                                        <p:tgtEl>
                                          <p:spTgt spid="72"/>
                                        </p:tgtEl>
                                        <p:attrNameLst>
                                          <p:attrName>ppt_y</p:attrName>
                                        </p:attrNameLst>
                                      </p:cBhvr>
                                      <p:tavLst>
                                        <p:tav tm="0">
                                          <p:val>
                                            <p:strVal val="ppt_y"/>
                                          </p:val>
                                        </p:tav>
                                        <p:tav tm="100000">
                                          <p:val>
                                            <p:strVal val="1+ppt_h/2"/>
                                          </p:val>
                                        </p:tav>
                                      </p:tavLst>
                                    </p:anim>
                                    <p:set>
                                      <p:cBhvr>
                                        <p:cTn id="476" dur="1" fill="hold">
                                          <p:stCondLst>
                                            <p:cond delay="3999"/>
                                          </p:stCondLst>
                                        </p:cTn>
                                        <p:tgtEl>
                                          <p:spTgt spid="72"/>
                                        </p:tgtEl>
                                        <p:attrNameLst>
                                          <p:attrName>style.visibility</p:attrName>
                                        </p:attrNameLst>
                                      </p:cBhvr>
                                      <p:to>
                                        <p:strVal val="hidden"/>
                                      </p:to>
                                    </p:set>
                                  </p:childTnLst>
                                </p:cTn>
                              </p:par>
                              <p:par>
                                <p:cTn id="477" presetID="2" presetClass="exit" presetSubtype="6" fill="hold" grpId="2" nodeType="withEffect">
                                  <p:stCondLst>
                                    <p:cond delay="0"/>
                                  </p:stCondLst>
                                  <p:childTnLst>
                                    <p:anim calcmode="lin" valueType="num">
                                      <p:cBhvr additive="base">
                                        <p:cTn id="478" dur="4000"/>
                                        <p:tgtEl>
                                          <p:spTgt spid="73"/>
                                        </p:tgtEl>
                                        <p:attrNameLst>
                                          <p:attrName>ppt_x</p:attrName>
                                        </p:attrNameLst>
                                      </p:cBhvr>
                                      <p:tavLst>
                                        <p:tav tm="0">
                                          <p:val>
                                            <p:strVal val="ppt_x"/>
                                          </p:val>
                                        </p:tav>
                                        <p:tav tm="100000">
                                          <p:val>
                                            <p:strVal val="1+ppt_w/2"/>
                                          </p:val>
                                        </p:tav>
                                      </p:tavLst>
                                    </p:anim>
                                    <p:anim calcmode="lin" valueType="num">
                                      <p:cBhvr additive="base">
                                        <p:cTn id="479" dur="4000"/>
                                        <p:tgtEl>
                                          <p:spTgt spid="73"/>
                                        </p:tgtEl>
                                        <p:attrNameLst>
                                          <p:attrName>ppt_y</p:attrName>
                                        </p:attrNameLst>
                                      </p:cBhvr>
                                      <p:tavLst>
                                        <p:tav tm="0">
                                          <p:val>
                                            <p:strVal val="ppt_y"/>
                                          </p:val>
                                        </p:tav>
                                        <p:tav tm="100000">
                                          <p:val>
                                            <p:strVal val="1+ppt_h/2"/>
                                          </p:val>
                                        </p:tav>
                                      </p:tavLst>
                                    </p:anim>
                                    <p:set>
                                      <p:cBhvr>
                                        <p:cTn id="480" dur="1" fill="hold">
                                          <p:stCondLst>
                                            <p:cond delay="3999"/>
                                          </p:stCondLst>
                                        </p:cTn>
                                        <p:tgtEl>
                                          <p:spTgt spid="73"/>
                                        </p:tgtEl>
                                        <p:attrNameLst>
                                          <p:attrName>style.visibility</p:attrName>
                                        </p:attrNameLst>
                                      </p:cBhvr>
                                      <p:to>
                                        <p:strVal val="hidden"/>
                                      </p:to>
                                    </p:set>
                                  </p:childTnLst>
                                </p:cTn>
                              </p:par>
                              <p:par>
                                <p:cTn id="481" presetID="2" presetClass="exit" presetSubtype="6" fill="hold" grpId="2" nodeType="withEffect">
                                  <p:stCondLst>
                                    <p:cond delay="0"/>
                                  </p:stCondLst>
                                  <p:childTnLst>
                                    <p:anim calcmode="lin" valueType="num">
                                      <p:cBhvr additive="base">
                                        <p:cTn id="482" dur="4000"/>
                                        <p:tgtEl>
                                          <p:spTgt spid="74"/>
                                        </p:tgtEl>
                                        <p:attrNameLst>
                                          <p:attrName>ppt_x</p:attrName>
                                        </p:attrNameLst>
                                      </p:cBhvr>
                                      <p:tavLst>
                                        <p:tav tm="0">
                                          <p:val>
                                            <p:strVal val="ppt_x"/>
                                          </p:val>
                                        </p:tav>
                                        <p:tav tm="100000">
                                          <p:val>
                                            <p:strVal val="1+ppt_w/2"/>
                                          </p:val>
                                        </p:tav>
                                      </p:tavLst>
                                    </p:anim>
                                    <p:anim calcmode="lin" valueType="num">
                                      <p:cBhvr additive="base">
                                        <p:cTn id="483" dur="4000"/>
                                        <p:tgtEl>
                                          <p:spTgt spid="74"/>
                                        </p:tgtEl>
                                        <p:attrNameLst>
                                          <p:attrName>ppt_y</p:attrName>
                                        </p:attrNameLst>
                                      </p:cBhvr>
                                      <p:tavLst>
                                        <p:tav tm="0">
                                          <p:val>
                                            <p:strVal val="ppt_y"/>
                                          </p:val>
                                        </p:tav>
                                        <p:tav tm="100000">
                                          <p:val>
                                            <p:strVal val="1+ppt_h/2"/>
                                          </p:val>
                                        </p:tav>
                                      </p:tavLst>
                                    </p:anim>
                                    <p:set>
                                      <p:cBhvr>
                                        <p:cTn id="484" dur="1" fill="hold">
                                          <p:stCondLst>
                                            <p:cond delay="3999"/>
                                          </p:stCondLst>
                                        </p:cTn>
                                        <p:tgtEl>
                                          <p:spTgt spid="74"/>
                                        </p:tgtEl>
                                        <p:attrNameLst>
                                          <p:attrName>style.visibility</p:attrName>
                                        </p:attrNameLst>
                                      </p:cBhvr>
                                      <p:to>
                                        <p:strVal val="hidden"/>
                                      </p:to>
                                    </p:set>
                                  </p:childTnLst>
                                </p:cTn>
                              </p:par>
                              <p:par>
                                <p:cTn id="485" presetID="2" presetClass="exit" presetSubtype="12" fill="hold" grpId="2" nodeType="withEffect">
                                  <p:stCondLst>
                                    <p:cond delay="0"/>
                                  </p:stCondLst>
                                  <p:childTnLst>
                                    <p:anim calcmode="lin" valueType="num">
                                      <p:cBhvr additive="base">
                                        <p:cTn id="486" dur="4000"/>
                                        <p:tgtEl>
                                          <p:spTgt spid="96"/>
                                        </p:tgtEl>
                                        <p:attrNameLst>
                                          <p:attrName>ppt_x</p:attrName>
                                        </p:attrNameLst>
                                      </p:cBhvr>
                                      <p:tavLst>
                                        <p:tav tm="0">
                                          <p:val>
                                            <p:strVal val="ppt_x"/>
                                          </p:val>
                                        </p:tav>
                                        <p:tav tm="100000">
                                          <p:val>
                                            <p:strVal val="0-ppt_w/2"/>
                                          </p:val>
                                        </p:tav>
                                      </p:tavLst>
                                    </p:anim>
                                    <p:anim calcmode="lin" valueType="num">
                                      <p:cBhvr additive="base">
                                        <p:cTn id="487" dur="4000"/>
                                        <p:tgtEl>
                                          <p:spTgt spid="96"/>
                                        </p:tgtEl>
                                        <p:attrNameLst>
                                          <p:attrName>ppt_y</p:attrName>
                                        </p:attrNameLst>
                                      </p:cBhvr>
                                      <p:tavLst>
                                        <p:tav tm="0">
                                          <p:val>
                                            <p:strVal val="ppt_y"/>
                                          </p:val>
                                        </p:tav>
                                        <p:tav tm="100000">
                                          <p:val>
                                            <p:strVal val="1+ppt_h/2"/>
                                          </p:val>
                                        </p:tav>
                                      </p:tavLst>
                                    </p:anim>
                                    <p:set>
                                      <p:cBhvr>
                                        <p:cTn id="488" dur="1" fill="hold">
                                          <p:stCondLst>
                                            <p:cond delay="3999"/>
                                          </p:stCondLst>
                                        </p:cTn>
                                        <p:tgtEl>
                                          <p:spTgt spid="96"/>
                                        </p:tgtEl>
                                        <p:attrNameLst>
                                          <p:attrName>style.visibility</p:attrName>
                                        </p:attrNameLst>
                                      </p:cBhvr>
                                      <p:to>
                                        <p:strVal val="hidden"/>
                                      </p:to>
                                    </p:set>
                                  </p:childTnLst>
                                </p:cTn>
                              </p:par>
                              <p:par>
                                <p:cTn id="489" presetID="2" presetClass="exit" presetSubtype="12" fill="hold" grpId="2" nodeType="withEffect">
                                  <p:stCondLst>
                                    <p:cond delay="0"/>
                                  </p:stCondLst>
                                  <p:childTnLst>
                                    <p:anim calcmode="lin" valueType="num">
                                      <p:cBhvr additive="base">
                                        <p:cTn id="490" dur="4000"/>
                                        <p:tgtEl>
                                          <p:spTgt spid="98"/>
                                        </p:tgtEl>
                                        <p:attrNameLst>
                                          <p:attrName>ppt_x</p:attrName>
                                        </p:attrNameLst>
                                      </p:cBhvr>
                                      <p:tavLst>
                                        <p:tav tm="0">
                                          <p:val>
                                            <p:strVal val="ppt_x"/>
                                          </p:val>
                                        </p:tav>
                                        <p:tav tm="100000">
                                          <p:val>
                                            <p:strVal val="0-ppt_w/2"/>
                                          </p:val>
                                        </p:tav>
                                      </p:tavLst>
                                    </p:anim>
                                    <p:anim calcmode="lin" valueType="num">
                                      <p:cBhvr additive="base">
                                        <p:cTn id="491" dur="4000"/>
                                        <p:tgtEl>
                                          <p:spTgt spid="98"/>
                                        </p:tgtEl>
                                        <p:attrNameLst>
                                          <p:attrName>ppt_y</p:attrName>
                                        </p:attrNameLst>
                                      </p:cBhvr>
                                      <p:tavLst>
                                        <p:tav tm="0">
                                          <p:val>
                                            <p:strVal val="ppt_y"/>
                                          </p:val>
                                        </p:tav>
                                        <p:tav tm="100000">
                                          <p:val>
                                            <p:strVal val="1+ppt_h/2"/>
                                          </p:val>
                                        </p:tav>
                                      </p:tavLst>
                                    </p:anim>
                                    <p:set>
                                      <p:cBhvr>
                                        <p:cTn id="492" dur="1" fill="hold">
                                          <p:stCondLst>
                                            <p:cond delay="3999"/>
                                          </p:stCondLst>
                                        </p:cTn>
                                        <p:tgtEl>
                                          <p:spTgt spid="98"/>
                                        </p:tgtEl>
                                        <p:attrNameLst>
                                          <p:attrName>style.visibility</p:attrName>
                                        </p:attrNameLst>
                                      </p:cBhvr>
                                      <p:to>
                                        <p:strVal val="hidden"/>
                                      </p:to>
                                    </p:set>
                                  </p:childTnLst>
                                </p:cTn>
                              </p:par>
                              <p:par>
                                <p:cTn id="493" presetID="2" presetClass="exit" presetSubtype="12" fill="hold" grpId="2" nodeType="withEffect">
                                  <p:stCondLst>
                                    <p:cond delay="0"/>
                                  </p:stCondLst>
                                  <p:childTnLst>
                                    <p:anim calcmode="lin" valueType="num">
                                      <p:cBhvr additive="base">
                                        <p:cTn id="494" dur="4000"/>
                                        <p:tgtEl>
                                          <p:spTgt spid="99"/>
                                        </p:tgtEl>
                                        <p:attrNameLst>
                                          <p:attrName>ppt_x</p:attrName>
                                        </p:attrNameLst>
                                      </p:cBhvr>
                                      <p:tavLst>
                                        <p:tav tm="0">
                                          <p:val>
                                            <p:strVal val="ppt_x"/>
                                          </p:val>
                                        </p:tav>
                                        <p:tav tm="100000">
                                          <p:val>
                                            <p:strVal val="0-ppt_w/2"/>
                                          </p:val>
                                        </p:tav>
                                      </p:tavLst>
                                    </p:anim>
                                    <p:anim calcmode="lin" valueType="num">
                                      <p:cBhvr additive="base">
                                        <p:cTn id="495" dur="4000"/>
                                        <p:tgtEl>
                                          <p:spTgt spid="99"/>
                                        </p:tgtEl>
                                        <p:attrNameLst>
                                          <p:attrName>ppt_y</p:attrName>
                                        </p:attrNameLst>
                                      </p:cBhvr>
                                      <p:tavLst>
                                        <p:tav tm="0">
                                          <p:val>
                                            <p:strVal val="ppt_y"/>
                                          </p:val>
                                        </p:tav>
                                        <p:tav tm="100000">
                                          <p:val>
                                            <p:strVal val="1+ppt_h/2"/>
                                          </p:val>
                                        </p:tav>
                                      </p:tavLst>
                                    </p:anim>
                                    <p:set>
                                      <p:cBhvr>
                                        <p:cTn id="496" dur="1" fill="hold">
                                          <p:stCondLst>
                                            <p:cond delay="3999"/>
                                          </p:stCondLst>
                                        </p:cTn>
                                        <p:tgtEl>
                                          <p:spTgt spid="99"/>
                                        </p:tgtEl>
                                        <p:attrNameLst>
                                          <p:attrName>style.visibility</p:attrName>
                                        </p:attrNameLst>
                                      </p:cBhvr>
                                      <p:to>
                                        <p:strVal val="hidden"/>
                                      </p:to>
                                    </p:set>
                                  </p:childTnLst>
                                </p:cTn>
                              </p:par>
                              <p:par>
                                <p:cTn id="497" presetID="2" presetClass="exit" presetSubtype="12" fill="hold" grpId="2" nodeType="withEffect">
                                  <p:stCondLst>
                                    <p:cond delay="0"/>
                                  </p:stCondLst>
                                  <p:childTnLst>
                                    <p:anim calcmode="lin" valueType="num">
                                      <p:cBhvr additive="base">
                                        <p:cTn id="498" dur="4000"/>
                                        <p:tgtEl>
                                          <p:spTgt spid="100"/>
                                        </p:tgtEl>
                                        <p:attrNameLst>
                                          <p:attrName>ppt_x</p:attrName>
                                        </p:attrNameLst>
                                      </p:cBhvr>
                                      <p:tavLst>
                                        <p:tav tm="0">
                                          <p:val>
                                            <p:strVal val="ppt_x"/>
                                          </p:val>
                                        </p:tav>
                                        <p:tav tm="100000">
                                          <p:val>
                                            <p:strVal val="0-ppt_w/2"/>
                                          </p:val>
                                        </p:tav>
                                      </p:tavLst>
                                    </p:anim>
                                    <p:anim calcmode="lin" valueType="num">
                                      <p:cBhvr additive="base">
                                        <p:cTn id="499" dur="4000"/>
                                        <p:tgtEl>
                                          <p:spTgt spid="100"/>
                                        </p:tgtEl>
                                        <p:attrNameLst>
                                          <p:attrName>ppt_y</p:attrName>
                                        </p:attrNameLst>
                                      </p:cBhvr>
                                      <p:tavLst>
                                        <p:tav tm="0">
                                          <p:val>
                                            <p:strVal val="ppt_y"/>
                                          </p:val>
                                        </p:tav>
                                        <p:tav tm="100000">
                                          <p:val>
                                            <p:strVal val="1+ppt_h/2"/>
                                          </p:val>
                                        </p:tav>
                                      </p:tavLst>
                                    </p:anim>
                                    <p:set>
                                      <p:cBhvr>
                                        <p:cTn id="500" dur="1" fill="hold">
                                          <p:stCondLst>
                                            <p:cond delay="3999"/>
                                          </p:stCondLst>
                                        </p:cTn>
                                        <p:tgtEl>
                                          <p:spTgt spid="100"/>
                                        </p:tgtEl>
                                        <p:attrNameLst>
                                          <p:attrName>style.visibility</p:attrName>
                                        </p:attrNameLst>
                                      </p:cBhvr>
                                      <p:to>
                                        <p:strVal val="hidden"/>
                                      </p:to>
                                    </p:set>
                                  </p:childTnLst>
                                </p:cTn>
                              </p:par>
                              <p:par>
                                <p:cTn id="501" presetID="2" presetClass="exit" presetSubtype="12" fill="hold" grpId="2" nodeType="withEffect">
                                  <p:stCondLst>
                                    <p:cond delay="0"/>
                                  </p:stCondLst>
                                  <p:childTnLst>
                                    <p:anim calcmode="lin" valueType="num">
                                      <p:cBhvr additive="base">
                                        <p:cTn id="502" dur="4000"/>
                                        <p:tgtEl>
                                          <p:spTgt spid="101"/>
                                        </p:tgtEl>
                                        <p:attrNameLst>
                                          <p:attrName>ppt_x</p:attrName>
                                        </p:attrNameLst>
                                      </p:cBhvr>
                                      <p:tavLst>
                                        <p:tav tm="0">
                                          <p:val>
                                            <p:strVal val="ppt_x"/>
                                          </p:val>
                                        </p:tav>
                                        <p:tav tm="100000">
                                          <p:val>
                                            <p:strVal val="0-ppt_w/2"/>
                                          </p:val>
                                        </p:tav>
                                      </p:tavLst>
                                    </p:anim>
                                    <p:anim calcmode="lin" valueType="num">
                                      <p:cBhvr additive="base">
                                        <p:cTn id="503" dur="4000"/>
                                        <p:tgtEl>
                                          <p:spTgt spid="101"/>
                                        </p:tgtEl>
                                        <p:attrNameLst>
                                          <p:attrName>ppt_y</p:attrName>
                                        </p:attrNameLst>
                                      </p:cBhvr>
                                      <p:tavLst>
                                        <p:tav tm="0">
                                          <p:val>
                                            <p:strVal val="ppt_y"/>
                                          </p:val>
                                        </p:tav>
                                        <p:tav tm="100000">
                                          <p:val>
                                            <p:strVal val="1+ppt_h/2"/>
                                          </p:val>
                                        </p:tav>
                                      </p:tavLst>
                                    </p:anim>
                                    <p:set>
                                      <p:cBhvr>
                                        <p:cTn id="504" dur="1" fill="hold">
                                          <p:stCondLst>
                                            <p:cond delay="3999"/>
                                          </p:stCondLst>
                                        </p:cTn>
                                        <p:tgtEl>
                                          <p:spTgt spid="101"/>
                                        </p:tgtEl>
                                        <p:attrNameLst>
                                          <p:attrName>style.visibility</p:attrName>
                                        </p:attrNameLst>
                                      </p:cBhvr>
                                      <p:to>
                                        <p:strVal val="hidden"/>
                                      </p:to>
                                    </p:set>
                                  </p:childTnLst>
                                </p:cTn>
                              </p:par>
                              <p:par>
                                <p:cTn id="505" presetID="2" presetClass="exit" presetSubtype="12" fill="hold" grpId="2" nodeType="withEffect">
                                  <p:stCondLst>
                                    <p:cond delay="0"/>
                                  </p:stCondLst>
                                  <p:childTnLst>
                                    <p:anim calcmode="lin" valueType="num">
                                      <p:cBhvr additive="base">
                                        <p:cTn id="506" dur="4000"/>
                                        <p:tgtEl>
                                          <p:spTgt spid="102"/>
                                        </p:tgtEl>
                                        <p:attrNameLst>
                                          <p:attrName>ppt_x</p:attrName>
                                        </p:attrNameLst>
                                      </p:cBhvr>
                                      <p:tavLst>
                                        <p:tav tm="0">
                                          <p:val>
                                            <p:strVal val="ppt_x"/>
                                          </p:val>
                                        </p:tav>
                                        <p:tav tm="100000">
                                          <p:val>
                                            <p:strVal val="0-ppt_w/2"/>
                                          </p:val>
                                        </p:tav>
                                      </p:tavLst>
                                    </p:anim>
                                    <p:anim calcmode="lin" valueType="num">
                                      <p:cBhvr additive="base">
                                        <p:cTn id="507" dur="4000"/>
                                        <p:tgtEl>
                                          <p:spTgt spid="102"/>
                                        </p:tgtEl>
                                        <p:attrNameLst>
                                          <p:attrName>ppt_y</p:attrName>
                                        </p:attrNameLst>
                                      </p:cBhvr>
                                      <p:tavLst>
                                        <p:tav tm="0">
                                          <p:val>
                                            <p:strVal val="ppt_y"/>
                                          </p:val>
                                        </p:tav>
                                        <p:tav tm="100000">
                                          <p:val>
                                            <p:strVal val="1+ppt_h/2"/>
                                          </p:val>
                                        </p:tav>
                                      </p:tavLst>
                                    </p:anim>
                                    <p:set>
                                      <p:cBhvr>
                                        <p:cTn id="508" dur="1" fill="hold">
                                          <p:stCondLst>
                                            <p:cond delay="3999"/>
                                          </p:stCondLst>
                                        </p:cTn>
                                        <p:tgtEl>
                                          <p:spTgt spid="102"/>
                                        </p:tgtEl>
                                        <p:attrNameLst>
                                          <p:attrName>style.visibility</p:attrName>
                                        </p:attrNameLst>
                                      </p:cBhvr>
                                      <p:to>
                                        <p:strVal val="hidden"/>
                                      </p:to>
                                    </p:set>
                                  </p:childTnLst>
                                </p:cTn>
                              </p:par>
                              <p:par>
                                <p:cTn id="509" presetID="2" presetClass="exit" presetSubtype="12" fill="hold" grpId="2" nodeType="withEffect">
                                  <p:stCondLst>
                                    <p:cond delay="0"/>
                                  </p:stCondLst>
                                  <p:childTnLst>
                                    <p:anim calcmode="lin" valueType="num">
                                      <p:cBhvr additive="base">
                                        <p:cTn id="510" dur="4000"/>
                                        <p:tgtEl>
                                          <p:spTgt spid="103"/>
                                        </p:tgtEl>
                                        <p:attrNameLst>
                                          <p:attrName>ppt_x</p:attrName>
                                        </p:attrNameLst>
                                      </p:cBhvr>
                                      <p:tavLst>
                                        <p:tav tm="0">
                                          <p:val>
                                            <p:strVal val="ppt_x"/>
                                          </p:val>
                                        </p:tav>
                                        <p:tav tm="100000">
                                          <p:val>
                                            <p:strVal val="0-ppt_w/2"/>
                                          </p:val>
                                        </p:tav>
                                      </p:tavLst>
                                    </p:anim>
                                    <p:anim calcmode="lin" valueType="num">
                                      <p:cBhvr additive="base">
                                        <p:cTn id="511" dur="4000"/>
                                        <p:tgtEl>
                                          <p:spTgt spid="103"/>
                                        </p:tgtEl>
                                        <p:attrNameLst>
                                          <p:attrName>ppt_y</p:attrName>
                                        </p:attrNameLst>
                                      </p:cBhvr>
                                      <p:tavLst>
                                        <p:tav tm="0">
                                          <p:val>
                                            <p:strVal val="ppt_y"/>
                                          </p:val>
                                        </p:tav>
                                        <p:tav tm="100000">
                                          <p:val>
                                            <p:strVal val="1+ppt_h/2"/>
                                          </p:val>
                                        </p:tav>
                                      </p:tavLst>
                                    </p:anim>
                                    <p:set>
                                      <p:cBhvr>
                                        <p:cTn id="512" dur="1" fill="hold">
                                          <p:stCondLst>
                                            <p:cond delay="3999"/>
                                          </p:stCondLst>
                                        </p:cTn>
                                        <p:tgtEl>
                                          <p:spTgt spid="103"/>
                                        </p:tgtEl>
                                        <p:attrNameLst>
                                          <p:attrName>style.visibility</p:attrName>
                                        </p:attrNameLst>
                                      </p:cBhvr>
                                      <p:to>
                                        <p:strVal val="hidden"/>
                                      </p:to>
                                    </p:set>
                                  </p:childTnLst>
                                </p:cTn>
                              </p:par>
                              <p:par>
                                <p:cTn id="513" presetID="2" presetClass="exit" presetSubtype="12" fill="hold" grpId="2" nodeType="withEffect">
                                  <p:stCondLst>
                                    <p:cond delay="0"/>
                                  </p:stCondLst>
                                  <p:childTnLst>
                                    <p:anim calcmode="lin" valueType="num">
                                      <p:cBhvr additive="base">
                                        <p:cTn id="514" dur="4000"/>
                                        <p:tgtEl>
                                          <p:spTgt spid="104"/>
                                        </p:tgtEl>
                                        <p:attrNameLst>
                                          <p:attrName>ppt_x</p:attrName>
                                        </p:attrNameLst>
                                      </p:cBhvr>
                                      <p:tavLst>
                                        <p:tav tm="0">
                                          <p:val>
                                            <p:strVal val="ppt_x"/>
                                          </p:val>
                                        </p:tav>
                                        <p:tav tm="100000">
                                          <p:val>
                                            <p:strVal val="0-ppt_w/2"/>
                                          </p:val>
                                        </p:tav>
                                      </p:tavLst>
                                    </p:anim>
                                    <p:anim calcmode="lin" valueType="num">
                                      <p:cBhvr additive="base">
                                        <p:cTn id="515" dur="4000"/>
                                        <p:tgtEl>
                                          <p:spTgt spid="104"/>
                                        </p:tgtEl>
                                        <p:attrNameLst>
                                          <p:attrName>ppt_y</p:attrName>
                                        </p:attrNameLst>
                                      </p:cBhvr>
                                      <p:tavLst>
                                        <p:tav tm="0">
                                          <p:val>
                                            <p:strVal val="ppt_y"/>
                                          </p:val>
                                        </p:tav>
                                        <p:tav tm="100000">
                                          <p:val>
                                            <p:strVal val="1+ppt_h/2"/>
                                          </p:val>
                                        </p:tav>
                                      </p:tavLst>
                                    </p:anim>
                                    <p:set>
                                      <p:cBhvr>
                                        <p:cTn id="516" dur="1" fill="hold">
                                          <p:stCondLst>
                                            <p:cond delay="3999"/>
                                          </p:stCondLst>
                                        </p:cTn>
                                        <p:tgtEl>
                                          <p:spTgt spid="104"/>
                                        </p:tgtEl>
                                        <p:attrNameLst>
                                          <p:attrName>style.visibility</p:attrName>
                                        </p:attrNameLst>
                                      </p:cBhvr>
                                      <p:to>
                                        <p:strVal val="hidden"/>
                                      </p:to>
                                    </p:set>
                                  </p:childTnLst>
                                </p:cTn>
                              </p:par>
                              <p:par>
                                <p:cTn id="517" presetID="2" presetClass="exit" presetSubtype="12" fill="hold" grpId="2" nodeType="withEffect">
                                  <p:stCondLst>
                                    <p:cond delay="0"/>
                                  </p:stCondLst>
                                  <p:childTnLst>
                                    <p:anim calcmode="lin" valueType="num">
                                      <p:cBhvr additive="base">
                                        <p:cTn id="518" dur="4000"/>
                                        <p:tgtEl>
                                          <p:spTgt spid="105"/>
                                        </p:tgtEl>
                                        <p:attrNameLst>
                                          <p:attrName>ppt_x</p:attrName>
                                        </p:attrNameLst>
                                      </p:cBhvr>
                                      <p:tavLst>
                                        <p:tav tm="0">
                                          <p:val>
                                            <p:strVal val="ppt_x"/>
                                          </p:val>
                                        </p:tav>
                                        <p:tav tm="100000">
                                          <p:val>
                                            <p:strVal val="0-ppt_w/2"/>
                                          </p:val>
                                        </p:tav>
                                      </p:tavLst>
                                    </p:anim>
                                    <p:anim calcmode="lin" valueType="num">
                                      <p:cBhvr additive="base">
                                        <p:cTn id="519" dur="4000"/>
                                        <p:tgtEl>
                                          <p:spTgt spid="105"/>
                                        </p:tgtEl>
                                        <p:attrNameLst>
                                          <p:attrName>ppt_y</p:attrName>
                                        </p:attrNameLst>
                                      </p:cBhvr>
                                      <p:tavLst>
                                        <p:tav tm="0">
                                          <p:val>
                                            <p:strVal val="ppt_y"/>
                                          </p:val>
                                        </p:tav>
                                        <p:tav tm="100000">
                                          <p:val>
                                            <p:strVal val="1+ppt_h/2"/>
                                          </p:val>
                                        </p:tav>
                                      </p:tavLst>
                                    </p:anim>
                                    <p:set>
                                      <p:cBhvr>
                                        <p:cTn id="520" dur="1" fill="hold">
                                          <p:stCondLst>
                                            <p:cond delay="3999"/>
                                          </p:stCondLst>
                                        </p:cTn>
                                        <p:tgtEl>
                                          <p:spTgt spid="105"/>
                                        </p:tgtEl>
                                        <p:attrNameLst>
                                          <p:attrName>style.visibility</p:attrName>
                                        </p:attrNameLst>
                                      </p:cBhvr>
                                      <p:to>
                                        <p:strVal val="hidden"/>
                                      </p:to>
                                    </p:set>
                                  </p:childTnLst>
                                </p:cTn>
                              </p:par>
                              <p:par>
                                <p:cTn id="521" presetID="2" presetClass="exit" presetSubtype="12" fill="hold" grpId="2" nodeType="withEffect">
                                  <p:stCondLst>
                                    <p:cond delay="0"/>
                                  </p:stCondLst>
                                  <p:childTnLst>
                                    <p:anim calcmode="lin" valueType="num">
                                      <p:cBhvr additive="base">
                                        <p:cTn id="522" dur="4000"/>
                                        <p:tgtEl>
                                          <p:spTgt spid="106"/>
                                        </p:tgtEl>
                                        <p:attrNameLst>
                                          <p:attrName>ppt_x</p:attrName>
                                        </p:attrNameLst>
                                      </p:cBhvr>
                                      <p:tavLst>
                                        <p:tav tm="0">
                                          <p:val>
                                            <p:strVal val="ppt_x"/>
                                          </p:val>
                                        </p:tav>
                                        <p:tav tm="100000">
                                          <p:val>
                                            <p:strVal val="0-ppt_w/2"/>
                                          </p:val>
                                        </p:tav>
                                      </p:tavLst>
                                    </p:anim>
                                    <p:anim calcmode="lin" valueType="num">
                                      <p:cBhvr additive="base">
                                        <p:cTn id="523" dur="4000"/>
                                        <p:tgtEl>
                                          <p:spTgt spid="106"/>
                                        </p:tgtEl>
                                        <p:attrNameLst>
                                          <p:attrName>ppt_y</p:attrName>
                                        </p:attrNameLst>
                                      </p:cBhvr>
                                      <p:tavLst>
                                        <p:tav tm="0">
                                          <p:val>
                                            <p:strVal val="ppt_y"/>
                                          </p:val>
                                        </p:tav>
                                        <p:tav tm="100000">
                                          <p:val>
                                            <p:strVal val="1+ppt_h/2"/>
                                          </p:val>
                                        </p:tav>
                                      </p:tavLst>
                                    </p:anim>
                                    <p:set>
                                      <p:cBhvr>
                                        <p:cTn id="524" dur="1" fill="hold">
                                          <p:stCondLst>
                                            <p:cond delay="3999"/>
                                          </p:stCondLst>
                                        </p:cTn>
                                        <p:tgtEl>
                                          <p:spTgt spid="106"/>
                                        </p:tgtEl>
                                        <p:attrNameLst>
                                          <p:attrName>style.visibility</p:attrName>
                                        </p:attrNameLst>
                                      </p:cBhvr>
                                      <p:to>
                                        <p:strVal val="hidden"/>
                                      </p:to>
                                    </p:set>
                                  </p:childTnLst>
                                </p:cTn>
                              </p:par>
                              <p:par>
                                <p:cTn id="525" presetID="2" presetClass="exit" presetSubtype="12" fill="hold" grpId="2" nodeType="withEffect">
                                  <p:stCondLst>
                                    <p:cond delay="0"/>
                                  </p:stCondLst>
                                  <p:childTnLst>
                                    <p:anim calcmode="lin" valueType="num">
                                      <p:cBhvr additive="base">
                                        <p:cTn id="526" dur="4000"/>
                                        <p:tgtEl>
                                          <p:spTgt spid="107"/>
                                        </p:tgtEl>
                                        <p:attrNameLst>
                                          <p:attrName>ppt_x</p:attrName>
                                        </p:attrNameLst>
                                      </p:cBhvr>
                                      <p:tavLst>
                                        <p:tav tm="0">
                                          <p:val>
                                            <p:strVal val="ppt_x"/>
                                          </p:val>
                                        </p:tav>
                                        <p:tav tm="100000">
                                          <p:val>
                                            <p:strVal val="0-ppt_w/2"/>
                                          </p:val>
                                        </p:tav>
                                      </p:tavLst>
                                    </p:anim>
                                    <p:anim calcmode="lin" valueType="num">
                                      <p:cBhvr additive="base">
                                        <p:cTn id="527" dur="4000"/>
                                        <p:tgtEl>
                                          <p:spTgt spid="107"/>
                                        </p:tgtEl>
                                        <p:attrNameLst>
                                          <p:attrName>ppt_y</p:attrName>
                                        </p:attrNameLst>
                                      </p:cBhvr>
                                      <p:tavLst>
                                        <p:tav tm="0">
                                          <p:val>
                                            <p:strVal val="ppt_y"/>
                                          </p:val>
                                        </p:tav>
                                        <p:tav tm="100000">
                                          <p:val>
                                            <p:strVal val="1+ppt_h/2"/>
                                          </p:val>
                                        </p:tav>
                                      </p:tavLst>
                                    </p:anim>
                                    <p:set>
                                      <p:cBhvr>
                                        <p:cTn id="528" dur="1" fill="hold">
                                          <p:stCondLst>
                                            <p:cond delay="3999"/>
                                          </p:stCondLst>
                                        </p:cTn>
                                        <p:tgtEl>
                                          <p:spTgt spid="107"/>
                                        </p:tgtEl>
                                        <p:attrNameLst>
                                          <p:attrName>style.visibility</p:attrName>
                                        </p:attrNameLst>
                                      </p:cBhvr>
                                      <p:to>
                                        <p:strVal val="hidden"/>
                                      </p:to>
                                    </p:set>
                                  </p:childTnLst>
                                </p:cTn>
                              </p:par>
                              <p:par>
                                <p:cTn id="529" presetID="2" presetClass="exit" presetSubtype="12" fill="hold" grpId="2" nodeType="withEffect">
                                  <p:stCondLst>
                                    <p:cond delay="0"/>
                                  </p:stCondLst>
                                  <p:childTnLst>
                                    <p:anim calcmode="lin" valueType="num">
                                      <p:cBhvr additive="base">
                                        <p:cTn id="530" dur="4000"/>
                                        <p:tgtEl>
                                          <p:spTgt spid="108"/>
                                        </p:tgtEl>
                                        <p:attrNameLst>
                                          <p:attrName>ppt_x</p:attrName>
                                        </p:attrNameLst>
                                      </p:cBhvr>
                                      <p:tavLst>
                                        <p:tav tm="0">
                                          <p:val>
                                            <p:strVal val="ppt_x"/>
                                          </p:val>
                                        </p:tav>
                                        <p:tav tm="100000">
                                          <p:val>
                                            <p:strVal val="0-ppt_w/2"/>
                                          </p:val>
                                        </p:tav>
                                      </p:tavLst>
                                    </p:anim>
                                    <p:anim calcmode="lin" valueType="num">
                                      <p:cBhvr additive="base">
                                        <p:cTn id="531" dur="4000"/>
                                        <p:tgtEl>
                                          <p:spTgt spid="108"/>
                                        </p:tgtEl>
                                        <p:attrNameLst>
                                          <p:attrName>ppt_y</p:attrName>
                                        </p:attrNameLst>
                                      </p:cBhvr>
                                      <p:tavLst>
                                        <p:tav tm="0">
                                          <p:val>
                                            <p:strVal val="ppt_y"/>
                                          </p:val>
                                        </p:tav>
                                        <p:tav tm="100000">
                                          <p:val>
                                            <p:strVal val="1+ppt_h/2"/>
                                          </p:val>
                                        </p:tav>
                                      </p:tavLst>
                                    </p:anim>
                                    <p:set>
                                      <p:cBhvr>
                                        <p:cTn id="532" dur="1" fill="hold">
                                          <p:stCondLst>
                                            <p:cond delay="3999"/>
                                          </p:stCondLst>
                                        </p:cTn>
                                        <p:tgtEl>
                                          <p:spTgt spid="108"/>
                                        </p:tgtEl>
                                        <p:attrNameLst>
                                          <p:attrName>style.visibility</p:attrName>
                                        </p:attrNameLst>
                                      </p:cBhvr>
                                      <p:to>
                                        <p:strVal val="hidden"/>
                                      </p:to>
                                    </p:set>
                                  </p:childTnLst>
                                </p:cTn>
                              </p:par>
                              <p:par>
                                <p:cTn id="533" presetID="2" presetClass="exit" presetSubtype="12" fill="hold" grpId="2" nodeType="withEffect">
                                  <p:stCondLst>
                                    <p:cond delay="0"/>
                                  </p:stCondLst>
                                  <p:childTnLst>
                                    <p:anim calcmode="lin" valueType="num">
                                      <p:cBhvr additive="base">
                                        <p:cTn id="534" dur="4000"/>
                                        <p:tgtEl>
                                          <p:spTgt spid="109"/>
                                        </p:tgtEl>
                                        <p:attrNameLst>
                                          <p:attrName>ppt_x</p:attrName>
                                        </p:attrNameLst>
                                      </p:cBhvr>
                                      <p:tavLst>
                                        <p:tav tm="0">
                                          <p:val>
                                            <p:strVal val="ppt_x"/>
                                          </p:val>
                                        </p:tav>
                                        <p:tav tm="100000">
                                          <p:val>
                                            <p:strVal val="0-ppt_w/2"/>
                                          </p:val>
                                        </p:tav>
                                      </p:tavLst>
                                    </p:anim>
                                    <p:anim calcmode="lin" valueType="num">
                                      <p:cBhvr additive="base">
                                        <p:cTn id="535" dur="4000"/>
                                        <p:tgtEl>
                                          <p:spTgt spid="109"/>
                                        </p:tgtEl>
                                        <p:attrNameLst>
                                          <p:attrName>ppt_y</p:attrName>
                                        </p:attrNameLst>
                                      </p:cBhvr>
                                      <p:tavLst>
                                        <p:tav tm="0">
                                          <p:val>
                                            <p:strVal val="ppt_y"/>
                                          </p:val>
                                        </p:tav>
                                        <p:tav tm="100000">
                                          <p:val>
                                            <p:strVal val="1+ppt_h/2"/>
                                          </p:val>
                                        </p:tav>
                                      </p:tavLst>
                                    </p:anim>
                                    <p:set>
                                      <p:cBhvr>
                                        <p:cTn id="536" dur="1" fill="hold">
                                          <p:stCondLst>
                                            <p:cond delay="3999"/>
                                          </p:stCondLst>
                                        </p:cTn>
                                        <p:tgtEl>
                                          <p:spTgt spid="109"/>
                                        </p:tgtEl>
                                        <p:attrNameLst>
                                          <p:attrName>style.visibility</p:attrName>
                                        </p:attrNameLst>
                                      </p:cBhvr>
                                      <p:to>
                                        <p:strVal val="hidden"/>
                                      </p:to>
                                    </p:set>
                                  </p:childTnLst>
                                </p:cTn>
                              </p:par>
                              <p:par>
                                <p:cTn id="537" presetID="2" presetClass="exit" presetSubtype="12" fill="hold" grpId="2" nodeType="withEffect">
                                  <p:stCondLst>
                                    <p:cond delay="0"/>
                                  </p:stCondLst>
                                  <p:childTnLst>
                                    <p:anim calcmode="lin" valueType="num">
                                      <p:cBhvr additive="base">
                                        <p:cTn id="538" dur="4000"/>
                                        <p:tgtEl>
                                          <p:spTgt spid="110"/>
                                        </p:tgtEl>
                                        <p:attrNameLst>
                                          <p:attrName>ppt_x</p:attrName>
                                        </p:attrNameLst>
                                      </p:cBhvr>
                                      <p:tavLst>
                                        <p:tav tm="0">
                                          <p:val>
                                            <p:strVal val="ppt_x"/>
                                          </p:val>
                                        </p:tav>
                                        <p:tav tm="100000">
                                          <p:val>
                                            <p:strVal val="0-ppt_w/2"/>
                                          </p:val>
                                        </p:tav>
                                      </p:tavLst>
                                    </p:anim>
                                    <p:anim calcmode="lin" valueType="num">
                                      <p:cBhvr additive="base">
                                        <p:cTn id="539" dur="4000"/>
                                        <p:tgtEl>
                                          <p:spTgt spid="110"/>
                                        </p:tgtEl>
                                        <p:attrNameLst>
                                          <p:attrName>ppt_y</p:attrName>
                                        </p:attrNameLst>
                                      </p:cBhvr>
                                      <p:tavLst>
                                        <p:tav tm="0">
                                          <p:val>
                                            <p:strVal val="ppt_y"/>
                                          </p:val>
                                        </p:tav>
                                        <p:tav tm="100000">
                                          <p:val>
                                            <p:strVal val="1+ppt_h/2"/>
                                          </p:val>
                                        </p:tav>
                                      </p:tavLst>
                                    </p:anim>
                                    <p:set>
                                      <p:cBhvr>
                                        <p:cTn id="540" dur="1" fill="hold">
                                          <p:stCondLst>
                                            <p:cond delay="3999"/>
                                          </p:stCondLst>
                                        </p:cTn>
                                        <p:tgtEl>
                                          <p:spTgt spid="110"/>
                                        </p:tgtEl>
                                        <p:attrNameLst>
                                          <p:attrName>style.visibility</p:attrName>
                                        </p:attrNameLst>
                                      </p:cBhvr>
                                      <p:to>
                                        <p:strVal val="hidden"/>
                                      </p:to>
                                    </p:set>
                                  </p:childTnLst>
                                </p:cTn>
                              </p:par>
                              <p:par>
                                <p:cTn id="541" presetID="2" presetClass="exit" presetSubtype="12" fill="hold" grpId="2" nodeType="withEffect">
                                  <p:stCondLst>
                                    <p:cond delay="0"/>
                                  </p:stCondLst>
                                  <p:childTnLst>
                                    <p:anim calcmode="lin" valueType="num">
                                      <p:cBhvr additive="base">
                                        <p:cTn id="542" dur="4000"/>
                                        <p:tgtEl>
                                          <p:spTgt spid="111"/>
                                        </p:tgtEl>
                                        <p:attrNameLst>
                                          <p:attrName>ppt_x</p:attrName>
                                        </p:attrNameLst>
                                      </p:cBhvr>
                                      <p:tavLst>
                                        <p:tav tm="0">
                                          <p:val>
                                            <p:strVal val="ppt_x"/>
                                          </p:val>
                                        </p:tav>
                                        <p:tav tm="100000">
                                          <p:val>
                                            <p:strVal val="0-ppt_w/2"/>
                                          </p:val>
                                        </p:tav>
                                      </p:tavLst>
                                    </p:anim>
                                    <p:anim calcmode="lin" valueType="num">
                                      <p:cBhvr additive="base">
                                        <p:cTn id="543" dur="4000"/>
                                        <p:tgtEl>
                                          <p:spTgt spid="111"/>
                                        </p:tgtEl>
                                        <p:attrNameLst>
                                          <p:attrName>ppt_y</p:attrName>
                                        </p:attrNameLst>
                                      </p:cBhvr>
                                      <p:tavLst>
                                        <p:tav tm="0">
                                          <p:val>
                                            <p:strVal val="ppt_y"/>
                                          </p:val>
                                        </p:tav>
                                        <p:tav tm="100000">
                                          <p:val>
                                            <p:strVal val="1+ppt_h/2"/>
                                          </p:val>
                                        </p:tav>
                                      </p:tavLst>
                                    </p:anim>
                                    <p:set>
                                      <p:cBhvr>
                                        <p:cTn id="544" dur="1" fill="hold">
                                          <p:stCondLst>
                                            <p:cond delay="3999"/>
                                          </p:stCondLst>
                                        </p:cTn>
                                        <p:tgtEl>
                                          <p:spTgt spid="111"/>
                                        </p:tgtEl>
                                        <p:attrNameLst>
                                          <p:attrName>style.visibility</p:attrName>
                                        </p:attrNameLst>
                                      </p:cBhvr>
                                      <p:to>
                                        <p:strVal val="hidden"/>
                                      </p:to>
                                    </p:set>
                                  </p:childTnLst>
                                </p:cTn>
                              </p:par>
                              <p:par>
                                <p:cTn id="545" presetID="2" presetClass="exit" presetSubtype="12" fill="hold" grpId="2" nodeType="withEffect">
                                  <p:stCondLst>
                                    <p:cond delay="0"/>
                                  </p:stCondLst>
                                  <p:childTnLst>
                                    <p:anim calcmode="lin" valueType="num">
                                      <p:cBhvr additive="base">
                                        <p:cTn id="546" dur="4000"/>
                                        <p:tgtEl>
                                          <p:spTgt spid="112"/>
                                        </p:tgtEl>
                                        <p:attrNameLst>
                                          <p:attrName>ppt_x</p:attrName>
                                        </p:attrNameLst>
                                      </p:cBhvr>
                                      <p:tavLst>
                                        <p:tav tm="0">
                                          <p:val>
                                            <p:strVal val="ppt_x"/>
                                          </p:val>
                                        </p:tav>
                                        <p:tav tm="100000">
                                          <p:val>
                                            <p:strVal val="0-ppt_w/2"/>
                                          </p:val>
                                        </p:tav>
                                      </p:tavLst>
                                    </p:anim>
                                    <p:anim calcmode="lin" valueType="num">
                                      <p:cBhvr additive="base">
                                        <p:cTn id="547" dur="4000"/>
                                        <p:tgtEl>
                                          <p:spTgt spid="112"/>
                                        </p:tgtEl>
                                        <p:attrNameLst>
                                          <p:attrName>ppt_y</p:attrName>
                                        </p:attrNameLst>
                                      </p:cBhvr>
                                      <p:tavLst>
                                        <p:tav tm="0">
                                          <p:val>
                                            <p:strVal val="ppt_y"/>
                                          </p:val>
                                        </p:tav>
                                        <p:tav tm="100000">
                                          <p:val>
                                            <p:strVal val="1+ppt_h/2"/>
                                          </p:val>
                                        </p:tav>
                                      </p:tavLst>
                                    </p:anim>
                                    <p:set>
                                      <p:cBhvr>
                                        <p:cTn id="548" dur="1" fill="hold">
                                          <p:stCondLst>
                                            <p:cond delay="3999"/>
                                          </p:stCondLst>
                                        </p:cTn>
                                        <p:tgtEl>
                                          <p:spTgt spid="112"/>
                                        </p:tgtEl>
                                        <p:attrNameLst>
                                          <p:attrName>style.visibility</p:attrName>
                                        </p:attrNameLst>
                                      </p:cBhvr>
                                      <p:to>
                                        <p:strVal val="hidden"/>
                                      </p:to>
                                    </p:set>
                                  </p:childTnLst>
                                </p:cTn>
                              </p:par>
                              <p:par>
                                <p:cTn id="549" presetID="2" presetClass="exit" presetSubtype="12" fill="hold" grpId="2" nodeType="withEffect">
                                  <p:stCondLst>
                                    <p:cond delay="0"/>
                                  </p:stCondLst>
                                  <p:childTnLst>
                                    <p:anim calcmode="lin" valueType="num">
                                      <p:cBhvr additive="base">
                                        <p:cTn id="550" dur="4000"/>
                                        <p:tgtEl>
                                          <p:spTgt spid="113"/>
                                        </p:tgtEl>
                                        <p:attrNameLst>
                                          <p:attrName>ppt_x</p:attrName>
                                        </p:attrNameLst>
                                      </p:cBhvr>
                                      <p:tavLst>
                                        <p:tav tm="0">
                                          <p:val>
                                            <p:strVal val="ppt_x"/>
                                          </p:val>
                                        </p:tav>
                                        <p:tav tm="100000">
                                          <p:val>
                                            <p:strVal val="0-ppt_w/2"/>
                                          </p:val>
                                        </p:tav>
                                      </p:tavLst>
                                    </p:anim>
                                    <p:anim calcmode="lin" valueType="num">
                                      <p:cBhvr additive="base">
                                        <p:cTn id="551" dur="4000"/>
                                        <p:tgtEl>
                                          <p:spTgt spid="113"/>
                                        </p:tgtEl>
                                        <p:attrNameLst>
                                          <p:attrName>ppt_y</p:attrName>
                                        </p:attrNameLst>
                                      </p:cBhvr>
                                      <p:tavLst>
                                        <p:tav tm="0">
                                          <p:val>
                                            <p:strVal val="ppt_y"/>
                                          </p:val>
                                        </p:tav>
                                        <p:tav tm="100000">
                                          <p:val>
                                            <p:strVal val="1+ppt_h/2"/>
                                          </p:val>
                                        </p:tav>
                                      </p:tavLst>
                                    </p:anim>
                                    <p:set>
                                      <p:cBhvr>
                                        <p:cTn id="552" dur="1" fill="hold">
                                          <p:stCondLst>
                                            <p:cond delay="3999"/>
                                          </p:stCondLst>
                                        </p:cTn>
                                        <p:tgtEl>
                                          <p:spTgt spid="113"/>
                                        </p:tgtEl>
                                        <p:attrNameLst>
                                          <p:attrName>style.visibility</p:attrName>
                                        </p:attrNameLst>
                                      </p:cBhvr>
                                      <p:to>
                                        <p:strVal val="hidden"/>
                                      </p:to>
                                    </p:set>
                                  </p:childTnLst>
                                </p:cTn>
                              </p:par>
                              <p:par>
                                <p:cTn id="553" presetID="2" presetClass="exit" presetSubtype="12" fill="hold" grpId="2" nodeType="withEffect">
                                  <p:stCondLst>
                                    <p:cond delay="0"/>
                                  </p:stCondLst>
                                  <p:childTnLst>
                                    <p:anim calcmode="lin" valueType="num">
                                      <p:cBhvr additive="base">
                                        <p:cTn id="554" dur="4000"/>
                                        <p:tgtEl>
                                          <p:spTgt spid="114"/>
                                        </p:tgtEl>
                                        <p:attrNameLst>
                                          <p:attrName>ppt_x</p:attrName>
                                        </p:attrNameLst>
                                      </p:cBhvr>
                                      <p:tavLst>
                                        <p:tav tm="0">
                                          <p:val>
                                            <p:strVal val="ppt_x"/>
                                          </p:val>
                                        </p:tav>
                                        <p:tav tm="100000">
                                          <p:val>
                                            <p:strVal val="0-ppt_w/2"/>
                                          </p:val>
                                        </p:tav>
                                      </p:tavLst>
                                    </p:anim>
                                    <p:anim calcmode="lin" valueType="num">
                                      <p:cBhvr additive="base">
                                        <p:cTn id="555" dur="4000"/>
                                        <p:tgtEl>
                                          <p:spTgt spid="114"/>
                                        </p:tgtEl>
                                        <p:attrNameLst>
                                          <p:attrName>ppt_y</p:attrName>
                                        </p:attrNameLst>
                                      </p:cBhvr>
                                      <p:tavLst>
                                        <p:tav tm="0">
                                          <p:val>
                                            <p:strVal val="ppt_y"/>
                                          </p:val>
                                        </p:tav>
                                        <p:tav tm="100000">
                                          <p:val>
                                            <p:strVal val="1+ppt_h/2"/>
                                          </p:val>
                                        </p:tav>
                                      </p:tavLst>
                                    </p:anim>
                                    <p:set>
                                      <p:cBhvr>
                                        <p:cTn id="556" dur="1" fill="hold">
                                          <p:stCondLst>
                                            <p:cond delay="3999"/>
                                          </p:stCondLst>
                                        </p:cTn>
                                        <p:tgtEl>
                                          <p:spTgt spid="114"/>
                                        </p:tgtEl>
                                        <p:attrNameLst>
                                          <p:attrName>style.visibility</p:attrName>
                                        </p:attrNameLst>
                                      </p:cBhvr>
                                      <p:to>
                                        <p:strVal val="hidden"/>
                                      </p:to>
                                    </p:set>
                                  </p:childTnLst>
                                </p:cTn>
                              </p:par>
                              <p:par>
                                <p:cTn id="557" presetID="2" presetClass="exit" presetSubtype="12" fill="hold" grpId="2" nodeType="withEffect">
                                  <p:stCondLst>
                                    <p:cond delay="0"/>
                                  </p:stCondLst>
                                  <p:childTnLst>
                                    <p:anim calcmode="lin" valueType="num">
                                      <p:cBhvr additive="base">
                                        <p:cTn id="558" dur="4000"/>
                                        <p:tgtEl>
                                          <p:spTgt spid="115"/>
                                        </p:tgtEl>
                                        <p:attrNameLst>
                                          <p:attrName>ppt_x</p:attrName>
                                        </p:attrNameLst>
                                      </p:cBhvr>
                                      <p:tavLst>
                                        <p:tav tm="0">
                                          <p:val>
                                            <p:strVal val="ppt_x"/>
                                          </p:val>
                                        </p:tav>
                                        <p:tav tm="100000">
                                          <p:val>
                                            <p:strVal val="0-ppt_w/2"/>
                                          </p:val>
                                        </p:tav>
                                      </p:tavLst>
                                    </p:anim>
                                    <p:anim calcmode="lin" valueType="num">
                                      <p:cBhvr additive="base">
                                        <p:cTn id="559" dur="4000"/>
                                        <p:tgtEl>
                                          <p:spTgt spid="115"/>
                                        </p:tgtEl>
                                        <p:attrNameLst>
                                          <p:attrName>ppt_y</p:attrName>
                                        </p:attrNameLst>
                                      </p:cBhvr>
                                      <p:tavLst>
                                        <p:tav tm="0">
                                          <p:val>
                                            <p:strVal val="ppt_y"/>
                                          </p:val>
                                        </p:tav>
                                        <p:tav tm="100000">
                                          <p:val>
                                            <p:strVal val="1+ppt_h/2"/>
                                          </p:val>
                                        </p:tav>
                                      </p:tavLst>
                                    </p:anim>
                                    <p:set>
                                      <p:cBhvr>
                                        <p:cTn id="560" dur="1" fill="hold">
                                          <p:stCondLst>
                                            <p:cond delay="3999"/>
                                          </p:stCondLst>
                                        </p:cTn>
                                        <p:tgtEl>
                                          <p:spTgt spid="115"/>
                                        </p:tgtEl>
                                        <p:attrNameLst>
                                          <p:attrName>style.visibility</p:attrName>
                                        </p:attrNameLst>
                                      </p:cBhvr>
                                      <p:to>
                                        <p:strVal val="hidden"/>
                                      </p:to>
                                    </p:set>
                                  </p:childTnLst>
                                </p:cTn>
                              </p:par>
                              <p:par>
                                <p:cTn id="561" presetID="2" presetClass="exit" presetSubtype="12" fill="hold" grpId="2" nodeType="withEffect">
                                  <p:stCondLst>
                                    <p:cond delay="0"/>
                                  </p:stCondLst>
                                  <p:childTnLst>
                                    <p:anim calcmode="lin" valueType="num">
                                      <p:cBhvr additive="base">
                                        <p:cTn id="562" dur="4000"/>
                                        <p:tgtEl>
                                          <p:spTgt spid="116"/>
                                        </p:tgtEl>
                                        <p:attrNameLst>
                                          <p:attrName>ppt_x</p:attrName>
                                        </p:attrNameLst>
                                      </p:cBhvr>
                                      <p:tavLst>
                                        <p:tav tm="0">
                                          <p:val>
                                            <p:strVal val="ppt_x"/>
                                          </p:val>
                                        </p:tav>
                                        <p:tav tm="100000">
                                          <p:val>
                                            <p:strVal val="0-ppt_w/2"/>
                                          </p:val>
                                        </p:tav>
                                      </p:tavLst>
                                    </p:anim>
                                    <p:anim calcmode="lin" valueType="num">
                                      <p:cBhvr additive="base">
                                        <p:cTn id="563" dur="4000"/>
                                        <p:tgtEl>
                                          <p:spTgt spid="116"/>
                                        </p:tgtEl>
                                        <p:attrNameLst>
                                          <p:attrName>ppt_y</p:attrName>
                                        </p:attrNameLst>
                                      </p:cBhvr>
                                      <p:tavLst>
                                        <p:tav tm="0">
                                          <p:val>
                                            <p:strVal val="ppt_y"/>
                                          </p:val>
                                        </p:tav>
                                        <p:tav tm="100000">
                                          <p:val>
                                            <p:strVal val="1+ppt_h/2"/>
                                          </p:val>
                                        </p:tav>
                                      </p:tavLst>
                                    </p:anim>
                                    <p:set>
                                      <p:cBhvr>
                                        <p:cTn id="564" dur="1" fill="hold">
                                          <p:stCondLst>
                                            <p:cond delay="3999"/>
                                          </p:stCondLst>
                                        </p:cTn>
                                        <p:tgtEl>
                                          <p:spTgt spid="116"/>
                                        </p:tgtEl>
                                        <p:attrNameLst>
                                          <p:attrName>style.visibility</p:attrName>
                                        </p:attrNameLst>
                                      </p:cBhvr>
                                      <p:to>
                                        <p:strVal val="hidden"/>
                                      </p:to>
                                    </p:set>
                                  </p:childTnLst>
                                </p:cTn>
                              </p:par>
                              <p:par>
                                <p:cTn id="565" presetID="2" presetClass="exit" presetSubtype="12" fill="hold" grpId="2" nodeType="withEffect">
                                  <p:stCondLst>
                                    <p:cond delay="0"/>
                                  </p:stCondLst>
                                  <p:childTnLst>
                                    <p:anim calcmode="lin" valueType="num">
                                      <p:cBhvr additive="base">
                                        <p:cTn id="566" dur="4000"/>
                                        <p:tgtEl>
                                          <p:spTgt spid="117"/>
                                        </p:tgtEl>
                                        <p:attrNameLst>
                                          <p:attrName>ppt_x</p:attrName>
                                        </p:attrNameLst>
                                      </p:cBhvr>
                                      <p:tavLst>
                                        <p:tav tm="0">
                                          <p:val>
                                            <p:strVal val="ppt_x"/>
                                          </p:val>
                                        </p:tav>
                                        <p:tav tm="100000">
                                          <p:val>
                                            <p:strVal val="0-ppt_w/2"/>
                                          </p:val>
                                        </p:tav>
                                      </p:tavLst>
                                    </p:anim>
                                    <p:anim calcmode="lin" valueType="num">
                                      <p:cBhvr additive="base">
                                        <p:cTn id="567" dur="4000"/>
                                        <p:tgtEl>
                                          <p:spTgt spid="117"/>
                                        </p:tgtEl>
                                        <p:attrNameLst>
                                          <p:attrName>ppt_y</p:attrName>
                                        </p:attrNameLst>
                                      </p:cBhvr>
                                      <p:tavLst>
                                        <p:tav tm="0">
                                          <p:val>
                                            <p:strVal val="ppt_y"/>
                                          </p:val>
                                        </p:tav>
                                        <p:tav tm="100000">
                                          <p:val>
                                            <p:strVal val="1+ppt_h/2"/>
                                          </p:val>
                                        </p:tav>
                                      </p:tavLst>
                                    </p:anim>
                                    <p:set>
                                      <p:cBhvr>
                                        <p:cTn id="568" dur="1" fill="hold">
                                          <p:stCondLst>
                                            <p:cond delay="3999"/>
                                          </p:stCondLst>
                                        </p:cTn>
                                        <p:tgtEl>
                                          <p:spTgt spid="117"/>
                                        </p:tgtEl>
                                        <p:attrNameLst>
                                          <p:attrName>style.visibility</p:attrName>
                                        </p:attrNameLst>
                                      </p:cBhvr>
                                      <p:to>
                                        <p:strVal val="hidden"/>
                                      </p:to>
                                    </p:set>
                                  </p:childTnLst>
                                </p:cTn>
                              </p:par>
                              <p:par>
                                <p:cTn id="569" presetID="2" presetClass="exit" presetSubtype="12" fill="hold" grpId="2" nodeType="withEffect">
                                  <p:stCondLst>
                                    <p:cond delay="0"/>
                                  </p:stCondLst>
                                  <p:childTnLst>
                                    <p:anim calcmode="lin" valueType="num">
                                      <p:cBhvr additive="base">
                                        <p:cTn id="570" dur="4000"/>
                                        <p:tgtEl>
                                          <p:spTgt spid="118"/>
                                        </p:tgtEl>
                                        <p:attrNameLst>
                                          <p:attrName>ppt_x</p:attrName>
                                        </p:attrNameLst>
                                      </p:cBhvr>
                                      <p:tavLst>
                                        <p:tav tm="0">
                                          <p:val>
                                            <p:strVal val="ppt_x"/>
                                          </p:val>
                                        </p:tav>
                                        <p:tav tm="100000">
                                          <p:val>
                                            <p:strVal val="0-ppt_w/2"/>
                                          </p:val>
                                        </p:tav>
                                      </p:tavLst>
                                    </p:anim>
                                    <p:anim calcmode="lin" valueType="num">
                                      <p:cBhvr additive="base">
                                        <p:cTn id="571" dur="4000"/>
                                        <p:tgtEl>
                                          <p:spTgt spid="118"/>
                                        </p:tgtEl>
                                        <p:attrNameLst>
                                          <p:attrName>ppt_y</p:attrName>
                                        </p:attrNameLst>
                                      </p:cBhvr>
                                      <p:tavLst>
                                        <p:tav tm="0">
                                          <p:val>
                                            <p:strVal val="ppt_y"/>
                                          </p:val>
                                        </p:tav>
                                        <p:tav tm="100000">
                                          <p:val>
                                            <p:strVal val="1+ppt_h/2"/>
                                          </p:val>
                                        </p:tav>
                                      </p:tavLst>
                                    </p:anim>
                                    <p:set>
                                      <p:cBhvr>
                                        <p:cTn id="572" dur="1" fill="hold">
                                          <p:stCondLst>
                                            <p:cond delay="3999"/>
                                          </p:stCondLst>
                                        </p:cTn>
                                        <p:tgtEl>
                                          <p:spTgt spid="118"/>
                                        </p:tgtEl>
                                        <p:attrNameLst>
                                          <p:attrName>style.visibility</p:attrName>
                                        </p:attrNameLst>
                                      </p:cBhvr>
                                      <p:to>
                                        <p:strVal val="hidden"/>
                                      </p:to>
                                    </p:set>
                                  </p:childTnLst>
                                </p:cTn>
                              </p:par>
                              <p:par>
                                <p:cTn id="573" presetID="2" presetClass="exit" presetSubtype="12" fill="hold" grpId="2" nodeType="withEffect">
                                  <p:stCondLst>
                                    <p:cond delay="0"/>
                                  </p:stCondLst>
                                  <p:childTnLst>
                                    <p:anim calcmode="lin" valueType="num">
                                      <p:cBhvr additive="base">
                                        <p:cTn id="574" dur="4000"/>
                                        <p:tgtEl>
                                          <p:spTgt spid="119"/>
                                        </p:tgtEl>
                                        <p:attrNameLst>
                                          <p:attrName>ppt_x</p:attrName>
                                        </p:attrNameLst>
                                      </p:cBhvr>
                                      <p:tavLst>
                                        <p:tav tm="0">
                                          <p:val>
                                            <p:strVal val="ppt_x"/>
                                          </p:val>
                                        </p:tav>
                                        <p:tav tm="100000">
                                          <p:val>
                                            <p:strVal val="0-ppt_w/2"/>
                                          </p:val>
                                        </p:tav>
                                      </p:tavLst>
                                    </p:anim>
                                    <p:anim calcmode="lin" valueType="num">
                                      <p:cBhvr additive="base">
                                        <p:cTn id="575" dur="4000"/>
                                        <p:tgtEl>
                                          <p:spTgt spid="119"/>
                                        </p:tgtEl>
                                        <p:attrNameLst>
                                          <p:attrName>ppt_y</p:attrName>
                                        </p:attrNameLst>
                                      </p:cBhvr>
                                      <p:tavLst>
                                        <p:tav tm="0">
                                          <p:val>
                                            <p:strVal val="ppt_y"/>
                                          </p:val>
                                        </p:tav>
                                        <p:tav tm="100000">
                                          <p:val>
                                            <p:strVal val="1+ppt_h/2"/>
                                          </p:val>
                                        </p:tav>
                                      </p:tavLst>
                                    </p:anim>
                                    <p:set>
                                      <p:cBhvr>
                                        <p:cTn id="576" dur="1" fill="hold">
                                          <p:stCondLst>
                                            <p:cond delay="3999"/>
                                          </p:stCondLst>
                                        </p:cTn>
                                        <p:tgtEl>
                                          <p:spTgt spid="119"/>
                                        </p:tgtEl>
                                        <p:attrNameLst>
                                          <p:attrName>style.visibility</p:attrName>
                                        </p:attrNameLst>
                                      </p:cBhvr>
                                      <p:to>
                                        <p:strVal val="hidden"/>
                                      </p:to>
                                    </p:set>
                                  </p:childTnLst>
                                </p:cTn>
                              </p:par>
                              <p:par>
                                <p:cTn id="577" presetID="2" presetClass="exit" presetSubtype="12" fill="hold" grpId="2" nodeType="withEffect">
                                  <p:stCondLst>
                                    <p:cond delay="0"/>
                                  </p:stCondLst>
                                  <p:childTnLst>
                                    <p:anim calcmode="lin" valueType="num">
                                      <p:cBhvr additive="base">
                                        <p:cTn id="578" dur="4000"/>
                                        <p:tgtEl>
                                          <p:spTgt spid="120"/>
                                        </p:tgtEl>
                                        <p:attrNameLst>
                                          <p:attrName>ppt_x</p:attrName>
                                        </p:attrNameLst>
                                      </p:cBhvr>
                                      <p:tavLst>
                                        <p:tav tm="0">
                                          <p:val>
                                            <p:strVal val="ppt_x"/>
                                          </p:val>
                                        </p:tav>
                                        <p:tav tm="100000">
                                          <p:val>
                                            <p:strVal val="0-ppt_w/2"/>
                                          </p:val>
                                        </p:tav>
                                      </p:tavLst>
                                    </p:anim>
                                    <p:anim calcmode="lin" valueType="num">
                                      <p:cBhvr additive="base">
                                        <p:cTn id="579" dur="4000"/>
                                        <p:tgtEl>
                                          <p:spTgt spid="120"/>
                                        </p:tgtEl>
                                        <p:attrNameLst>
                                          <p:attrName>ppt_y</p:attrName>
                                        </p:attrNameLst>
                                      </p:cBhvr>
                                      <p:tavLst>
                                        <p:tav tm="0">
                                          <p:val>
                                            <p:strVal val="ppt_y"/>
                                          </p:val>
                                        </p:tav>
                                        <p:tav tm="100000">
                                          <p:val>
                                            <p:strVal val="1+ppt_h/2"/>
                                          </p:val>
                                        </p:tav>
                                      </p:tavLst>
                                    </p:anim>
                                    <p:set>
                                      <p:cBhvr>
                                        <p:cTn id="580" dur="1" fill="hold">
                                          <p:stCondLst>
                                            <p:cond delay="3999"/>
                                          </p:stCondLst>
                                        </p:cTn>
                                        <p:tgtEl>
                                          <p:spTgt spid="120"/>
                                        </p:tgtEl>
                                        <p:attrNameLst>
                                          <p:attrName>style.visibility</p:attrName>
                                        </p:attrNameLst>
                                      </p:cBhvr>
                                      <p:to>
                                        <p:strVal val="hidden"/>
                                      </p:to>
                                    </p:set>
                                  </p:childTnLst>
                                </p:cTn>
                              </p:par>
                              <p:par>
                                <p:cTn id="581" presetID="2" presetClass="exit" presetSubtype="12" fill="hold" grpId="2" nodeType="withEffect">
                                  <p:stCondLst>
                                    <p:cond delay="0"/>
                                  </p:stCondLst>
                                  <p:childTnLst>
                                    <p:anim calcmode="lin" valueType="num">
                                      <p:cBhvr additive="base">
                                        <p:cTn id="582" dur="4000"/>
                                        <p:tgtEl>
                                          <p:spTgt spid="121"/>
                                        </p:tgtEl>
                                        <p:attrNameLst>
                                          <p:attrName>ppt_x</p:attrName>
                                        </p:attrNameLst>
                                      </p:cBhvr>
                                      <p:tavLst>
                                        <p:tav tm="0">
                                          <p:val>
                                            <p:strVal val="ppt_x"/>
                                          </p:val>
                                        </p:tav>
                                        <p:tav tm="100000">
                                          <p:val>
                                            <p:strVal val="0-ppt_w/2"/>
                                          </p:val>
                                        </p:tav>
                                      </p:tavLst>
                                    </p:anim>
                                    <p:anim calcmode="lin" valueType="num">
                                      <p:cBhvr additive="base">
                                        <p:cTn id="583" dur="4000"/>
                                        <p:tgtEl>
                                          <p:spTgt spid="121"/>
                                        </p:tgtEl>
                                        <p:attrNameLst>
                                          <p:attrName>ppt_y</p:attrName>
                                        </p:attrNameLst>
                                      </p:cBhvr>
                                      <p:tavLst>
                                        <p:tav tm="0">
                                          <p:val>
                                            <p:strVal val="ppt_y"/>
                                          </p:val>
                                        </p:tav>
                                        <p:tav tm="100000">
                                          <p:val>
                                            <p:strVal val="1+ppt_h/2"/>
                                          </p:val>
                                        </p:tav>
                                      </p:tavLst>
                                    </p:anim>
                                    <p:set>
                                      <p:cBhvr>
                                        <p:cTn id="584" dur="1" fill="hold">
                                          <p:stCondLst>
                                            <p:cond delay="3999"/>
                                          </p:stCondLst>
                                        </p:cTn>
                                        <p:tgtEl>
                                          <p:spTgt spid="121"/>
                                        </p:tgtEl>
                                        <p:attrNameLst>
                                          <p:attrName>style.visibility</p:attrName>
                                        </p:attrNameLst>
                                      </p:cBhvr>
                                      <p:to>
                                        <p:strVal val="hidden"/>
                                      </p:to>
                                    </p:set>
                                  </p:childTnLst>
                                </p:cTn>
                              </p:par>
                              <p:par>
                                <p:cTn id="585" presetID="2" presetClass="exit" presetSubtype="12" fill="hold" grpId="2" nodeType="withEffect">
                                  <p:stCondLst>
                                    <p:cond delay="0"/>
                                  </p:stCondLst>
                                  <p:childTnLst>
                                    <p:anim calcmode="lin" valueType="num">
                                      <p:cBhvr additive="base">
                                        <p:cTn id="586" dur="4000"/>
                                        <p:tgtEl>
                                          <p:spTgt spid="122"/>
                                        </p:tgtEl>
                                        <p:attrNameLst>
                                          <p:attrName>ppt_x</p:attrName>
                                        </p:attrNameLst>
                                      </p:cBhvr>
                                      <p:tavLst>
                                        <p:tav tm="0">
                                          <p:val>
                                            <p:strVal val="ppt_x"/>
                                          </p:val>
                                        </p:tav>
                                        <p:tav tm="100000">
                                          <p:val>
                                            <p:strVal val="0-ppt_w/2"/>
                                          </p:val>
                                        </p:tav>
                                      </p:tavLst>
                                    </p:anim>
                                    <p:anim calcmode="lin" valueType="num">
                                      <p:cBhvr additive="base">
                                        <p:cTn id="587" dur="4000"/>
                                        <p:tgtEl>
                                          <p:spTgt spid="122"/>
                                        </p:tgtEl>
                                        <p:attrNameLst>
                                          <p:attrName>ppt_y</p:attrName>
                                        </p:attrNameLst>
                                      </p:cBhvr>
                                      <p:tavLst>
                                        <p:tav tm="0">
                                          <p:val>
                                            <p:strVal val="ppt_y"/>
                                          </p:val>
                                        </p:tav>
                                        <p:tav tm="100000">
                                          <p:val>
                                            <p:strVal val="1+ppt_h/2"/>
                                          </p:val>
                                        </p:tav>
                                      </p:tavLst>
                                    </p:anim>
                                    <p:set>
                                      <p:cBhvr>
                                        <p:cTn id="588" dur="1" fill="hold">
                                          <p:stCondLst>
                                            <p:cond delay="3999"/>
                                          </p:stCondLst>
                                        </p:cTn>
                                        <p:tgtEl>
                                          <p:spTgt spid="122"/>
                                        </p:tgtEl>
                                        <p:attrNameLst>
                                          <p:attrName>style.visibility</p:attrName>
                                        </p:attrNameLst>
                                      </p:cBhvr>
                                      <p:to>
                                        <p:strVal val="hidden"/>
                                      </p:to>
                                    </p:set>
                                  </p:childTnLst>
                                </p:cTn>
                              </p:par>
                              <p:par>
                                <p:cTn id="589" presetID="2" presetClass="exit" presetSubtype="12" fill="hold" grpId="2" nodeType="withEffect">
                                  <p:stCondLst>
                                    <p:cond delay="0"/>
                                  </p:stCondLst>
                                  <p:childTnLst>
                                    <p:anim calcmode="lin" valueType="num">
                                      <p:cBhvr additive="base">
                                        <p:cTn id="590" dur="4000"/>
                                        <p:tgtEl>
                                          <p:spTgt spid="123"/>
                                        </p:tgtEl>
                                        <p:attrNameLst>
                                          <p:attrName>ppt_x</p:attrName>
                                        </p:attrNameLst>
                                      </p:cBhvr>
                                      <p:tavLst>
                                        <p:tav tm="0">
                                          <p:val>
                                            <p:strVal val="ppt_x"/>
                                          </p:val>
                                        </p:tav>
                                        <p:tav tm="100000">
                                          <p:val>
                                            <p:strVal val="0-ppt_w/2"/>
                                          </p:val>
                                        </p:tav>
                                      </p:tavLst>
                                    </p:anim>
                                    <p:anim calcmode="lin" valueType="num">
                                      <p:cBhvr additive="base">
                                        <p:cTn id="591" dur="4000"/>
                                        <p:tgtEl>
                                          <p:spTgt spid="123"/>
                                        </p:tgtEl>
                                        <p:attrNameLst>
                                          <p:attrName>ppt_y</p:attrName>
                                        </p:attrNameLst>
                                      </p:cBhvr>
                                      <p:tavLst>
                                        <p:tav tm="0">
                                          <p:val>
                                            <p:strVal val="ppt_y"/>
                                          </p:val>
                                        </p:tav>
                                        <p:tav tm="100000">
                                          <p:val>
                                            <p:strVal val="1+ppt_h/2"/>
                                          </p:val>
                                        </p:tav>
                                      </p:tavLst>
                                    </p:anim>
                                    <p:set>
                                      <p:cBhvr>
                                        <p:cTn id="592" dur="1" fill="hold">
                                          <p:stCondLst>
                                            <p:cond delay="3999"/>
                                          </p:stCondLst>
                                        </p:cTn>
                                        <p:tgtEl>
                                          <p:spTgt spid="123"/>
                                        </p:tgtEl>
                                        <p:attrNameLst>
                                          <p:attrName>style.visibility</p:attrName>
                                        </p:attrNameLst>
                                      </p:cBhvr>
                                      <p:to>
                                        <p:strVal val="hidden"/>
                                      </p:to>
                                    </p:set>
                                  </p:childTnLst>
                                </p:cTn>
                              </p:par>
                              <p:par>
                                <p:cTn id="593" presetID="2" presetClass="exit" presetSubtype="6" fill="hold" grpId="2" nodeType="withEffect">
                                  <p:stCondLst>
                                    <p:cond delay="0"/>
                                  </p:stCondLst>
                                  <p:childTnLst>
                                    <p:anim calcmode="lin" valueType="num">
                                      <p:cBhvr additive="base">
                                        <p:cTn id="594" dur="4000"/>
                                        <p:tgtEl>
                                          <p:spTgt spid="95"/>
                                        </p:tgtEl>
                                        <p:attrNameLst>
                                          <p:attrName>ppt_x</p:attrName>
                                        </p:attrNameLst>
                                      </p:cBhvr>
                                      <p:tavLst>
                                        <p:tav tm="0">
                                          <p:val>
                                            <p:strVal val="ppt_x"/>
                                          </p:val>
                                        </p:tav>
                                        <p:tav tm="100000">
                                          <p:val>
                                            <p:strVal val="1+ppt_w/2"/>
                                          </p:val>
                                        </p:tav>
                                      </p:tavLst>
                                    </p:anim>
                                    <p:anim calcmode="lin" valueType="num">
                                      <p:cBhvr additive="base">
                                        <p:cTn id="595" dur="4000"/>
                                        <p:tgtEl>
                                          <p:spTgt spid="95"/>
                                        </p:tgtEl>
                                        <p:attrNameLst>
                                          <p:attrName>ppt_y</p:attrName>
                                        </p:attrNameLst>
                                      </p:cBhvr>
                                      <p:tavLst>
                                        <p:tav tm="0">
                                          <p:val>
                                            <p:strVal val="ppt_y"/>
                                          </p:val>
                                        </p:tav>
                                        <p:tav tm="100000">
                                          <p:val>
                                            <p:strVal val="1+ppt_h/2"/>
                                          </p:val>
                                        </p:tav>
                                      </p:tavLst>
                                    </p:anim>
                                    <p:set>
                                      <p:cBhvr>
                                        <p:cTn id="596" dur="1" fill="hold">
                                          <p:stCondLst>
                                            <p:cond delay="3999"/>
                                          </p:stCondLst>
                                        </p:cTn>
                                        <p:tgtEl>
                                          <p:spTgt spid="95"/>
                                        </p:tgtEl>
                                        <p:attrNameLst>
                                          <p:attrName>style.visibility</p:attrName>
                                        </p:attrNameLst>
                                      </p:cBhvr>
                                      <p:to>
                                        <p:strVal val="hidden"/>
                                      </p:to>
                                    </p:set>
                                  </p:childTnLst>
                                </p:cTn>
                              </p:par>
                              <p:par>
                                <p:cTn id="597" presetID="2" presetClass="exit" presetSubtype="6" fill="hold" grpId="2" nodeType="withEffect">
                                  <p:stCondLst>
                                    <p:cond delay="0"/>
                                  </p:stCondLst>
                                  <p:childTnLst>
                                    <p:anim calcmode="lin" valueType="num">
                                      <p:cBhvr additive="base">
                                        <p:cTn id="598" dur="4000"/>
                                        <p:tgtEl>
                                          <p:spTgt spid="94"/>
                                        </p:tgtEl>
                                        <p:attrNameLst>
                                          <p:attrName>ppt_x</p:attrName>
                                        </p:attrNameLst>
                                      </p:cBhvr>
                                      <p:tavLst>
                                        <p:tav tm="0">
                                          <p:val>
                                            <p:strVal val="ppt_x"/>
                                          </p:val>
                                        </p:tav>
                                        <p:tav tm="100000">
                                          <p:val>
                                            <p:strVal val="1+ppt_w/2"/>
                                          </p:val>
                                        </p:tav>
                                      </p:tavLst>
                                    </p:anim>
                                    <p:anim calcmode="lin" valueType="num">
                                      <p:cBhvr additive="base">
                                        <p:cTn id="599" dur="4000"/>
                                        <p:tgtEl>
                                          <p:spTgt spid="94"/>
                                        </p:tgtEl>
                                        <p:attrNameLst>
                                          <p:attrName>ppt_y</p:attrName>
                                        </p:attrNameLst>
                                      </p:cBhvr>
                                      <p:tavLst>
                                        <p:tav tm="0">
                                          <p:val>
                                            <p:strVal val="ppt_y"/>
                                          </p:val>
                                        </p:tav>
                                        <p:tav tm="100000">
                                          <p:val>
                                            <p:strVal val="1+ppt_h/2"/>
                                          </p:val>
                                        </p:tav>
                                      </p:tavLst>
                                    </p:anim>
                                    <p:set>
                                      <p:cBhvr>
                                        <p:cTn id="600" dur="1" fill="hold">
                                          <p:stCondLst>
                                            <p:cond delay="3999"/>
                                          </p:stCondLst>
                                        </p:cTn>
                                        <p:tgtEl>
                                          <p:spTgt spid="94"/>
                                        </p:tgtEl>
                                        <p:attrNameLst>
                                          <p:attrName>style.visibility</p:attrName>
                                        </p:attrNameLst>
                                      </p:cBhvr>
                                      <p:to>
                                        <p:strVal val="hidden"/>
                                      </p:to>
                                    </p:set>
                                  </p:childTnLst>
                                </p:cTn>
                              </p:par>
                              <p:par>
                                <p:cTn id="601" presetID="2" presetClass="exit" presetSubtype="6" fill="hold" grpId="2" nodeType="withEffect">
                                  <p:stCondLst>
                                    <p:cond delay="0"/>
                                  </p:stCondLst>
                                  <p:childTnLst>
                                    <p:anim calcmode="lin" valueType="num">
                                      <p:cBhvr additive="base">
                                        <p:cTn id="602" dur="4000"/>
                                        <p:tgtEl>
                                          <p:spTgt spid="93"/>
                                        </p:tgtEl>
                                        <p:attrNameLst>
                                          <p:attrName>ppt_x</p:attrName>
                                        </p:attrNameLst>
                                      </p:cBhvr>
                                      <p:tavLst>
                                        <p:tav tm="0">
                                          <p:val>
                                            <p:strVal val="ppt_x"/>
                                          </p:val>
                                        </p:tav>
                                        <p:tav tm="100000">
                                          <p:val>
                                            <p:strVal val="1+ppt_w/2"/>
                                          </p:val>
                                        </p:tav>
                                      </p:tavLst>
                                    </p:anim>
                                    <p:anim calcmode="lin" valueType="num">
                                      <p:cBhvr additive="base">
                                        <p:cTn id="603" dur="4000"/>
                                        <p:tgtEl>
                                          <p:spTgt spid="93"/>
                                        </p:tgtEl>
                                        <p:attrNameLst>
                                          <p:attrName>ppt_y</p:attrName>
                                        </p:attrNameLst>
                                      </p:cBhvr>
                                      <p:tavLst>
                                        <p:tav tm="0">
                                          <p:val>
                                            <p:strVal val="ppt_y"/>
                                          </p:val>
                                        </p:tav>
                                        <p:tav tm="100000">
                                          <p:val>
                                            <p:strVal val="1+ppt_h/2"/>
                                          </p:val>
                                        </p:tav>
                                      </p:tavLst>
                                    </p:anim>
                                    <p:set>
                                      <p:cBhvr>
                                        <p:cTn id="604" dur="1" fill="hold">
                                          <p:stCondLst>
                                            <p:cond delay="3999"/>
                                          </p:stCondLst>
                                        </p:cTn>
                                        <p:tgtEl>
                                          <p:spTgt spid="93"/>
                                        </p:tgtEl>
                                        <p:attrNameLst>
                                          <p:attrName>style.visibility</p:attrName>
                                        </p:attrNameLst>
                                      </p:cBhvr>
                                      <p:to>
                                        <p:strVal val="hidden"/>
                                      </p:to>
                                    </p:set>
                                  </p:childTnLst>
                                </p:cTn>
                              </p:par>
                              <p:par>
                                <p:cTn id="605" presetID="2" presetClass="exit" presetSubtype="6" fill="hold" grpId="2" nodeType="withEffect">
                                  <p:stCondLst>
                                    <p:cond delay="0"/>
                                  </p:stCondLst>
                                  <p:childTnLst>
                                    <p:anim calcmode="lin" valueType="num">
                                      <p:cBhvr additive="base">
                                        <p:cTn id="606" dur="4000"/>
                                        <p:tgtEl>
                                          <p:spTgt spid="92"/>
                                        </p:tgtEl>
                                        <p:attrNameLst>
                                          <p:attrName>ppt_x</p:attrName>
                                        </p:attrNameLst>
                                      </p:cBhvr>
                                      <p:tavLst>
                                        <p:tav tm="0">
                                          <p:val>
                                            <p:strVal val="ppt_x"/>
                                          </p:val>
                                        </p:tav>
                                        <p:tav tm="100000">
                                          <p:val>
                                            <p:strVal val="1+ppt_w/2"/>
                                          </p:val>
                                        </p:tav>
                                      </p:tavLst>
                                    </p:anim>
                                    <p:anim calcmode="lin" valueType="num">
                                      <p:cBhvr additive="base">
                                        <p:cTn id="607" dur="4000"/>
                                        <p:tgtEl>
                                          <p:spTgt spid="92"/>
                                        </p:tgtEl>
                                        <p:attrNameLst>
                                          <p:attrName>ppt_y</p:attrName>
                                        </p:attrNameLst>
                                      </p:cBhvr>
                                      <p:tavLst>
                                        <p:tav tm="0">
                                          <p:val>
                                            <p:strVal val="ppt_y"/>
                                          </p:val>
                                        </p:tav>
                                        <p:tav tm="100000">
                                          <p:val>
                                            <p:strVal val="1+ppt_h/2"/>
                                          </p:val>
                                        </p:tav>
                                      </p:tavLst>
                                    </p:anim>
                                    <p:set>
                                      <p:cBhvr>
                                        <p:cTn id="608" dur="1" fill="hold">
                                          <p:stCondLst>
                                            <p:cond delay="3999"/>
                                          </p:stCondLst>
                                        </p:cTn>
                                        <p:tgtEl>
                                          <p:spTgt spid="92"/>
                                        </p:tgtEl>
                                        <p:attrNameLst>
                                          <p:attrName>style.visibility</p:attrName>
                                        </p:attrNameLst>
                                      </p:cBhvr>
                                      <p:to>
                                        <p:strVal val="hidden"/>
                                      </p:to>
                                    </p:set>
                                  </p:childTnLst>
                                </p:cTn>
                              </p:par>
                              <p:par>
                                <p:cTn id="609" presetID="2" presetClass="exit" presetSubtype="6" fill="hold" grpId="2" nodeType="withEffect">
                                  <p:stCondLst>
                                    <p:cond delay="0"/>
                                  </p:stCondLst>
                                  <p:childTnLst>
                                    <p:anim calcmode="lin" valueType="num">
                                      <p:cBhvr additive="base">
                                        <p:cTn id="610" dur="4000"/>
                                        <p:tgtEl>
                                          <p:spTgt spid="91"/>
                                        </p:tgtEl>
                                        <p:attrNameLst>
                                          <p:attrName>ppt_x</p:attrName>
                                        </p:attrNameLst>
                                      </p:cBhvr>
                                      <p:tavLst>
                                        <p:tav tm="0">
                                          <p:val>
                                            <p:strVal val="ppt_x"/>
                                          </p:val>
                                        </p:tav>
                                        <p:tav tm="100000">
                                          <p:val>
                                            <p:strVal val="1+ppt_w/2"/>
                                          </p:val>
                                        </p:tav>
                                      </p:tavLst>
                                    </p:anim>
                                    <p:anim calcmode="lin" valueType="num">
                                      <p:cBhvr additive="base">
                                        <p:cTn id="611" dur="4000"/>
                                        <p:tgtEl>
                                          <p:spTgt spid="91"/>
                                        </p:tgtEl>
                                        <p:attrNameLst>
                                          <p:attrName>ppt_y</p:attrName>
                                        </p:attrNameLst>
                                      </p:cBhvr>
                                      <p:tavLst>
                                        <p:tav tm="0">
                                          <p:val>
                                            <p:strVal val="ppt_y"/>
                                          </p:val>
                                        </p:tav>
                                        <p:tav tm="100000">
                                          <p:val>
                                            <p:strVal val="1+ppt_h/2"/>
                                          </p:val>
                                        </p:tav>
                                      </p:tavLst>
                                    </p:anim>
                                    <p:set>
                                      <p:cBhvr>
                                        <p:cTn id="612" dur="1" fill="hold">
                                          <p:stCondLst>
                                            <p:cond delay="3999"/>
                                          </p:stCondLst>
                                        </p:cTn>
                                        <p:tgtEl>
                                          <p:spTgt spid="91"/>
                                        </p:tgtEl>
                                        <p:attrNameLst>
                                          <p:attrName>style.visibility</p:attrName>
                                        </p:attrNameLst>
                                      </p:cBhvr>
                                      <p:to>
                                        <p:strVal val="hidden"/>
                                      </p:to>
                                    </p:set>
                                  </p:childTnLst>
                                </p:cTn>
                              </p:par>
                              <p:par>
                                <p:cTn id="613" presetID="2" presetClass="exit" presetSubtype="6" fill="hold" grpId="2" nodeType="withEffect">
                                  <p:stCondLst>
                                    <p:cond delay="0"/>
                                  </p:stCondLst>
                                  <p:childTnLst>
                                    <p:anim calcmode="lin" valueType="num">
                                      <p:cBhvr additive="base">
                                        <p:cTn id="614" dur="4000"/>
                                        <p:tgtEl>
                                          <p:spTgt spid="89"/>
                                        </p:tgtEl>
                                        <p:attrNameLst>
                                          <p:attrName>ppt_x</p:attrName>
                                        </p:attrNameLst>
                                      </p:cBhvr>
                                      <p:tavLst>
                                        <p:tav tm="0">
                                          <p:val>
                                            <p:strVal val="ppt_x"/>
                                          </p:val>
                                        </p:tav>
                                        <p:tav tm="100000">
                                          <p:val>
                                            <p:strVal val="1+ppt_w/2"/>
                                          </p:val>
                                        </p:tav>
                                      </p:tavLst>
                                    </p:anim>
                                    <p:anim calcmode="lin" valueType="num">
                                      <p:cBhvr additive="base">
                                        <p:cTn id="615" dur="4000"/>
                                        <p:tgtEl>
                                          <p:spTgt spid="89"/>
                                        </p:tgtEl>
                                        <p:attrNameLst>
                                          <p:attrName>ppt_y</p:attrName>
                                        </p:attrNameLst>
                                      </p:cBhvr>
                                      <p:tavLst>
                                        <p:tav tm="0">
                                          <p:val>
                                            <p:strVal val="ppt_y"/>
                                          </p:val>
                                        </p:tav>
                                        <p:tav tm="100000">
                                          <p:val>
                                            <p:strVal val="1+ppt_h/2"/>
                                          </p:val>
                                        </p:tav>
                                      </p:tavLst>
                                    </p:anim>
                                    <p:set>
                                      <p:cBhvr>
                                        <p:cTn id="616" dur="1" fill="hold">
                                          <p:stCondLst>
                                            <p:cond delay="3999"/>
                                          </p:stCondLst>
                                        </p:cTn>
                                        <p:tgtEl>
                                          <p:spTgt spid="89"/>
                                        </p:tgtEl>
                                        <p:attrNameLst>
                                          <p:attrName>style.visibility</p:attrName>
                                        </p:attrNameLst>
                                      </p:cBhvr>
                                      <p:to>
                                        <p:strVal val="hidden"/>
                                      </p:to>
                                    </p:set>
                                  </p:childTnLst>
                                </p:cTn>
                              </p:par>
                              <p:par>
                                <p:cTn id="617" presetID="2" presetClass="exit" presetSubtype="6" fill="hold" grpId="2" nodeType="withEffect">
                                  <p:stCondLst>
                                    <p:cond delay="0"/>
                                  </p:stCondLst>
                                  <p:childTnLst>
                                    <p:anim calcmode="lin" valueType="num">
                                      <p:cBhvr additive="base">
                                        <p:cTn id="618" dur="4000"/>
                                        <p:tgtEl>
                                          <p:spTgt spid="87"/>
                                        </p:tgtEl>
                                        <p:attrNameLst>
                                          <p:attrName>ppt_x</p:attrName>
                                        </p:attrNameLst>
                                      </p:cBhvr>
                                      <p:tavLst>
                                        <p:tav tm="0">
                                          <p:val>
                                            <p:strVal val="ppt_x"/>
                                          </p:val>
                                        </p:tav>
                                        <p:tav tm="100000">
                                          <p:val>
                                            <p:strVal val="1+ppt_w/2"/>
                                          </p:val>
                                        </p:tav>
                                      </p:tavLst>
                                    </p:anim>
                                    <p:anim calcmode="lin" valueType="num">
                                      <p:cBhvr additive="base">
                                        <p:cTn id="619" dur="4000"/>
                                        <p:tgtEl>
                                          <p:spTgt spid="87"/>
                                        </p:tgtEl>
                                        <p:attrNameLst>
                                          <p:attrName>ppt_y</p:attrName>
                                        </p:attrNameLst>
                                      </p:cBhvr>
                                      <p:tavLst>
                                        <p:tav tm="0">
                                          <p:val>
                                            <p:strVal val="ppt_y"/>
                                          </p:val>
                                        </p:tav>
                                        <p:tav tm="100000">
                                          <p:val>
                                            <p:strVal val="1+ppt_h/2"/>
                                          </p:val>
                                        </p:tav>
                                      </p:tavLst>
                                    </p:anim>
                                    <p:set>
                                      <p:cBhvr>
                                        <p:cTn id="620" dur="1" fill="hold">
                                          <p:stCondLst>
                                            <p:cond delay="3999"/>
                                          </p:stCondLst>
                                        </p:cTn>
                                        <p:tgtEl>
                                          <p:spTgt spid="87"/>
                                        </p:tgtEl>
                                        <p:attrNameLst>
                                          <p:attrName>style.visibility</p:attrName>
                                        </p:attrNameLst>
                                      </p:cBhvr>
                                      <p:to>
                                        <p:strVal val="hidden"/>
                                      </p:to>
                                    </p:set>
                                  </p:childTnLst>
                                </p:cTn>
                              </p:par>
                              <p:par>
                                <p:cTn id="621" presetID="2" presetClass="exit" presetSubtype="6" fill="hold" grpId="2" nodeType="withEffect">
                                  <p:stCondLst>
                                    <p:cond delay="0"/>
                                  </p:stCondLst>
                                  <p:childTnLst>
                                    <p:anim calcmode="lin" valueType="num">
                                      <p:cBhvr additive="base">
                                        <p:cTn id="622" dur="4000"/>
                                        <p:tgtEl>
                                          <p:spTgt spid="86"/>
                                        </p:tgtEl>
                                        <p:attrNameLst>
                                          <p:attrName>ppt_x</p:attrName>
                                        </p:attrNameLst>
                                      </p:cBhvr>
                                      <p:tavLst>
                                        <p:tav tm="0">
                                          <p:val>
                                            <p:strVal val="ppt_x"/>
                                          </p:val>
                                        </p:tav>
                                        <p:tav tm="100000">
                                          <p:val>
                                            <p:strVal val="1+ppt_w/2"/>
                                          </p:val>
                                        </p:tav>
                                      </p:tavLst>
                                    </p:anim>
                                    <p:anim calcmode="lin" valueType="num">
                                      <p:cBhvr additive="base">
                                        <p:cTn id="623" dur="4000"/>
                                        <p:tgtEl>
                                          <p:spTgt spid="86"/>
                                        </p:tgtEl>
                                        <p:attrNameLst>
                                          <p:attrName>ppt_y</p:attrName>
                                        </p:attrNameLst>
                                      </p:cBhvr>
                                      <p:tavLst>
                                        <p:tav tm="0">
                                          <p:val>
                                            <p:strVal val="ppt_y"/>
                                          </p:val>
                                        </p:tav>
                                        <p:tav tm="100000">
                                          <p:val>
                                            <p:strVal val="1+ppt_h/2"/>
                                          </p:val>
                                        </p:tav>
                                      </p:tavLst>
                                    </p:anim>
                                    <p:set>
                                      <p:cBhvr>
                                        <p:cTn id="624" dur="1" fill="hold">
                                          <p:stCondLst>
                                            <p:cond delay="3999"/>
                                          </p:stCondLst>
                                        </p:cTn>
                                        <p:tgtEl>
                                          <p:spTgt spid="86"/>
                                        </p:tgtEl>
                                        <p:attrNameLst>
                                          <p:attrName>style.visibility</p:attrName>
                                        </p:attrNameLst>
                                      </p:cBhvr>
                                      <p:to>
                                        <p:strVal val="hidden"/>
                                      </p:to>
                                    </p:set>
                                  </p:childTnLst>
                                </p:cTn>
                              </p:par>
                              <p:par>
                                <p:cTn id="625" presetID="2" presetClass="exit" presetSubtype="6" fill="hold" grpId="2" nodeType="withEffect">
                                  <p:stCondLst>
                                    <p:cond delay="0"/>
                                  </p:stCondLst>
                                  <p:childTnLst>
                                    <p:anim calcmode="lin" valueType="num">
                                      <p:cBhvr additive="base">
                                        <p:cTn id="626" dur="4000"/>
                                        <p:tgtEl>
                                          <p:spTgt spid="85"/>
                                        </p:tgtEl>
                                        <p:attrNameLst>
                                          <p:attrName>ppt_x</p:attrName>
                                        </p:attrNameLst>
                                      </p:cBhvr>
                                      <p:tavLst>
                                        <p:tav tm="0">
                                          <p:val>
                                            <p:strVal val="ppt_x"/>
                                          </p:val>
                                        </p:tav>
                                        <p:tav tm="100000">
                                          <p:val>
                                            <p:strVal val="1+ppt_w/2"/>
                                          </p:val>
                                        </p:tav>
                                      </p:tavLst>
                                    </p:anim>
                                    <p:anim calcmode="lin" valueType="num">
                                      <p:cBhvr additive="base">
                                        <p:cTn id="627" dur="4000"/>
                                        <p:tgtEl>
                                          <p:spTgt spid="85"/>
                                        </p:tgtEl>
                                        <p:attrNameLst>
                                          <p:attrName>ppt_y</p:attrName>
                                        </p:attrNameLst>
                                      </p:cBhvr>
                                      <p:tavLst>
                                        <p:tav tm="0">
                                          <p:val>
                                            <p:strVal val="ppt_y"/>
                                          </p:val>
                                        </p:tav>
                                        <p:tav tm="100000">
                                          <p:val>
                                            <p:strVal val="1+ppt_h/2"/>
                                          </p:val>
                                        </p:tav>
                                      </p:tavLst>
                                    </p:anim>
                                    <p:set>
                                      <p:cBhvr>
                                        <p:cTn id="628" dur="1" fill="hold">
                                          <p:stCondLst>
                                            <p:cond delay="3999"/>
                                          </p:stCondLst>
                                        </p:cTn>
                                        <p:tgtEl>
                                          <p:spTgt spid="85"/>
                                        </p:tgtEl>
                                        <p:attrNameLst>
                                          <p:attrName>style.visibility</p:attrName>
                                        </p:attrNameLst>
                                      </p:cBhvr>
                                      <p:to>
                                        <p:strVal val="hidden"/>
                                      </p:to>
                                    </p:set>
                                  </p:childTnLst>
                                </p:cTn>
                              </p:par>
                              <p:par>
                                <p:cTn id="629" presetID="2" presetClass="exit" presetSubtype="6" fill="hold" grpId="2" nodeType="withEffect">
                                  <p:stCondLst>
                                    <p:cond delay="0"/>
                                  </p:stCondLst>
                                  <p:childTnLst>
                                    <p:anim calcmode="lin" valueType="num">
                                      <p:cBhvr additive="base">
                                        <p:cTn id="630" dur="4000"/>
                                        <p:tgtEl>
                                          <p:spTgt spid="84"/>
                                        </p:tgtEl>
                                        <p:attrNameLst>
                                          <p:attrName>ppt_x</p:attrName>
                                        </p:attrNameLst>
                                      </p:cBhvr>
                                      <p:tavLst>
                                        <p:tav tm="0">
                                          <p:val>
                                            <p:strVal val="ppt_x"/>
                                          </p:val>
                                        </p:tav>
                                        <p:tav tm="100000">
                                          <p:val>
                                            <p:strVal val="1+ppt_w/2"/>
                                          </p:val>
                                        </p:tav>
                                      </p:tavLst>
                                    </p:anim>
                                    <p:anim calcmode="lin" valueType="num">
                                      <p:cBhvr additive="base">
                                        <p:cTn id="631" dur="4000"/>
                                        <p:tgtEl>
                                          <p:spTgt spid="84"/>
                                        </p:tgtEl>
                                        <p:attrNameLst>
                                          <p:attrName>ppt_y</p:attrName>
                                        </p:attrNameLst>
                                      </p:cBhvr>
                                      <p:tavLst>
                                        <p:tav tm="0">
                                          <p:val>
                                            <p:strVal val="ppt_y"/>
                                          </p:val>
                                        </p:tav>
                                        <p:tav tm="100000">
                                          <p:val>
                                            <p:strVal val="1+ppt_h/2"/>
                                          </p:val>
                                        </p:tav>
                                      </p:tavLst>
                                    </p:anim>
                                    <p:set>
                                      <p:cBhvr>
                                        <p:cTn id="632" dur="1" fill="hold">
                                          <p:stCondLst>
                                            <p:cond delay="3999"/>
                                          </p:stCondLst>
                                        </p:cTn>
                                        <p:tgtEl>
                                          <p:spTgt spid="84"/>
                                        </p:tgtEl>
                                        <p:attrNameLst>
                                          <p:attrName>style.visibility</p:attrName>
                                        </p:attrNameLst>
                                      </p:cBhvr>
                                      <p:to>
                                        <p:strVal val="hidden"/>
                                      </p:to>
                                    </p:set>
                                  </p:childTnLst>
                                </p:cTn>
                              </p:par>
                              <p:par>
                                <p:cTn id="633" presetID="2" presetClass="exit" presetSubtype="6" fill="hold" grpId="2" nodeType="withEffect">
                                  <p:stCondLst>
                                    <p:cond delay="0"/>
                                  </p:stCondLst>
                                  <p:childTnLst>
                                    <p:anim calcmode="lin" valueType="num">
                                      <p:cBhvr additive="base">
                                        <p:cTn id="634" dur="4000"/>
                                        <p:tgtEl>
                                          <p:spTgt spid="83"/>
                                        </p:tgtEl>
                                        <p:attrNameLst>
                                          <p:attrName>ppt_x</p:attrName>
                                        </p:attrNameLst>
                                      </p:cBhvr>
                                      <p:tavLst>
                                        <p:tav tm="0">
                                          <p:val>
                                            <p:strVal val="ppt_x"/>
                                          </p:val>
                                        </p:tav>
                                        <p:tav tm="100000">
                                          <p:val>
                                            <p:strVal val="1+ppt_w/2"/>
                                          </p:val>
                                        </p:tav>
                                      </p:tavLst>
                                    </p:anim>
                                    <p:anim calcmode="lin" valueType="num">
                                      <p:cBhvr additive="base">
                                        <p:cTn id="635" dur="4000"/>
                                        <p:tgtEl>
                                          <p:spTgt spid="83"/>
                                        </p:tgtEl>
                                        <p:attrNameLst>
                                          <p:attrName>ppt_y</p:attrName>
                                        </p:attrNameLst>
                                      </p:cBhvr>
                                      <p:tavLst>
                                        <p:tav tm="0">
                                          <p:val>
                                            <p:strVal val="ppt_y"/>
                                          </p:val>
                                        </p:tav>
                                        <p:tav tm="100000">
                                          <p:val>
                                            <p:strVal val="1+ppt_h/2"/>
                                          </p:val>
                                        </p:tav>
                                      </p:tavLst>
                                    </p:anim>
                                    <p:set>
                                      <p:cBhvr>
                                        <p:cTn id="636" dur="1" fill="hold">
                                          <p:stCondLst>
                                            <p:cond delay="3999"/>
                                          </p:stCondLst>
                                        </p:cTn>
                                        <p:tgtEl>
                                          <p:spTgt spid="83"/>
                                        </p:tgtEl>
                                        <p:attrNameLst>
                                          <p:attrName>style.visibility</p:attrName>
                                        </p:attrNameLst>
                                      </p:cBhvr>
                                      <p:to>
                                        <p:strVal val="hidden"/>
                                      </p:to>
                                    </p:set>
                                  </p:childTnLst>
                                </p:cTn>
                              </p:par>
                              <p:par>
                                <p:cTn id="637" presetID="2" presetClass="exit" presetSubtype="6" fill="hold" grpId="2" nodeType="withEffect">
                                  <p:stCondLst>
                                    <p:cond delay="0"/>
                                  </p:stCondLst>
                                  <p:childTnLst>
                                    <p:anim calcmode="lin" valueType="num">
                                      <p:cBhvr additive="base">
                                        <p:cTn id="638" dur="4000"/>
                                        <p:tgtEl>
                                          <p:spTgt spid="82"/>
                                        </p:tgtEl>
                                        <p:attrNameLst>
                                          <p:attrName>ppt_x</p:attrName>
                                        </p:attrNameLst>
                                      </p:cBhvr>
                                      <p:tavLst>
                                        <p:tav tm="0">
                                          <p:val>
                                            <p:strVal val="ppt_x"/>
                                          </p:val>
                                        </p:tav>
                                        <p:tav tm="100000">
                                          <p:val>
                                            <p:strVal val="1+ppt_w/2"/>
                                          </p:val>
                                        </p:tav>
                                      </p:tavLst>
                                    </p:anim>
                                    <p:anim calcmode="lin" valueType="num">
                                      <p:cBhvr additive="base">
                                        <p:cTn id="639" dur="4000"/>
                                        <p:tgtEl>
                                          <p:spTgt spid="82"/>
                                        </p:tgtEl>
                                        <p:attrNameLst>
                                          <p:attrName>ppt_y</p:attrName>
                                        </p:attrNameLst>
                                      </p:cBhvr>
                                      <p:tavLst>
                                        <p:tav tm="0">
                                          <p:val>
                                            <p:strVal val="ppt_y"/>
                                          </p:val>
                                        </p:tav>
                                        <p:tav tm="100000">
                                          <p:val>
                                            <p:strVal val="1+ppt_h/2"/>
                                          </p:val>
                                        </p:tav>
                                      </p:tavLst>
                                    </p:anim>
                                    <p:set>
                                      <p:cBhvr>
                                        <p:cTn id="640" dur="1" fill="hold">
                                          <p:stCondLst>
                                            <p:cond delay="3999"/>
                                          </p:stCondLst>
                                        </p:cTn>
                                        <p:tgtEl>
                                          <p:spTgt spid="82"/>
                                        </p:tgtEl>
                                        <p:attrNameLst>
                                          <p:attrName>style.visibility</p:attrName>
                                        </p:attrNameLst>
                                      </p:cBhvr>
                                      <p:to>
                                        <p:strVal val="hidden"/>
                                      </p:to>
                                    </p:set>
                                  </p:childTnLst>
                                </p:cTn>
                              </p:par>
                              <p:par>
                                <p:cTn id="641" presetID="2" presetClass="exit" presetSubtype="6" fill="hold" grpId="2" nodeType="withEffect">
                                  <p:stCondLst>
                                    <p:cond delay="0"/>
                                  </p:stCondLst>
                                  <p:childTnLst>
                                    <p:anim calcmode="lin" valueType="num">
                                      <p:cBhvr additive="base">
                                        <p:cTn id="642" dur="4000"/>
                                        <p:tgtEl>
                                          <p:spTgt spid="81"/>
                                        </p:tgtEl>
                                        <p:attrNameLst>
                                          <p:attrName>ppt_x</p:attrName>
                                        </p:attrNameLst>
                                      </p:cBhvr>
                                      <p:tavLst>
                                        <p:tav tm="0">
                                          <p:val>
                                            <p:strVal val="ppt_x"/>
                                          </p:val>
                                        </p:tav>
                                        <p:tav tm="100000">
                                          <p:val>
                                            <p:strVal val="1+ppt_w/2"/>
                                          </p:val>
                                        </p:tav>
                                      </p:tavLst>
                                    </p:anim>
                                    <p:anim calcmode="lin" valueType="num">
                                      <p:cBhvr additive="base">
                                        <p:cTn id="643" dur="4000"/>
                                        <p:tgtEl>
                                          <p:spTgt spid="81"/>
                                        </p:tgtEl>
                                        <p:attrNameLst>
                                          <p:attrName>ppt_y</p:attrName>
                                        </p:attrNameLst>
                                      </p:cBhvr>
                                      <p:tavLst>
                                        <p:tav tm="0">
                                          <p:val>
                                            <p:strVal val="ppt_y"/>
                                          </p:val>
                                        </p:tav>
                                        <p:tav tm="100000">
                                          <p:val>
                                            <p:strVal val="1+ppt_h/2"/>
                                          </p:val>
                                        </p:tav>
                                      </p:tavLst>
                                    </p:anim>
                                    <p:set>
                                      <p:cBhvr>
                                        <p:cTn id="644" dur="1" fill="hold">
                                          <p:stCondLst>
                                            <p:cond delay="3999"/>
                                          </p:stCondLst>
                                        </p:cTn>
                                        <p:tgtEl>
                                          <p:spTgt spid="81"/>
                                        </p:tgtEl>
                                        <p:attrNameLst>
                                          <p:attrName>style.visibility</p:attrName>
                                        </p:attrNameLst>
                                      </p:cBhvr>
                                      <p:to>
                                        <p:strVal val="hidden"/>
                                      </p:to>
                                    </p:set>
                                  </p:childTnLst>
                                </p:cTn>
                              </p:par>
                              <p:par>
                                <p:cTn id="645" presetID="2" presetClass="exit" presetSubtype="6" fill="hold" grpId="2" nodeType="withEffect">
                                  <p:stCondLst>
                                    <p:cond delay="0"/>
                                  </p:stCondLst>
                                  <p:childTnLst>
                                    <p:anim calcmode="lin" valueType="num">
                                      <p:cBhvr additive="base">
                                        <p:cTn id="646" dur="4000"/>
                                        <p:tgtEl>
                                          <p:spTgt spid="80"/>
                                        </p:tgtEl>
                                        <p:attrNameLst>
                                          <p:attrName>ppt_x</p:attrName>
                                        </p:attrNameLst>
                                      </p:cBhvr>
                                      <p:tavLst>
                                        <p:tav tm="0">
                                          <p:val>
                                            <p:strVal val="ppt_x"/>
                                          </p:val>
                                        </p:tav>
                                        <p:tav tm="100000">
                                          <p:val>
                                            <p:strVal val="1+ppt_w/2"/>
                                          </p:val>
                                        </p:tav>
                                      </p:tavLst>
                                    </p:anim>
                                    <p:anim calcmode="lin" valueType="num">
                                      <p:cBhvr additive="base">
                                        <p:cTn id="647" dur="4000"/>
                                        <p:tgtEl>
                                          <p:spTgt spid="80"/>
                                        </p:tgtEl>
                                        <p:attrNameLst>
                                          <p:attrName>ppt_y</p:attrName>
                                        </p:attrNameLst>
                                      </p:cBhvr>
                                      <p:tavLst>
                                        <p:tav tm="0">
                                          <p:val>
                                            <p:strVal val="ppt_y"/>
                                          </p:val>
                                        </p:tav>
                                        <p:tav tm="100000">
                                          <p:val>
                                            <p:strVal val="1+ppt_h/2"/>
                                          </p:val>
                                        </p:tav>
                                      </p:tavLst>
                                    </p:anim>
                                    <p:set>
                                      <p:cBhvr>
                                        <p:cTn id="648" dur="1" fill="hold">
                                          <p:stCondLst>
                                            <p:cond delay="3999"/>
                                          </p:stCondLst>
                                        </p:cTn>
                                        <p:tgtEl>
                                          <p:spTgt spid="80"/>
                                        </p:tgtEl>
                                        <p:attrNameLst>
                                          <p:attrName>style.visibility</p:attrName>
                                        </p:attrNameLst>
                                      </p:cBhvr>
                                      <p:to>
                                        <p:strVal val="hidden"/>
                                      </p:to>
                                    </p:set>
                                  </p:childTnLst>
                                </p:cTn>
                              </p:par>
                              <p:par>
                                <p:cTn id="649" presetID="2" presetClass="exit" presetSubtype="6" fill="hold" grpId="2" nodeType="withEffect">
                                  <p:stCondLst>
                                    <p:cond delay="0"/>
                                  </p:stCondLst>
                                  <p:childTnLst>
                                    <p:anim calcmode="lin" valueType="num">
                                      <p:cBhvr additive="base">
                                        <p:cTn id="650" dur="4000"/>
                                        <p:tgtEl>
                                          <p:spTgt spid="79"/>
                                        </p:tgtEl>
                                        <p:attrNameLst>
                                          <p:attrName>ppt_x</p:attrName>
                                        </p:attrNameLst>
                                      </p:cBhvr>
                                      <p:tavLst>
                                        <p:tav tm="0">
                                          <p:val>
                                            <p:strVal val="ppt_x"/>
                                          </p:val>
                                        </p:tav>
                                        <p:tav tm="100000">
                                          <p:val>
                                            <p:strVal val="1+ppt_w/2"/>
                                          </p:val>
                                        </p:tav>
                                      </p:tavLst>
                                    </p:anim>
                                    <p:anim calcmode="lin" valueType="num">
                                      <p:cBhvr additive="base">
                                        <p:cTn id="651" dur="4000"/>
                                        <p:tgtEl>
                                          <p:spTgt spid="79"/>
                                        </p:tgtEl>
                                        <p:attrNameLst>
                                          <p:attrName>ppt_y</p:attrName>
                                        </p:attrNameLst>
                                      </p:cBhvr>
                                      <p:tavLst>
                                        <p:tav tm="0">
                                          <p:val>
                                            <p:strVal val="ppt_y"/>
                                          </p:val>
                                        </p:tav>
                                        <p:tav tm="100000">
                                          <p:val>
                                            <p:strVal val="1+ppt_h/2"/>
                                          </p:val>
                                        </p:tav>
                                      </p:tavLst>
                                    </p:anim>
                                    <p:set>
                                      <p:cBhvr>
                                        <p:cTn id="652" dur="1" fill="hold">
                                          <p:stCondLst>
                                            <p:cond delay="3999"/>
                                          </p:stCondLst>
                                        </p:cTn>
                                        <p:tgtEl>
                                          <p:spTgt spid="79"/>
                                        </p:tgtEl>
                                        <p:attrNameLst>
                                          <p:attrName>style.visibility</p:attrName>
                                        </p:attrNameLst>
                                      </p:cBhvr>
                                      <p:to>
                                        <p:strVal val="hidden"/>
                                      </p:to>
                                    </p:set>
                                  </p:childTnLst>
                                </p:cTn>
                              </p:par>
                              <p:par>
                                <p:cTn id="653" presetID="2" presetClass="exit" presetSubtype="6" fill="hold" grpId="2" nodeType="withEffect">
                                  <p:stCondLst>
                                    <p:cond delay="0"/>
                                  </p:stCondLst>
                                  <p:childTnLst>
                                    <p:anim calcmode="lin" valueType="num">
                                      <p:cBhvr additive="base">
                                        <p:cTn id="654" dur="4000"/>
                                        <p:tgtEl>
                                          <p:spTgt spid="78"/>
                                        </p:tgtEl>
                                        <p:attrNameLst>
                                          <p:attrName>ppt_x</p:attrName>
                                        </p:attrNameLst>
                                      </p:cBhvr>
                                      <p:tavLst>
                                        <p:tav tm="0">
                                          <p:val>
                                            <p:strVal val="ppt_x"/>
                                          </p:val>
                                        </p:tav>
                                        <p:tav tm="100000">
                                          <p:val>
                                            <p:strVal val="1+ppt_w/2"/>
                                          </p:val>
                                        </p:tav>
                                      </p:tavLst>
                                    </p:anim>
                                    <p:anim calcmode="lin" valueType="num">
                                      <p:cBhvr additive="base">
                                        <p:cTn id="655" dur="4000"/>
                                        <p:tgtEl>
                                          <p:spTgt spid="78"/>
                                        </p:tgtEl>
                                        <p:attrNameLst>
                                          <p:attrName>ppt_y</p:attrName>
                                        </p:attrNameLst>
                                      </p:cBhvr>
                                      <p:tavLst>
                                        <p:tav tm="0">
                                          <p:val>
                                            <p:strVal val="ppt_y"/>
                                          </p:val>
                                        </p:tav>
                                        <p:tav tm="100000">
                                          <p:val>
                                            <p:strVal val="1+ppt_h/2"/>
                                          </p:val>
                                        </p:tav>
                                      </p:tavLst>
                                    </p:anim>
                                    <p:set>
                                      <p:cBhvr>
                                        <p:cTn id="656" dur="1" fill="hold">
                                          <p:stCondLst>
                                            <p:cond delay="3999"/>
                                          </p:stCondLst>
                                        </p:cTn>
                                        <p:tgtEl>
                                          <p:spTgt spid="78"/>
                                        </p:tgtEl>
                                        <p:attrNameLst>
                                          <p:attrName>style.visibility</p:attrName>
                                        </p:attrNameLst>
                                      </p:cBhvr>
                                      <p:to>
                                        <p:strVal val="hidden"/>
                                      </p:to>
                                    </p:set>
                                  </p:childTnLst>
                                </p:cTn>
                              </p:par>
                              <p:par>
                                <p:cTn id="657" presetID="2" presetClass="exit" presetSubtype="6" fill="hold" grpId="2" nodeType="withEffect">
                                  <p:stCondLst>
                                    <p:cond delay="0"/>
                                  </p:stCondLst>
                                  <p:childTnLst>
                                    <p:anim calcmode="lin" valueType="num">
                                      <p:cBhvr additive="base">
                                        <p:cTn id="658" dur="4000"/>
                                        <p:tgtEl>
                                          <p:spTgt spid="77"/>
                                        </p:tgtEl>
                                        <p:attrNameLst>
                                          <p:attrName>ppt_x</p:attrName>
                                        </p:attrNameLst>
                                      </p:cBhvr>
                                      <p:tavLst>
                                        <p:tav tm="0">
                                          <p:val>
                                            <p:strVal val="ppt_x"/>
                                          </p:val>
                                        </p:tav>
                                        <p:tav tm="100000">
                                          <p:val>
                                            <p:strVal val="1+ppt_w/2"/>
                                          </p:val>
                                        </p:tav>
                                      </p:tavLst>
                                    </p:anim>
                                    <p:anim calcmode="lin" valueType="num">
                                      <p:cBhvr additive="base">
                                        <p:cTn id="659" dur="4000"/>
                                        <p:tgtEl>
                                          <p:spTgt spid="77"/>
                                        </p:tgtEl>
                                        <p:attrNameLst>
                                          <p:attrName>ppt_y</p:attrName>
                                        </p:attrNameLst>
                                      </p:cBhvr>
                                      <p:tavLst>
                                        <p:tav tm="0">
                                          <p:val>
                                            <p:strVal val="ppt_y"/>
                                          </p:val>
                                        </p:tav>
                                        <p:tav tm="100000">
                                          <p:val>
                                            <p:strVal val="1+ppt_h/2"/>
                                          </p:val>
                                        </p:tav>
                                      </p:tavLst>
                                    </p:anim>
                                    <p:set>
                                      <p:cBhvr>
                                        <p:cTn id="660" dur="1" fill="hold">
                                          <p:stCondLst>
                                            <p:cond delay="3999"/>
                                          </p:stCondLst>
                                        </p:cTn>
                                        <p:tgtEl>
                                          <p:spTgt spid="77"/>
                                        </p:tgtEl>
                                        <p:attrNameLst>
                                          <p:attrName>style.visibility</p:attrName>
                                        </p:attrNameLst>
                                      </p:cBhvr>
                                      <p:to>
                                        <p:strVal val="hidden"/>
                                      </p:to>
                                    </p:set>
                                  </p:childTnLst>
                                </p:cTn>
                              </p:par>
                              <p:par>
                                <p:cTn id="661" presetID="2" presetClass="exit" presetSubtype="6" fill="hold" grpId="2" nodeType="withEffect">
                                  <p:stCondLst>
                                    <p:cond delay="0"/>
                                  </p:stCondLst>
                                  <p:childTnLst>
                                    <p:anim calcmode="lin" valueType="num">
                                      <p:cBhvr additive="base">
                                        <p:cTn id="662" dur="4000"/>
                                        <p:tgtEl>
                                          <p:spTgt spid="76"/>
                                        </p:tgtEl>
                                        <p:attrNameLst>
                                          <p:attrName>ppt_x</p:attrName>
                                        </p:attrNameLst>
                                      </p:cBhvr>
                                      <p:tavLst>
                                        <p:tav tm="0">
                                          <p:val>
                                            <p:strVal val="ppt_x"/>
                                          </p:val>
                                        </p:tav>
                                        <p:tav tm="100000">
                                          <p:val>
                                            <p:strVal val="1+ppt_w/2"/>
                                          </p:val>
                                        </p:tav>
                                      </p:tavLst>
                                    </p:anim>
                                    <p:anim calcmode="lin" valueType="num">
                                      <p:cBhvr additive="base">
                                        <p:cTn id="663" dur="4000"/>
                                        <p:tgtEl>
                                          <p:spTgt spid="76"/>
                                        </p:tgtEl>
                                        <p:attrNameLst>
                                          <p:attrName>ppt_y</p:attrName>
                                        </p:attrNameLst>
                                      </p:cBhvr>
                                      <p:tavLst>
                                        <p:tav tm="0">
                                          <p:val>
                                            <p:strVal val="ppt_y"/>
                                          </p:val>
                                        </p:tav>
                                        <p:tav tm="100000">
                                          <p:val>
                                            <p:strVal val="1+ppt_h/2"/>
                                          </p:val>
                                        </p:tav>
                                      </p:tavLst>
                                    </p:anim>
                                    <p:set>
                                      <p:cBhvr>
                                        <p:cTn id="664" dur="1" fill="hold">
                                          <p:stCondLst>
                                            <p:cond delay="3999"/>
                                          </p:stCondLst>
                                        </p:cTn>
                                        <p:tgtEl>
                                          <p:spTgt spid="76"/>
                                        </p:tgtEl>
                                        <p:attrNameLst>
                                          <p:attrName>style.visibility</p:attrName>
                                        </p:attrNameLst>
                                      </p:cBhvr>
                                      <p:to>
                                        <p:strVal val="hidden"/>
                                      </p:to>
                                    </p:set>
                                  </p:childTnLst>
                                </p:cTn>
                              </p:par>
                              <p:par>
                                <p:cTn id="665" presetID="2" presetClass="exit" presetSubtype="6" fill="hold" grpId="2" nodeType="withEffect">
                                  <p:stCondLst>
                                    <p:cond delay="0"/>
                                  </p:stCondLst>
                                  <p:childTnLst>
                                    <p:anim calcmode="lin" valueType="num">
                                      <p:cBhvr additive="base">
                                        <p:cTn id="666" dur="4000"/>
                                        <p:tgtEl>
                                          <p:spTgt spid="75"/>
                                        </p:tgtEl>
                                        <p:attrNameLst>
                                          <p:attrName>ppt_x</p:attrName>
                                        </p:attrNameLst>
                                      </p:cBhvr>
                                      <p:tavLst>
                                        <p:tav tm="0">
                                          <p:val>
                                            <p:strVal val="ppt_x"/>
                                          </p:val>
                                        </p:tav>
                                        <p:tav tm="100000">
                                          <p:val>
                                            <p:strVal val="1+ppt_w/2"/>
                                          </p:val>
                                        </p:tav>
                                      </p:tavLst>
                                    </p:anim>
                                    <p:anim calcmode="lin" valueType="num">
                                      <p:cBhvr additive="base">
                                        <p:cTn id="667" dur="4000"/>
                                        <p:tgtEl>
                                          <p:spTgt spid="75"/>
                                        </p:tgtEl>
                                        <p:attrNameLst>
                                          <p:attrName>ppt_y</p:attrName>
                                        </p:attrNameLst>
                                      </p:cBhvr>
                                      <p:tavLst>
                                        <p:tav tm="0">
                                          <p:val>
                                            <p:strVal val="ppt_y"/>
                                          </p:val>
                                        </p:tav>
                                        <p:tav tm="100000">
                                          <p:val>
                                            <p:strVal val="1+ppt_h/2"/>
                                          </p:val>
                                        </p:tav>
                                      </p:tavLst>
                                    </p:anim>
                                    <p:set>
                                      <p:cBhvr>
                                        <p:cTn id="668" dur="1" fill="hold">
                                          <p:stCondLst>
                                            <p:cond delay="3999"/>
                                          </p:stCondLst>
                                        </p:cTn>
                                        <p:tgtEl>
                                          <p:spTgt spid="75"/>
                                        </p:tgtEl>
                                        <p:attrNameLst>
                                          <p:attrName>style.visibility</p:attrName>
                                        </p:attrNameLst>
                                      </p:cBhvr>
                                      <p:to>
                                        <p:strVal val="hidden"/>
                                      </p:to>
                                    </p:set>
                                  </p:childTnLst>
                                </p:cTn>
                              </p:par>
                              <p:par>
                                <p:cTn id="669" presetID="2" presetClass="exit" presetSubtype="6" fill="hold" grpId="2" nodeType="withEffect">
                                  <p:stCondLst>
                                    <p:cond delay="0"/>
                                  </p:stCondLst>
                                  <p:childTnLst>
                                    <p:anim calcmode="lin" valueType="num">
                                      <p:cBhvr additive="base">
                                        <p:cTn id="670" dur="4000"/>
                                        <p:tgtEl>
                                          <p:spTgt spid="88"/>
                                        </p:tgtEl>
                                        <p:attrNameLst>
                                          <p:attrName>ppt_x</p:attrName>
                                        </p:attrNameLst>
                                      </p:cBhvr>
                                      <p:tavLst>
                                        <p:tav tm="0">
                                          <p:val>
                                            <p:strVal val="ppt_x"/>
                                          </p:val>
                                        </p:tav>
                                        <p:tav tm="100000">
                                          <p:val>
                                            <p:strVal val="1+ppt_w/2"/>
                                          </p:val>
                                        </p:tav>
                                      </p:tavLst>
                                    </p:anim>
                                    <p:anim calcmode="lin" valueType="num">
                                      <p:cBhvr additive="base">
                                        <p:cTn id="671" dur="4000"/>
                                        <p:tgtEl>
                                          <p:spTgt spid="88"/>
                                        </p:tgtEl>
                                        <p:attrNameLst>
                                          <p:attrName>ppt_y</p:attrName>
                                        </p:attrNameLst>
                                      </p:cBhvr>
                                      <p:tavLst>
                                        <p:tav tm="0">
                                          <p:val>
                                            <p:strVal val="ppt_y"/>
                                          </p:val>
                                        </p:tav>
                                        <p:tav tm="100000">
                                          <p:val>
                                            <p:strVal val="1+ppt_h/2"/>
                                          </p:val>
                                        </p:tav>
                                      </p:tavLst>
                                    </p:anim>
                                    <p:set>
                                      <p:cBhvr>
                                        <p:cTn id="672" dur="1" fill="hold">
                                          <p:stCondLst>
                                            <p:cond delay="3999"/>
                                          </p:stCondLst>
                                        </p:cTn>
                                        <p:tgtEl>
                                          <p:spTgt spid="88"/>
                                        </p:tgtEl>
                                        <p:attrNameLst>
                                          <p:attrName>style.visibility</p:attrName>
                                        </p:attrNameLst>
                                      </p:cBhvr>
                                      <p:to>
                                        <p:strVal val="hidden"/>
                                      </p:to>
                                    </p:set>
                                  </p:childTnLst>
                                </p:cTn>
                              </p:par>
                              <p:par>
                                <p:cTn id="673" presetID="2" presetClass="exit" presetSubtype="6" fill="hold" grpId="2" nodeType="withEffect">
                                  <p:stCondLst>
                                    <p:cond delay="0"/>
                                  </p:stCondLst>
                                  <p:childTnLst>
                                    <p:anim calcmode="lin" valueType="num">
                                      <p:cBhvr additive="base">
                                        <p:cTn id="674" dur="4000"/>
                                        <p:tgtEl>
                                          <p:spTgt spid="90"/>
                                        </p:tgtEl>
                                        <p:attrNameLst>
                                          <p:attrName>ppt_x</p:attrName>
                                        </p:attrNameLst>
                                      </p:cBhvr>
                                      <p:tavLst>
                                        <p:tav tm="0">
                                          <p:val>
                                            <p:strVal val="ppt_x"/>
                                          </p:val>
                                        </p:tav>
                                        <p:tav tm="100000">
                                          <p:val>
                                            <p:strVal val="1+ppt_w/2"/>
                                          </p:val>
                                        </p:tav>
                                      </p:tavLst>
                                    </p:anim>
                                    <p:anim calcmode="lin" valueType="num">
                                      <p:cBhvr additive="base">
                                        <p:cTn id="675" dur="4000"/>
                                        <p:tgtEl>
                                          <p:spTgt spid="90"/>
                                        </p:tgtEl>
                                        <p:attrNameLst>
                                          <p:attrName>ppt_y</p:attrName>
                                        </p:attrNameLst>
                                      </p:cBhvr>
                                      <p:tavLst>
                                        <p:tav tm="0">
                                          <p:val>
                                            <p:strVal val="ppt_y"/>
                                          </p:val>
                                        </p:tav>
                                        <p:tav tm="100000">
                                          <p:val>
                                            <p:strVal val="1+ppt_h/2"/>
                                          </p:val>
                                        </p:tav>
                                      </p:tavLst>
                                    </p:anim>
                                    <p:set>
                                      <p:cBhvr>
                                        <p:cTn id="676" dur="1" fill="hold">
                                          <p:stCondLst>
                                            <p:cond delay="3999"/>
                                          </p:stCondLst>
                                        </p:cTn>
                                        <p:tgtEl>
                                          <p:spTgt spid="90"/>
                                        </p:tgtEl>
                                        <p:attrNameLst>
                                          <p:attrName>style.visibility</p:attrName>
                                        </p:attrNameLst>
                                      </p:cBhvr>
                                      <p:to>
                                        <p:strVal val="hidden"/>
                                      </p:to>
                                    </p:set>
                                  </p:childTnLst>
                                </p:cTn>
                              </p:par>
                              <p:par>
                                <p:cTn id="677" presetID="16" presetClass="entr" presetSubtype="37" fill="hold" nodeType="withEffect">
                                  <p:stCondLst>
                                    <p:cond delay="500"/>
                                  </p:stCondLst>
                                  <p:childTnLst>
                                    <p:set>
                                      <p:cBhvr>
                                        <p:cTn id="678" dur="1" fill="hold">
                                          <p:stCondLst>
                                            <p:cond delay="0"/>
                                          </p:stCondLst>
                                        </p:cTn>
                                        <p:tgtEl>
                                          <p:spTgt spid="60"/>
                                        </p:tgtEl>
                                        <p:attrNameLst>
                                          <p:attrName>style.visibility</p:attrName>
                                        </p:attrNameLst>
                                      </p:cBhvr>
                                      <p:to>
                                        <p:strVal val="visible"/>
                                      </p:to>
                                    </p:set>
                                    <p:animEffect transition="in" filter="barn(outVertical)">
                                      <p:cBhvr>
                                        <p:cTn id="679" dur="3500"/>
                                        <p:tgtEl>
                                          <p:spTgt spid="60"/>
                                        </p:tgtEl>
                                      </p:cBhvr>
                                    </p:animEffect>
                                  </p:childTnLst>
                                </p:cTn>
                              </p:par>
                              <p:par>
                                <p:cTn id="680" presetID="23" presetClass="entr" presetSubtype="272" fill="hold" nodeType="withEffect">
                                  <p:stCondLst>
                                    <p:cond delay="500"/>
                                  </p:stCondLst>
                                  <p:childTnLst>
                                    <p:set>
                                      <p:cBhvr>
                                        <p:cTn id="681" dur="1" fill="hold">
                                          <p:stCondLst>
                                            <p:cond delay="0"/>
                                          </p:stCondLst>
                                        </p:cTn>
                                        <p:tgtEl>
                                          <p:spTgt spid="60"/>
                                        </p:tgtEl>
                                        <p:attrNameLst>
                                          <p:attrName>style.visibility</p:attrName>
                                        </p:attrNameLst>
                                      </p:cBhvr>
                                      <p:to>
                                        <p:strVal val="visible"/>
                                      </p:to>
                                    </p:set>
                                    <p:anim calcmode="lin" valueType="num">
                                      <p:cBhvr>
                                        <p:cTn id="682" dur="3500" fill="hold"/>
                                        <p:tgtEl>
                                          <p:spTgt spid="60"/>
                                        </p:tgtEl>
                                        <p:attrNameLst>
                                          <p:attrName>ppt_w</p:attrName>
                                        </p:attrNameLst>
                                      </p:cBhvr>
                                      <p:tavLst>
                                        <p:tav tm="0">
                                          <p:val>
                                            <p:strVal val="2/3*#ppt_w"/>
                                          </p:val>
                                        </p:tav>
                                        <p:tav tm="100000">
                                          <p:val>
                                            <p:strVal val="#ppt_w"/>
                                          </p:val>
                                        </p:tav>
                                      </p:tavLst>
                                    </p:anim>
                                    <p:anim calcmode="lin" valueType="num">
                                      <p:cBhvr>
                                        <p:cTn id="683" dur="3500" fill="hold"/>
                                        <p:tgtEl>
                                          <p:spTgt spid="60"/>
                                        </p:tgtEl>
                                        <p:attrNameLst>
                                          <p:attrName>ppt_h</p:attrName>
                                        </p:attrNameLst>
                                      </p:cBhvr>
                                      <p:tavLst>
                                        <p:tav tm="0">
                                          <p:val>
                                            <p:strVal val="2/3*#ppt_h"/>
                                          </p:val>
                                        </p:tav>
                                        <p:tav tm="100000">
                                          <p:val>
                                            <p:strVal val="#ppt_h"/>
                                          </p:val>
                                        </p:tav>
                                      </p:tavLst>
                                    </p:anim>
                                  </p:childTnLst>
                                </p:cTn>
                              </p:par>
                              <p:par>
                                <p:cTn id="684" presetID="9" presetClass="emph" presetSubtype="0" nodeType="withEffect">
                                  <p:stCondLst>
                                    <p:cond delay="0"/>
                                  </p:stCondLst>
                                  <p:childTnLst>
                                    <p:set>
                                      <p:cBhvr rctx="PPT">
                                        <p:cTn id="685" dur="indefinite"/>
                                        <p:tgtEl>
                                          <p:spTgt spid="59"/>
                                        </p:tgtEl>
                                        <p:attrNameLst>
                                          <p:attrName>style.opacity</p:attrName>
                                        </p:attrNameLst>
                                      </p:cBhvr>
                                      <p:to>
                                        <p:strVal val="0"/>
                                      </p:to>
                                    </p:set>
                                    <p:animEffect filter="image" prLst="opacity: 0">
                                      <p:cBhvr rctx="IE">
                                        <p:cTn id="686" dur="indefinite"/>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101" grpId="0" animBg="1"/>
      <p:bldP spid="101" grpId="1" animBg="1"/>
      <p:bldP spid="101" grpId="2" animBg="1"/>
      <p:bldP spid="102" grpId="0" animBg="1"/>
      <p:bldP spid="102" grpId="1" animBg="1"/>
      <p:bldP spid="102" grpId="2" animBg="1"/>
      <p:bldP spid="103" grpId="0" animBg="1"/>
      <p:bldP spid="103" grpId="1" animBg="1"/>
      <p:bldP spid="103" grpId="2" animBg="1"/>
      <p:bldP spid="104" grpId="0" animBg="1"/>
      <p:bldP spid="104" grpId="1" animBg="1"/>
      <p:bldP spid="104" grpId="2" animBg="1"/>
      <p:bldP spid="105" grpId="0" animBg="1"/>
      <p:bldP spid="105" grpId="1" animBg="1"/>
      <p:bldP spid="105" grpId="2" animBg="1"/>
      <p:bldP spid="106" grpId="0" animBg="1"/>
      <p:bldP spid="106" grpId="1" animBg="1"/>
      <p:bldP spid="106" grpId="2" animBg="1"/>
      <p:bldP spid="107" grpId="0" animBg="1"/>
      <p:bldP spid="107" grpId="1" animBg="1"/>
      <p:bldP spid="107" grpId="2" animBg="1"/>
      <p:bldP spid="108" grpId="0" animBg="1"/>
      <p:bldP spid="108" grpId="1" animBg="1"/>
      <p:bldP spid="108" grpId="2" animBg="1"/>
      <p:bldP spid="109" grpId="0" animBg="1"/>
      <p:bldP spid="109" grpId="1" animBg="1"/>
      <p:bldP spid="10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CEITE DE OLIVA - EL ORO LIQUID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CuadroTexto"/>
          <p:cNvSpPr txBox="1"/>
          <p:nvPr/>
        </p:nvSpPr>
        <p:spPr>
          <a:xfrm>
            <a:off x="3419872" y="771550"/>
            <a:ext cx="5580112" cy="2092881"/>
          </a:xfrm>
          <a:prstGeom prst="rect">
            <a:avLst/>
          </a:prstGeom>
          <a:noFill/>
        </p:spPr>
        <p:txBody>
          <a:bodyPr wrap="square" rtlCol="0">
            <a:spAutoFit/>
            <a:scene3d>
              <a:camera prst="obliqueBottomLeft"/>
              <a:lightRig rig="threePt" dir="t"/>
            </a:scene3d>
            <a:sp3d extrusionH="25400">
              <a:extrusionClr>
                <a:srgbClr val="FFFF00"/>
              </a:extrusionClr>
            </a:sp3d>
          </a:bodyPr>
          <a:lstStyle/>
          <a:p>
            <a:pPr algn="ctr"/>
            <a:r>
              <a:rPr lang="es-ES" sz="1400" dirty="0" smtClean="0">
                <a:ln w="3175">
                  <a:solidFill>
                    <a:schemeClr val="bg1"/>
                  </a:solidFill>
                </a:ln>
                <a:solidFill>
                  <a:srgbClr val="336600"/>
                </a:solidFill>
                <a:latin typeface="Arial Black" panose="020B0A04020102020204" pitchFamily="34" charset="0"/>
                <a:cs typeface="Aharoni" panose="02010803020104030203" pitchFamily="2" charset="-79"/>
              </a:rPr>
              <a:t>España </a:t>
            </a:r>
            <a:r>
              <a:rPr lang="es-ES" sz="1400" dirty="0">
                <a:ln w="3175">
                  <a:solidFill>
                    <a:schemeClr val="bg1"/>
                  </a:solidFill>
                </a:ln>
                <a:solidFill>
                  <a:srgbClr val="336600"/>
                </a:solidFill>
                <a:latin typeface="Arial Black" panose="020B0A04020102020204" pitchFamily="34" charset="0"/>
                <a:cs typeface="Aharoni" panose="02010803020104030203" pitchFamily="2" charset="-79"/>
              </a:rPr>
              <a:t>es el mayor productor mundial de aceite de oliva virgen extra y su calidad la certifica la existencia de 29 Denominaciones de Origen Protegidas</a:t>
            </a:r>
            <a:r>
              <a:rPr lang="es-ES" sz="1400" dirty="0" smtClean="0">
                <a:ln w="3175">
                  <a:solidFill>
                    <a:schemeClr val="bg1"/>
                  </a:solidFill>
                </a:ln>
                <a:solidFill>
                  <a:srgbClr val="336600"/>
                </a:solidFill>
                <a:latin typeface="Arial Black" panose="020B0A04020102020204" pitchFamily="34" charset="0"/>
                <a:cs typeface="Aharoni" panose="02010803020104030203" pitchFamily="2" charset="-79"/>
              </a:rPr>
              <a:t>.</a:t>
            </a:r>
          </a:p>
          <a:p>
            <a:pPr algn="ctr"/>
            <a:r>
              <a:rPr lang="es-ES" sz="1400" dirty="0">
                <a:ln w="3175">
                  <a:solidFill>
                    <a:schemeClr val="bg1"/>
                  </a:solidFill>
                </a:ln>
                <a:solidFill>
                  <a:srgbClr val="336600"/>
                </a:solidFill>
                <a:latin typeface="Arial Black" panose="020B0A04020102020204" pitchFamily="34" charset="0"/>
                <a:cs typeface="Aharoni" panose="02010803020104030203" pitchFamily="2" charset="-79"/>
              </a:rPr>
              <a:t>Cada año, el aceite «</a:t>
            </a:r>
            <a:r>
              <a:rPr lang="es-ES" sz="1400" dirty="0" err="1">
                <a:ln w="3175">
                  <a:solidFill>
                    <a:schemeClr val="bg1"/>
                  </a:solidFill>
                </a:ln>
                <a:solidFill>
                  <a:srgbClr val="336600"/>
                </a:solidFill>
                <a:latin typeface="Arial Black" panose="020B0A04020102020204" pitchFamily="34" charset="0"/>
                <a:cs typeface="Aharoni" panose="02010803020104030203" pitchFamily="2" charset="-79"/>
              </a:rPr>
              <a:t>Made</a:t>
            </a:r>
            <a:r>
              <a:rPr lang="es-ES" sz="1400" dirty="0">
                <a:ln w="3175">
                  <a:solidFill>
                    <a:schemeClr val="bg1"/>
                  </a:solidFill>
                </a:ln>
                <a:solidFill>
                  <a:srgbClr val="336600"/>
                </a:solidFill>
                <a:latin typeface="Arial Black" panose="020B0A04020102020204" pitchFamily="34" charset="0"/>
                <a:cs typeface="Aharoni" panose="02010803020104030203" pitchFamily="2" charset="-79"/>
              </a:rPr>
              <a:t> in </a:t>
            </a:r>
            <a:r>
              <a:rPr lang="es-ES" sz="1400" dirty="0" err="1">
                <a:ln w="3175">
                  <a:solidFill>
                    <a:schemeClr val="bg1"/>
                  </a:solidFill>
                </a:ln>
                <a:solidFill>
                  <a:srgbClr val="336600"/>
                </a:solidFill>
                <a:latin typeface="Arial Black" panose="020B0A04020102020204" pitchFamily="34" charset="0"/>
                <a:cs typeface="Aharoni" panose="02010803020104030203" pitchFamily="2" charset="-79"/>
              </a:rPr>
              <a:t>Spain</a:t>
            </a:r>
            <a:r>
              <a:rPr lang="es-ES" sz="1400" dirty="0">
                <a:ln w="3175">
                  <a:solidFill>
                    <a:schemeClr val="bg1"/>
                  </a:solidFill>
                </a:ln>
                <a:solidFill>
                  <a:srgbClr val="336600"/>
                </a:solidFill>
                <a:latin typeface="Arial Black" panose="020B0A04020102020204" pitchFamily="34" charset="0"/>
                <a:cs typeface="Aharoni" panose="02010803020104030203" pitchFamily="2" charset="-79"/>
              </a:rPr>
              <a:t>» obtiene los mejores puestos en los ranking de los más prestigiosos concursos.  </a:t>
            </a:r>
          </a:p>
          <a:p>
            <a:pPr algn="ctr"/>
            <a:endParaRPr lang="es-ES" dirty="0">
              <a:ln w="3175">
                <a:solidFill>
                  <a:schemeClr val="bg1"/>
                </a:solidFill>
              </a:ln>
              <a:solidFill>
                <a:srgbClr val="336600"/>
              </a:solidFill>
              <a:latin typeface="Arial Black" panose="020B0A04020102020204" pitchFamily="34" charset="0"/>
              <a:cs typeface="Aharoni" panose="02010803020104030203" pitchFamily="2" charset="-79"/>
            </a:endParaRPr>
          </a:p>
          <a:p>
            <a:pPr algn="ctr"/>
            <a:r>
              <a:rPr lang="es-ES" sz="2800" dirty="0" smtClean="0">
                <a:ln w="3175">
                  <a:solidFill>
                    <a:schemeClr val="bg1"/>
                  </a:solidFill>
                </a:ln>
                <a:solidFill>
                  <a:srgbClr val="336600"/>
                </a:solidFill>
                <a:latin typeface="Arial Black" panose="020B0A04020102020204" pitchFamily="34" charset="0"/>
                <a:cs typeface="Aharoni" panose="02010803020104030203" pitchFamily="2" charset="-79"/>
              </a:rPr>
              <a:t> </a:t>
            </a:r>
            <a:endParaRPr lang="es-ES" sz="2800" dirty="0">
              <a:ln w="3175">
                <a:solidFill>
                  <a:schemeClr val="bg1"/>
                </a:solidFill>
              </a:ln>
              <a:solidFill>
                <a:srgbClr val="336600"/>
              </a:solidFill>
              <a:latin typeface="Arial Black" panose="020B0A04020102020204" pitchFamily="34" charset="0"/>
              <a:cs typeface="Aharoni" panose="02010803020104030203" pitchFamily="2" charset="-79"/>
            </a:endParaRPr>
          </a:p>
        </p:txBody>
      </p:sp>
      <p:sp>
        <p:nvSpPr>
          <p:cNvPr id="4" name="3 CuadroTexto"/>
          <p:cNvSpPr txBox="1"/>
          <p:nvPr/>
        </p:nvSpPr>
        <p:spPr>
          <a:xfrm>
            <a:off x="3419872" y="3096000"/>
            <a:ext cx="2302233" cy="2123658"/>
          </a:xfrm>
          <a:prstGeom prst="rect">
            <a:avLst/>
          </a:prstGeom>
          <a:noFill/>
        </p:spPr>
        <p:txBody>
          <a:bodyPr wrap="none" rtlCol="0">
            <a:spAutoFit/>
            <a:scene3d>
              <a:camera prst="obliqueBottomLeft"/>
              <a:lightRig rig="threePt" dir="t"/>
            </a:scene3d>
            <a:sp3d extrusionH="25400">
              <a:extrusionClr>
                <a:srgbClr val="FFFF00"/>
              </a:extrusionClr>
            </a:sp3d>
          </a:bodyPr>
          <a:lstStyle/>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12. SIERRA DE SEGURA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13. CAMPIÑAS DE JAÉN</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14. MONTORO-ADAMUZ</a:t>
            </a:r>
          </a:p>
          <a:p>
            <a:pPr marL="228600" indent="-228600">
              <a:buAutoNum type="arabicPeriod" startAt="15"/>
            </a:pP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MONTERRUBIO</a:t>
            </a:r>
          </a:p>
          <a:p>
            <a:pPr marL="228600" indent="-228600">
              <a:buAutoNum type="arabicPeriod" startAt="15"/>
            </a:pP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GATA-HURDES</a:t>
            </a:r>
          </a:p>
          <a:p>
            <a:pPr marL="228600" indent="-228600">
              <a:buAutoNum type="arabicPeriod" startAt="15"/>
            </a:pP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CAMPO DE MONTIEL</a:t>
            </a:r>
          </a:p>
          <a:p>
            <a:pPr marL="228600" indent="-228600">
              <a:buAutoNum type="arabicPeriod" startAt="15"/>
            </a:pP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CAMPO DE CALATRAVA</a:t>
            </a:r>
          </a:p>
          <a:p>
            <a:pPr marL="228600" indent="-228600">
              <a:buAutoNum type="arabicPeriod" startAt="15"/>
            </a:pPr>
            <a:r>
              <a:rPr lang="es-ES" sz="1100" dirty="0">
                <a:ln w="3175">
                  <a:solidFill>
                    <a:schemeClr val="bg1"/>
                  </a:solidFill>
                </a:ln>
                <a:solidFill>
                  <a:srgbClr val="336600"/>
                </a:solidFill>
                <a:latin typeface="Arial Black" panose="020B0A04020102020204" pitchFamily="34" charset="0"/>
                <a:cs typeface="Aharoni" panose="02010803020104030203" pitchFamily="2" charset="-79"/>
              </a:rPr>
              <a:t> </a:t>
            </a: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MONTES DE ALCARAZ</a:t>
            </a:r>
          </a:p>
          <a:p>
            <a:pPr marL="228600" indent="-228600">
              <a:buAutoNum type="arabicPeriod" startAt="15"/>
            </a:pPr>
            <a:r>
              <a:rPr lang="es-ES" sz="1100" dirty="0">
                <a:ln w="3175">
                  <a:solidFill>
                    <a:schemeClr val="bg1"/>
                  </a:solidFill>
                </a:ln>
                <a:solidFill>
                  <a:srgbClr val="336600"/>
                </a:solidFill>
                <a:latin typeface="Arial Black" panose="020B0A04020102020204" pitchFamily="34" charset="0"/>
                <a:cs typeface="Aharoni" panose="02010803020104030203" pitchFamily="2" charset="-79"/>
              </a:rPr>
              <a:t> </a:t>
            </a: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LA ALCARRIA</a:t>
            </a:r>
          </a:p>
          <a:p>
            <a:pPr marL="228600" indent="-228600">
              <a:buAutoNum type="arabicPeriod" startAt="15"/>
            </a:pPr>
            <a:r>
              <a:rPr lang="es-ES" sz="1100" dirty="0">
                <a:ln w="3175">
                  <a:solidFill>
                    <a:schemeClr val="bg1"/>
                  </a:solidFill>
                </a:ln>
                <a:solidFill>
                  <a:srgbClr val="336600"/>
                </a:solidFill>
                <a:latin typeface="Arial Black" panose="020B0A04020102020204" pitchFamily="34" charset="0"/>
                <a:cs typeface="Aharoni" panose="02010803020104030203" pitchFamily="2" charset="-79"/>
              </a:rPr>
              <a:t> </a:t>
            </a: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MONTES DE TOLEDO</a:t>
            </a:r>
          </a:p>
          <a:p>
            <a:pPr marL="228600" indent="-228600">
              <a:buAutoNum type="arabicPeriod" startAt="15"/>
            </a:pPr>
            <a:r>
              <a:rPr lang="es-ES" sz="1100" dirty="0">
                <a:ln w="3175">
                  <a:solidFill>
                    <a:schemeClr val="bg1"/>
                  </a:solidFill>
                </a:ln>
                <a:solidFill>
                  <a:srgbClr val="336600"/>
                </a:solidFill>
                <a:latin typeface="Arial Black" panose="020B0A04020102020204" pitchFamily="34" charset="0"/>
                <a:cs typeface="Aharoni" panose="02010803020104030203" pitchFamily="2" charset="-79"/>
              </a:rPr>
              <a:t> </a:t>
            </a: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MALLORCA</a:t>
            </a:r>
          </a:p>
          <a:p>
            <a:pPr marL="228600" indent="-228600">
              <a:buAutoNum type="arabicPeriod" startAt="15"/>
            </a:pPr>
            <a:endParaRPr lang="es-ES" sz="1100" dirty="0">
              <a:ln w="3175">
                <a:solidFill>
                  <a:schemeClr val="bg1"/>
                </a:solidFill>
              </a:ln>
              <a:solidFill>
                <a:srgbClr val="336600"/>
              </a:solidFill>
              <a:latin typeface="Arial Black" panose="020B0A04020102020204" pitchFamily="34" charset="0"/>
              <a:cs typeface="Aharoni" panose="02010803020104030203" pitchFamily="2" charset="-79"/>
            </a:endParaRPr>
          </a:p>
        </p:txBody>
      </p:sp>
      <p:sp>
        <p:nvSpPr>
          <p:cNvPr id="5" name="4 CuadroTexto"/>
          <p:cNvSpPr txBox="1"/>
          <p:nvPr/>
        </p:nvSpPr>
        <p:spPr>
          <a:xfrm>
            <a:off x="6336000" y="3075806"/>
            <a:ext cx="2518638" cy="1785104"/>
          </a:xfrm>
          <a:prstGeom prst="rect">
            <a:avLst/>
          </a:prstGeom>
          <a:noFill/>
        </p:spPr>
        <p:txBody>
          <a:bodyPr wrap="none" rtlCol="0">
            <a:spAutoFit/>
            <a:scene3d>
              <a:camera prst="obliqueBottomLeft"/>
              <a:lightRig rig="threePt" dir="t"/>
            </a:scene3d>
            <a:sp3d extrusionH="25400">
              <a:extrusionClr>
                <a:srgbClr val="FFFF00"/>
              </a:extrusionClr>
            </a:sp3d>
          </a:bodyPr>
          <a:lstStyle/>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23. BAIX EBRE-MONTSIA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24. TERRA ALTA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25. SIURANA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26. LES GARRIGUES</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27. L</a:t>
            </a:r>
            <a:r>
              <a:rPr lang="es-ES" sz="1100" dirty="0" smtClean="0">
                <a:ln w="3175">
                  <a:solidFill>
                    <a:schemeClr val="bg1"/>
                  </a:solidFill>
                </a:ln>
                <a:solidFill>
                  <a:srgbClr val="336600"/>
                </a:solidFill>
                <a:latin typeface="AR DESTINE" panose="02000000000000000000" pitchFamily="2" charset="0"/>
                <a:cs typeface="Aharoni" panose="02010803020104030203" pitchFamily="2" charset="-79"/>
              </a:rPr>
              <a:t>’</a:t>
            </a:r>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EMPORDÁ</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28. LA RIOJA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29. NAVARRA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30. BAJO ARAGÓN</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31. COMUNIDAD VALENCIANA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32. MADRID</a:t>
            </a:r>
            <a:endParaRPr lang="es-ES" sz="1100" dirty="0">
              <a:ln w="3175">
                <a:solidFill>
                  <a:schemeClr val="bg1"/>
                </a:solidFill>
              </a:ln>
              <a:solidFill>
                <a:srgbClr val="336600"/>
              </a:solidFill>
              <a:latin typeface="Arial Black" panose="020B0A04020102020204" pitchFamily="34" charset="0"/>
              <a:cs typeface="Aharoni" panose="02010803020104030203" pitchFamily="2" charset="-79"/>
            </a:endParaRPr>
          </a:p>
        </p:txBody>
      </p:sp>
      <p:sp>
        <p:nvSpPr>
          <p:cNvPr id="6" name="5 CuadroTexto"/>
          <p:cNvSpPr txBox="1"/>
          <p:nvPr/>
        </p:nvSpPr>
        <p:spPr>
          <a:xfrm>
            <a:off x="3444776" y="195486"/>
            <a:ext cx="5688632" cy="584775"/>
          </a:xfrm>
          <a:prstGeom prst="rect">
            <a:avLst/>
          </a:prstGeom>
          <a:noFill/>
        </p:spPr>
        <p:txBody>
          <a:bodyPr wrap="square" rtlCol="0">
            <a:spAutoFit/>
            <a:scene3d>
              <a:camera prst="obliqueBottomLeft"/>
              <a:lightRig rig="threePt" dir="t"/>
            </a:scene3d>
            <a:sp3d extrusionH="25400">
              <a:extrusionClr>
                <a:srgbClr val="FFFF00"/>
              </a:extrusionClr>
            </a:sp3d>
          </a:bodyPr>
          <a:lstStyle/>
          <a:p>
            <a:pPr algn="ctr"/>
            <a:r>
              <a:rPr lang="es-ES" sz="1600" dirty="0" smtClean="0">
                <a:ln w="3175">
                  <a:solidFill>
                    <a:schemeClr val="bg1"/>
                  </a:solidFill>
                </a:ln>
                <a:solidFill>
                  <a:srgbClr val="336600"/>
                </a:solidFill>
                <a:latin typeface="Arial Black" panose="020B0A04020102020204" pitchFamily="34" charset="0"/>
                <a:cs typeface="Aharoni" panose="02010803020104030203" pitchFamily="2" charset="-79"/>
              </a:rPr>
              <a:t>Por último, </a:t>
            </a:r>
            <a:r>
              <a:rPr lang="es-ES" sz="1600" dirty="0">
                <a:ln w="3175">
                  <a:solidFill>
                    <a:schemeClr val="bg1"/>
                  </a:solidFill>
                </a:ln>
                <a:solidFill>
                  <a:srgbClr val="336600"/>
                </a:solidFill>
                <a:latin typeface="Arial Black" panose="020B0A04020102020204" pitchFamily="34" charset="0"/>
                <a:cs typeface="Aharoni" panose="02010803020104030203" pitchFamily="2" charset="-79"/>
              </a:rPr>
              <a:t>sabías que </a:t>
            </a:r>
            <a:r>
              <a:rPr lang="es-ES" sz="1600" dirty="0" smtClean="0">
                <a:ln w="3175">
                  <a:solidFill>
                    <a:schemeClr val="bg1"/>
                  </a:solidFill>
                </a:ln>
                <a:solidFill>
                  <a:srgbClr val="336600"/>
                </a:solidFill>
                <a:latin typeface="Arial Black" panose="020B0A04020102020204" pitchFamily="34" charset="0"/>
                <a:cs typeface="Aharoni" panose="02010803020104030203" pitchFamily="2" charset="-79"/>
              </a:rPr>
              <a:t>los </a:t>
            </a:r>
            <a:r>
              <a:rPr lang="es-ES" sz="1600" dirty="0">
                <a:ln w="3175">
                  <a:solidFill>
                    <a:schemeClr val="bg1"/>
                  </a:solidFill>
                </a:ln>
                <a:solidFill>
                  <a:srgbClr val="336600"/>
                </a:solidFill>
                <a:latin typeface="Arial Black" panose="020B0A04020102020204" pitchFamily="34" charset="0"/>
                <a:cs typeface="Aharoni" panose="02010803020104030203" pitchFamily="2" charset="-79"/>
              </a:rPr>
              <a:t>mejores aceites de oliva del mundo son </a:t>
            </a:r>
            <a:r>
              <a:rPr lang="es-ES" sz="1600" dirty="0" smtClean="0">
                <a:ln w="3175">
                  <a:solidFill>
                    <a:schemeClr val="bg1"/>
                  </a:solidFill>
                </a:ln>
                <a:solidFill>
                  <a:srgbClr val="336600"/>
                </a:solidFill>
                <a:latin typeface="Arial Black" panose="020B0A04020102020204" pitchFamily="34" charset="0"/>
                <a:cs typeface="Aharoni" panose="02010803020104030203" pitchFamily="2" charset="-79"/>
              </a:rPr>
              <a:t>españoles? </a:t>
            </a:r>
            <a:endParaRPr lang="es-ES" sz="1600" dirty="0">
              <a:ln w="3175">
                <a:solidFill>
                  <a:schemeClr val="bg1"/>
                </a:solidFill>
              </a:ln>
              <a:solidFill>
                <a:srgbClr val="336600"/>
              </a:solidFill>
              <a:latin typeface="Arial Black" panose="020B0A04020102020204" pitchFamily="34" charset="0"/>
              <a:cs typeface="Aharoni" panose="02010803020104030203" pitchFamily="2" charset="-79"/>
            </a:endParaRPr>
          </a:p>
        </p:txBody>
      </p:sp>
      <p:sp>
        <p:nvSpPr>
          <p:cNvPr id="7" name="6 CuadroTexto"/>
          <p:cNvSpPr txBox="1"/>
          <p:nvPr/>
        </p:nvSpPr>
        <p:spPr>
          <a:xfrm>
            <a:off x="251520" y="3075806"/>
            <a:ext cx="2361544" cy="2123658"/>
          </a:xfrm>
          <a:prstGeom prst="rect">
            <a:avLst/>
          </a:prstGeom>
          <a:noFill/>
        </p:spPr>
        <p:txBody>
          <a:bodyPr wrap="none" rtlCol="0">
            <a:spAutoFit/>
            <a:scene3d>
              <a:camera prst="obliqueBottomLeft"/>
              <a:lightRig rig="threePt" dir="t"/>
            </a:scene3d>
            <a:sp3d extrusionH="25400">
              <a:extrusionClr>
                <a:srgbClr val="FFFF00"/>
              </a:extrusionClr>
            </a:sp3d>
          </a:bodyPr>
          <a:lstStyle/>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1. SIERRA DE CÁDIZ</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2. ANTEQUERA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3. ESTEPA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4. LUCENA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5. PRIEGO DE CÓDOBA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6. PONIENTE DE GRANADA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7. BAENA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8. JAÉN SIERRA SUR</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  9. MONTES DE GRANADA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10. SIERRA MÁGINA</a:t>
            </a:r>
          </a:p>
          <a:p>
            <a:r>
              <a:rPr lang="es-ES" sz="1100" dirty="0" smtClean="0">
                <a:ln w="3175">
                  <a:solidFill>
                    <a:schemeClr val="bg1"/>
                  </a:solidFill>
                </a:ln>
                <a:solidFill>
                  <a:srgbClr val="336600"/>
                </a:solidFill>
                <a:latin typeface="Arial Black" panose="020B0A04020102020204" pitchFamily="34" charset="0"/>
                <a:cs typeface="Aharoni" panose="02010803020104030203" pitchFamily="2" charset="-79"/>
              </a:rPr>
              <a:t>11. SIERRA DE CAZORLA</a:t>
            </a:r>
          </a:p>
          <a:p>
            <a:pPr marL="228600" indent="-228600">
              <a:buAutoNum type="arabicPeriod" startAt="2"/>
            </a:pPr>
            <a:endParaRPr lang="es-ES" sz="1100" dirty="0">
              <a:solidFill>
                <a:srgbClr val="336600"/>
              </a:solidFill>
              <a:latin typeface="Arial Black" panose="020B0A04020102020204" pitchFamily="34" charset="0"/>
              <a:cs typeface="Aharoni" panose="02010803020104030203" pitchFamily="2" charset="-79"/>
            </a:endParaRPr>
          </a:p>
        </p:txBody>
      </p:sp>
      <p:sp>
        <p:nvSpPr>
          <p:cNvPr id="8" name="7 CuadroTexto"/>
          <p:cNvSpPr txBox="1"/>
          <p:nvPr/>
        </p:nvSpPr>
        <p:spPr>
          <a:xfrm>
            <a:off x="936000" y="2643758"/>
            <a:ext cx="7272808" cy="369332"/>
          </a:xfrm>
          <a:prstGeom prst="rect">
            <a:avLst/>
          </a:prstGeom>
          <a:noFill/>
        </p:spPr>
        <p:txBody>
          <a:bodyPr wrap="square" rtlCol="0">
            <a:spAutoFit/>
            <a:scene3d>
              <a:camera prst="obliqueBottomLeft"/>
              <a:lightRig rig="threePt" dir="t"/>
            </a:scene3d>
            <a:sp3d extrusionH="38100">
              <a:extrusionClr>
                <a:srgbClr val="FFFF00"/>
              </a:extrusionClr>
            </a:sp3d>
          </a:bodyPr>
          <a:lstStyle/>
          <a:p>
            <a:pPr algn="ctr"/>
            <a:r>
              <a:rPr lang="es-ES" dirty="0" smtClean="0">
                <a:ln w="3175">
                  <a:solidFill>
                    <a:schemeClr val="bg1"/>
                  </a:solidFill>
                </a:ln>
                <a:solidFill>
                  <a:srgbClr val="336600"/>
                </a:solidFill>
                <a:latin typeface="Arial Black" panose="020B0A04020102020204" pitchFamily="34" charset="0"/>
                <a:cs typeface="Aharoni" panose="02010803020104030203" pitchFamily="2" charset="-79"/>
              </a:rPr>
              <a:t>Zona productora de aceite de oliva virgen extra </a:t>
            </a:r>
            <a:endParaRPr lang="es-ES" dirty="0">
              <a:ln w="3175">
                <a:solidFill>
                  <a:schemeClr val="bg1"/>
                </a:solidFill>
              </a:ln>
              <a:solidFill>
                <a:srgbClr val="336600"/>
              </a:solidFill>
              <a:latin typeface="Arial Black" panose="020B0A04020102020204" pitchFamily="34" charset="0"/>
              <a:cs typeface="Aharoni" panose="02010803020104030203" pitchFamily="2" charset="-79"/>
            </a:endParaRPr>
          </a:p>
        </p:txBody>
      </p:sp>
    </p:spTree>
    <p:extLst>
      <p:ext uri="{BB962C8B-B14F-4D97-AF65-F5344CB8AC3E}">
        <p14:creationId xmlns:p14="http://schemas.microsoft.com/office/powerpoint/2010/main" val="361641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800" fill="hold"/>
                                        <p:tgtEl>
                                          <p:spTgt spid="4"/>
                                        </p:tgtEl>
                                        <p:attrNameLst>
                                          <p:attrName>ppt_w</p:attrName>
                                        </p:attrNameLst>
                                      </p:cBhvr>
                                      <p:tavLst>
                                        <p:tav tm="0">
                                          <p:val>
                                            <p:fltVal val="0"/>
                                          </p:val>
                                        </p:tav>
                                        <p:tav tm="100000">
                                          <p:val>
                                            <p:strVal val="#ppt_w"/>
                                          </p:val>
                                        </p:tav>
                                      </p:tavLst>
                                    </p:anim>
                                    <p:anim calcmode="lin" valueType="num">
                                      <p:cBhvr>
                                        <p:cTn id="24" dur="1800" fill="hold"/>
                                        <p:tgtEl>
                                          <p:spTgt spid="4"/>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800" fill="hold"/>
                                        <p:tgtEl>
                                          <p:spTgt spid="7"/>
                                        </p:tgtEl>
                                        <p:attrNameLst>
                                          <p:attrName>ppt_w</p:attrName>
                                        </p:attrNameLst>
                                      </p:cBhvr>
                                      <p:tavLst>
                                        <p:tav tm="0">
                                          <p:val>
                                            <p:fltVal val="0"/>
                                          </p:val>
                                        </p:tav>
                                        <p:tav tm="100000">
                                          <p:val>
                                            <p:strVal val="#ppt_w"/>
                                          </p:val>
                                        </p:tav>
                                      </p:tavLst>
                                    </p:anim>
                                    <p:anim calcmode="lin" valueType="num">
                                      <p:cBhvr>
                                        <p:cTn id="28" dur="1800" fill="hold"/>
                                        <p:tgtEl>
                                          <p:spTgt spid="7"/>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800" fill="hold"/>
                                        <p:tgtEl>
                                          <p:spTgt spid="8"/>
                                        </p:tgtEl>
                                        <p:attrNameLst>
                                          <p:attrName>ppt_w</p:attrName>
                                        </p:attrNameLst>
                                      </p:cBhvr>
                                      <p:tavLst>
                                        <p:tav tm="0">
                                          <p:val>
                                            <p:fltVal val="0"/>
                                          </p:val>
                                        </p:tav>
                                        <p:tav tm="100000">
                                          <p:val>
                                            <p:strVal val="#ppt_w"/>
                                          </p:val>
                                        </p:tav>
                                      </p:tavLst>
                                    </p:anim>
                                    <p:anim calcmode="lin" valueType="num">
                                      <p:cBhvr>
                                        <p:cTn id="3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200 Imagen" descr="Diapositiva3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7962" y="0"/>
            <a:ext cx="9144000" cy="5143500"/>
          </a:xfrm>
          <a:prstGeom prst="rect">
            <a:avLst/>
          </a:prstGeom>
          <a:noFill/>
          <a:ln>
            <a:noFill/>
          </a:ln>
        </p:spPr>
      </p:pic>
      <p:grpSp>
        <p:nvGrpSpPr>
          <p:cNvPr id="11" name="10 Grupo"/>
          <p:cNvGrpSpPr/>
          <p:nvPr/>
        </p:nvGrpSpPr>
        <p:grpSpPr>
          <a:xfrm flipH="1">
            <a:off x="-252536" y="-56242"/>
            <a:ext cx="4716921" cy="2540525"/>
            <a:chOff x="682128" y="370869"/>
            <a:chExt cx="3456385" cy="2520283"/>
          </a:xfrm>
          <a:gradFill>
            <a:gsLst>
              <a:gs pos="0">
                <a:srgbClr val="92D050"/>
              </a:gs>
              <a:gs pos="48000">
                <a:schemeClr val="accent3">
                  <a:lumMod val="50000"/>
                </a:schemeClr>
              </a:gs>
              <a:gs pos="57000">
                <a:srgbClr val="CCFF33"/>
              </a:gs>
            </a:gsLst>
            <a:lin ang="5400000" scaled="0"/>
          </a:gradFill>
          <a:scene3d>
            <a:camera prst="orthographicFront"/>
            <a:lightRig rig="flood" dir="t"/>
          </a:scene3d>
        </p:grpSpPr>
        <p:grpSp>
          <p:nvGrpSpPr>
            <p:cNvPr id="10" name="9 Grupo"/>
            <p:cNvGrpSpPr/>
            <p:nvPr/>
          </p:nvGrpSpPr>
          <p:grpSpPr>
            <a:xfrm rot="19370742">
              <a:off x="682128" y="370869"/>
              <a:ext cx="1728192" cy="576066"/>
              <a:chOff x="2051721" y="339502"/>
              <a:chExt cx="5008751" cy="1929990"/>
            </a:xfrm>
            <a:grpFill/>
          </p:grpSpPr>
          <p:sp>
            <p:nvSpPr>
              <p:cNvPr id="2" name="1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9370742">
              <a:off x="1042168" y="730909"/>
              <a:ext cx="1728192" cy="576066"/>
              <a:chOff x="2051721" y="339502"/>
              <a:chExt cx="5008751" cy="1929990"/>
            </a:xfrm>
            <a:grpFill/>
          </p:grpSpPr>
          <p:sp>
            <p:nvSpPr>
              <p:cNvPr id="13" name="12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rot="19370742">
              <a:off x="1402209" y="1090950"/>
              <a:ext cx="1728192" cy="576066"/>
              <a:chOff x="2051721" y="339502"/>
              <a:chExt cx="5008751" cy="1929990"/>
            </a:xfrm>
            <a:grpFill/>
          </p:grpSpPr>
          <p:sp>
            <p:nvSpPr>
              <p:cNvPr id="21" name="20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 name="27 Grupo"/>
            <p:cNvGrpSpPr/>
            <p:nvPr/>
          </p:nvGrpSpPr>
          <p:grpSpPr>
            <a:xfrm rot="19370742">
              <a:off x="1762249" y="1522997"/>
              <a:ext cx="1728192" cy="576066"/>
              <a:chOff x="2051721" y="339502"/>
              <a:chExt cx="5008751" cy="1929990"/>
            </a:xfrm>
            <a:grpFill/>
          </p:grpSpPr>
          <p:sp>
            <p:nvSpPr>
              <p:cNvPr id="29" name="28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 name="35 Grupo"/>
            <p:cNvGrpSpPr/>
            <p:nvPr/>
          </p:nvGrpSpPr>
          <p:grpSpPr>
            <a:xfrm rot="19370742">
              <a:off x="2122289" y="1883037"/>
              <a:ext cx="1728192" cy="576066"/>
              <a:chOff x="2051721" y="339502"/>
              <a:chExt cx="5008751" cy="1929990"/>
            </a:xfrm>
            <a:grpFill/>
          </p:grpSpPr>
          <p:sp>
            <p:nvSpPr>
              <p:cNvPr id="37" name="36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19370742">
              <a:off x="2410321" y="2315086"/>
              <a:ext cx="1728192" cy="576066"/>
              <a:chOff x="2051721" y="339502"/>
              <a:chExt cx="5008751" cy="1929990"/>
            </a:xfrm>
            <a:grpFill/>
          </p:grpSpPr>
          <p:sp>
            <p:nvSpPr>
              <p:cNvPr id="45" name="44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3" name="52 Grupo"/>
          <p:cNvGrpSpPr/>
          <p:nvPr/>
        </p:nvGrpSpPr>
        <p:grpSpPr>
          <a:xfrm>
            <a:off x="4643998" y="-128248"/>
            <a:ext cx="4752537" cy="2612532"/>
            <a:chOff x="682128" y="370869"/>
            <a:chExt cx="3456385" cy="2520283"/>
          </a:xfrm>
          <a:gradFill>
            <a:gsLst>
              <a:gs pos="0">
                <a:srgbClr val="92D050"/>
              </a:gs>
              <a:gs pos="48000">
                <a:schemeClr val="accent3">
                  <a:lumMod val="50000"/>
                </a:schemeClr>
              </a:gs>
              <a:gs pos="57000">
                <a:srgbClr val="CCFF33"/>
              </a:gs>
            </a:gsLst>
            <a:lin ang="5400000" scaled="0"/>
          </a:gradFill>
          <a:scene3d>
            <a:camera prst="orthographicFront"/>
            <a:lightRig rig="flood" dir="t"/>
          </a:scene3d>
        </p:grpSpPr>
        <p:grpSp>
          <p:nvGrpSpPr>
            <p:cNvPr id="54" name="53 Grupo"/>
            <p:cNvGrpSpPr/>
            <p:nvPr/>
          </p:nvGrpSpPr>
          <p:grpSpPr>
            <a:xfrm rot="19370742">
              <a:off x="682128" y="370869"/>
              <a:ext cx="1728192" cy="576066"/>
              <a:chOff x="2051721" y="339502"/>
              <a:chExt cx="5008751" cy="1929990"/>
            </a:xfrm>
            <a:grpFill/>
          </p:grpSpPr>
          <p:sp>
            <p:nvSpPr>
              <p:cNvPr id="95" name="94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5" name="54 Grupo"/>
            <p:cNvGrpSpPr/>
            <p:nvPr/>
          </p:nvGrpSpPr>
          <p:grpSpPr>
            <a:xfrm rot="19370742">
              <a:off x="1042168" y="730909"/>
              <a:ext cx="1728192" cy="576066"/>
              <a:chOff x="2051721" y="339502"/>
              <a:chExt cx="5008751" cy="1929990"/>
            </a:xfrm>
            <a:grpFill/>
          </p:grpSpPr>
          <p:sp>
            <p:nvSpPr>
              <p:cNvPr id="88" name="87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6" name="55 Grupo"/>
            <p:cNvGrpSpPr/>
            <p:nvPr/>
          </p:nvGrpSpPr>
          <p:grpSpPr>
            <a:xfrm rot="19370742">
              <a:off x="1402209" y="1090950"/>
              <a:ext cx="1728192" cy="576066"/>
              <a:chOff x="2051721" y="339502"/>
              <a:chExt cx="5008751" cy="1929990"/>
            </a:xfrm>
            <a:grpFill/>
          </p:grpSpPr>
          <p:sp>
            <p:nvSpPr>
              <p:cNvPr id="81" name="80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56 Grupo"/>
            <p:cNvGrpSpPr/>
            <p:nvPr/>
          </p:nvGrpSpPr>
          <p:grpSpPr>
            <a:xfrm rot="19370742">
              <a:off x="1762249" y="1522997"/>
              <a:ext cx="1728192" cy="576066"/>
              <a:chOff x="2051721" y="339502"/>
              <a:chExt cx="5008751" cy="1929990"/>
            </a:xfrm>
            <a:grpFill/>
          </p:grpSpPr>
          <p:sp>
            <p:nvSpPr>
              <p:cNvPr id="74" name="73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8" name="57 Grupo"/>
            <p:cNvGrpSpPr/>
            <p:nvPr/>
          </p:nvGrpSpPr>
          <p:grpSpPr>
            <a:xfrm rot="19370742">
              <a:off x="2122289" y="1883037"/>
              <a:ext cx="1728192" cy="576066"/>
              <a:chOff x="2051721" y="339502"/>
              <a:chExt cx="5008751" cy="1929990"/>
            </a:xfrm>
            <a:grpFill/>
          </p:grpSpPr>
          <p:sp>
            <p:nvSpPr>
              <p:cNvPr id="67" name="66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9" name="58 Grupo"/>
            <p:cNvGrpSpPr/>
            <p:nvPr/>
          </p:nvGrpSpPr>
          <p:grpSpPr>
            <a:xfrm rot="19370742">
              <a:off x="2410321" y="2315086"/>
              <a:ext cx="1728192" cy="576066"/>
              <a:chOff x="2051721" y="339502"/>
              <a:chExt cx="5008751" cy="1929990"/>
            </a:xfrm>
            <a:grpFill/>
          </p:grpSpPr>
          <p:sp>
            <p:nvSpPr>
              <p:cNvPr id="60" name="59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3" name="102 Grupo"/>
          <p:cNvGrpSpPr/>
          <p:nvPr/>
        </p:nvGrpSpPr>
        <p:grpSpPr>
          <a:xfrm rot="10800000" flipH="1">
            <a:off x="4643998" y="2571750"/>
            <a:ext cx="4752537" cy="2612532"/>
            <a:chOff x="682128" y="370869"/>
            <a:chExt cx="3456385" cy="2520283"/>
          </a:xfrm>
          <a:gradFill>
            <a:gsLst>
              <a:gs pos="0">
                <a:srgbClr val="92D050"/>
              </a:gs>
              <a:gs pos="48000">
                <a:schemeClr val="accent3">
                  <a:lumMod val="50000"/>
                </a:schemeClr>
              </a:gs>
              <a:gs pos="57000">
                <a:srgbClr val="CCFF33"/>
              </a:gs>
            </a:gsLst>
            <a:lin ang="5400000" scaled="0"/>
          </a:gradFill>
          <a:scene3d>
            <a:camera prst="orthographicFront"/>
            <a:lightRig rig="flood" dir="t"/>
          </a:scene3d>
        </p:grpSpPr>
        <p:grpSp>
          <p:nvGrpSpPr>
            <p:cNvPr id="153" name="152 Grupo"/>
            <p:cNvGrpSpPr/>
            <p:nvPr/>
          </p:nvGrpSpPr>
          <p:grpSpPr>
            <a:xfrm rot="19370742">
              <a:off x="682128" y="370869"/>
              <a:ext cx="1728192" cy="576066"/>
              <a:chOff x="2051721" y="339502"/>
              <a:chExt cx="5008751" cy="1929990"/>
            </a:xfrm>
            <a:grpFill/>
          </p:grpSpPr>
          <p:sp>
            <p:nvSpPr>
              <p:cNvPr id="194" name="193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4" name="153 Grupo"/>
            <p:cNvGrpSpPr/>
            <p:nvPr/>
          </p:nvGrpSpPr>
          <p:grpSpPr>
            <a:xfrm rot="19370742">
              <a:off x="1042168" y="730909"/>
              <a:ext cx="1728192" cy="576066"/>
              <a:chOff x="2051721" y="339502"/>
              <a:chExt cx="5008751" cy="1929990"/>
            </a:xfrm>
            <a:grpFill/>
          </p:grpSpPr>
          <p:sp>
            <p:nvSpPr>
              <p:cNvPr id="187" name="186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9370742">
              <a:off x="1402209" y="1090950"/>
              <a:ext cx="1728192" cy="576066"/>
              <a:chOff x="2051721" y="339502"/>
              <a:chExt cx="5008751" cy="1929990"/>
            </a:xfrm>
            <a:grpFill/>
          </p:grpSpPr>
          <p:sp>
            <p:nvSpPr>
              <p:cNvPr id="180" name="179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6" name="155 Grupo"/>
            <p:cNvGrpSpPr/>
            <p:nvPr/>
          </p:nvGrpSpPr>
          <p:grpSpPr>
            <a:xfrm rot="19370742">
              <a:off x="1762249" y="1522997"/>
              <a:ext cx="1728192" cy="576066"/>
              <a:chOff x="2051721" y="339502"/>
              <a:chExt cx="5008751" cy="1929990"/>
            </a:xfrm>
            <a:grpFill/>
          </p:grpSpPr>
          <p:sp>
            <p:nvSpPr>
              <p:cNvPr id="173" name="172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7" name="156 Grupo"/>
            <p:cNvGrpSpPr/>
            <p:nvPr/>
          </p:nvGrpSpPr>
          <p:grpSpPr>
            <a:xfrm rot="19370742">
              <a:off x="2122289" y="1883037"/>
              <a:ext cx="1728192" cy="576066"/>
              <a:chOff x="2051721" y="339502"/>
              <a:chExt cx="5008751" cy="1929990"/>
            </a:xfrm>
            <a:grpFill/>
          </p:grpSpPr>
          <p:sp>
            <p:nvSpPr>
              <p:cNvPr id="166" name="165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8" name="157 Grupo"/>
            <p:cNvGrpSpPr/>
            <p:nvPr/>
          </p:nvGrpSpPr>
          <p:grpSpPr>
            <a:xfrm rot="19370742">
              <a:off x="2410321" y="2315086"/>
              <a:ext cx="1728192" cy="576066"/>
              <a:chOff x="2051721" y="339502"/>
              <a:chExt cx="5008751" cy="1929990"/>
            </a:xfrm>
            <a:grpFill/>
          </p:grpSpPr>
          <p:sp>
            <p:nvSpPr>
              <p:cNvPr id="159" name="158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04" name="103 Grupo"/>
          <p:cNvGrpSpPr/>
          <p:nvPr/>
        </p:nvGrpSpPr>
        <p:grpSpPr>
          <a:xfrm rot="10800000">
            <a:off x="-252536" y="2643757"/>
            <a:ext cx="4716921" cy="2540525"/>
            <a:chOff x="682128" y="370869"/>
            <a:chExt cx="3456385" cy="2520283"/>
          </a:xfrm>
          <a:gradFill>
            <a:gsLst>
              <a:gs pos="0">
                <a:srgbClr val="92D050"/>
              </a:gs>
              <a:gs pos="48000">
                <a:schemeClr val="accent3">
                  <a:lumMod val="50000"/>
                </a:schemeClr>
              </a:gs>
              <a:gs pos="57000">
                <a:srgbClr val="CCFF33"/>
              </a:gs>
            </a:gsLst>
            <a:lin ang="5400000" scaled="0"/>
          </a:gradFill>
          <a:scene3d>
            <a:camera prst="orthographicFront"/>
            <a:lightRig rig="flood" dir="t"/>
          </a:scene3d>
        </p:grpSpPr>
        <p:grpSp>
          <p:nvGrpSpPr>
            <p:cNvPr id="105" name="104 Grupo"/>
            <p:cNvGrpSpPr/>
            <p:nvPr/>
          </p:nvGrpSpPr>
          <p:grpSpPr>
            <a:xfrm rot="19370742">
              <a:off x="682128" y="370869"/>
              <a:ext cx="1728192" cy="576066"/>
              <a:chOff x="2051721" y="339502"/>
              <a:chExt cx="5008751" cy="1929990"/>
            </a:xfrm>
            <a:grpFill/>
          </p:grpSpPr>
          <p:sp>
            <p:nvSpPr>
              <p:cNvPr id="146" name="145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6" name="105 Grupo"/>
            <p:cNvGrpSpPr/>
            <p:nvPr/>
          </p:nvGrpSpPr>
          <p:grpSpPr>
            <a:xfrm rot="19370742">
              <a:off x="1042168" y="730909"/>
              <a:ext cx="1728192" cy="576066"/>
              <a:chOff x="2051721" y="339502"/>
              <a:chExt cx="5008751" cy="1929990"/>
            </a:xfrm>
            <a:grpFill/>
          </p:grpSpPr>
          <p:sp>
            <p:nvSpPr>
              <p:cNvPr id="139" name="138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7" name="106 Grupo"/>
            <p:cNvGrpSpPr/>
            <p:nvPr/>
          </p:nvGrpSpPr>
          <p:grpSpPr>
            <a:xfrm rot="19370742">
              <a:off x="1402209" y="1090950"/>
              <a:ext cx="1728192" cy="576066"/>
              <a:chOff x="2051721" y="339502"/>
              <a:chExt cx="5008751" cy="1929990"/>
            </a:xfrm>
            <a:grpFill/>
          </p:grpSpPr>
          <p:sp>
            <p:nvSpPr>
              <p:cNvPr id="132" name="131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8" name="107 Grupo"/>
            <p:cNvGrpSpPr/>
            <p:nvPr/>
          </p:nvGrpSpPr>
          <p:grpSpPr>
            <a:xfrm rot="19370742">
              <a:off x="1762249" y="1522997"/>
              <a:ext cx="1728192" cy="576066"/>
              <a:chOff x="2051721" y="339502"/>
              <a:chExt cx="5008751" cy="1929990"/>
            </a:xfrm>
            <a:grpFill/>
          </p:grpSpPr>
          <p:sp>
            <p:nvSpPr>
              <p:cNvPr id="125" name="124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9" name="108 Grupo"/>
            <p:cNvGrpSpPr/>
            <p:nvPr/>
          </p:nvGrpSpPr>
          <p:grpSpPr>
            <a:xfrm rot="19370742">
              <a:off x="2122289" y="1883037"/>
              <a:ext cx="1728192" cy="576066"/>
              <a:chOff x="2051721" y="339502"/>
              <a:chExt cx="5008751" cy="1929990"/>
            </a:xfrm>
            <a:grpFill/>
          </p:grpSpPr>
          <p:sp>
            <p:nvSpPr>
              <p:cNvPr id="118" name="117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0" name="109 Grupo"/>
            <p:cNvGrpSpPr/>
            <p:nvPr/>
          </p:nvGrpSpPr>
          <p:grpSpPr>
            <a:xfrm rot="19370742">
              <a:off x="2410321" y="2315086"/>
              <a:ext cx="1728192" cy="576066"/>
              <a:chOff x="2051721" y="339502"/>
              <a:chExt cx="5008751" cy="1929990"/>
            </a:xfrm>
            <a:grpFill/>
          </p:grpSpPr>
          <p:sp>
            <p:nvSpPr>
              <p:cNvPr id="111" name="110 Triángulo isósceles"/>
              <p:cNvSpPr/>
              <p:nvPr/>
            </p:nvSpPr>
            <p:spPr>
              <a:xfrm rot="10800000">
                <a:off x="4067944" y="339502"/>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Triángulo isósceles"/>
              <p:cNvSpPr/>
              <p:nvPr/>
            </p:nvSpPr>
            <p:spPr>
              <a:xfrm rot="12033881">
                <a:off x="5028683" y="552977"/>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Triángulo isósceles"/>
              <p:cNvSpPr/>
              <p:nvPr/>
            </p:nvSpPr>
            <p:spPr>
              <a:xfrm rot="13659165">
                <a:off x="5854899" y="1062753"/>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Triángulo isósceles"/>
              <p:cNvSpPr/>
              <p:nvPr/>
            </p:nvSpPr>
            <p:spPr>
              <a:xfrm rot="13913229">
                <a:off x="6540461" y="1749482"/>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Triángulo isósceles"/>
              <p:cNvSpPr/>
              <p:nvPr/>
            </p:nvSpPr>
            <p:spPr>
              <a:xfrm rot="9566119" flipH="1">
                <a:off x="3147405" y="483518"/>
                <a:ext cx="936104" cy="720080"/>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Triángulo isósceles"/>
              <p:cNvSpPr/>
              <p:nvPr/>
            </p:nvSpPr>
            <p:spPr>
              <a:xfrm rot="7940835" flipH="1">
                <a:off x="2433205" y="993294"/>
                <a:ext cx="824088" cy="522936"/>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Triángulo isósceles"/>
              <p:cNvSpPr/>
              <p:nvPr/>
            </p:nvSpPr>
            <p:spPr>
              <a:xfrm rot="7686771" flipH="1">
                <a:off x="1913552" y="1680023"/>
                <a:ext cx="658179" cy="381842"/>
              </a:xfrm>
              <a:prstGeom prst="triangle">
                <a:avLst/>
              </a:prstGeom>
              <a:grpFill/>
              <a:ln w="12700">
                <a:solidFill>
                  <a:srgbClr val="FFC000"/>
                </a:soli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202" name="Picture 2"/>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colorTemperature colorTemp="11500"/>
                    </a14:imgEffect>
                    <a14:imgEffect>
                      <a14:brightnessContrast bright="9000"/>
                    </a14:imgEffect>
                  </a14:imgLayer>
                </a14:imgProps>
              </a:ext>
              <a:ext uri="{28A0092B-C50C-407E-A947-70E740481C1C}">
                <a14:useLocalDpi xmlns:a14="http://schemas.microsoft.com/office/drawing/2010/main" val="0"/>
              </a:ext>
            </a:extLst>
          </a:blip>
          <a:srcRect l="31669" t="20866" r="30616" b="38757"/>
          <a:stretch/>
        </p:blipFill>
        <p:spPr bwMode="auto">
          <a:xfrm rot="21145897">
            <a:off x="2303527" y="146953"/>
            <a:ext cx="2350008" cy="179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3" name="Picture 3"/>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colorTemperature colorTemp="11500"/>
                    </a14:imgEffect>
                    <a14:imgEffect>
                      <a14:brightnessContrast bright="8000"/>
                    </a14:imgEffect>
                  </a14:imgLayer>
                </a14:imgProps>
              </a:ext>
              <a:ext uri="{28A0092B-C50C-407E-A947-70E740481C1C}">
                <a14:useLocalDpi xmlns:a14="http://schemas.microsoft.com/office/drawing/2010/main" val="0"/>
              </a:ext>
            </a:extLst>
          </a:blip>
          <a:srcRect l="3016" t="7727" r="3753" b="15583"/>
          <a:stretch/>
        </p:blipFill>
        <p:spPr bwMode="auto">
          <a:xfrm>
            <a:off x="6804248" y="4574923"/>
            <a:ext cx="2339752" cy="568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 name="203 Imagen" descr="ACEITE DE OLIVA - EL ORO LIQUIDO"/>
          <p:cNvPicPr>
            <a:picLocks noGrp="1" noChangeAspect="1"/>
          </p:cNvPicPr>
          <p:nvPr isPhoto="1"/>
        </p:nvPicPr>
        <p:blipFill>
          <a:blip r:embed="rId8">
            <a:lum/>
            <a:extLst>
              <a:ext uri="{28A0092B-C50C-407E-A947-70E740481C1C}">
                <a14:useLocalDpi xmlns:a14="http://schemas.microsoft.com/office/drawing/2010/main" val="0"/>
              </a:ext>
            </a:extLst>
          </a:blip>
          <a:stretch>
            <a:fillRect/>
          </a:stretch>
        </p:blipFill>
        <p:spPr>
          <a:xfrm>
            <a:off x="-180528" y="-596602"/>
            <a:ext cx="9577064" cy="6192688"/>
          </a:xfrm>
          <a:prstGeom prst="rect">
            <a:avLst/>
          </a:prstGeom>
          <a:noFill/>
          <a:ln>
            <a:noFill/>
          </a:ln>
        </p:spPr>
      </p:pic>
    </p:spTree>
    <p:extLst>
      <p:ext uri="{BB962C8B-B14F-4D97-AF65-F5344CB8AC3E}">
        <p14:creationId xmlns:p14="http://schemas.microsoft.com/office/powerpoint/2010/main" val="400929062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0-#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500"/>
                                        <p:tgtEl>
                                          <p:spTgt spid="11"/>
                                        </p:tgtEl>
                                        <p:attrNameLst>
                                          <p:attrName>ppt_x</p:attrName>
                                        </p:attrNameLst>
                                      </p:cBhvr>
                                      <p:tavLst>
                                        <p:tav tm="0">
                                          <p:val>
                                            <p:strVal val="ppt_x"/>
                                          </p:val>
                                        </p:tav>
                                        <p:tav tm="100000">
                                          <p:val>
                                            <p:strVal val="1+ppt_w/2"/>
                                          </p:val>
                                        </p:tav>
                                      </p:tavLst>
                                    </p:anim>
                                    <p:anim calcmode="lin" valueType="num">
                                      <p:cBhvr additive="base">
                                        <p:cTn id="11" dur="4500"/>
                                        <p:tgtEl>
                                          <p:spTgt spid="11"/>
                                        </p:tgtEl>
                                        <p:attrNameLst>
                                          <p:attrName>ppt_y</p:attrName>
                                        </p:attrNameLst>
                                      </p:cBhvr>
                                      <p:tavLst>
                                        <p:tav tm="0">
                                          <p:val>
                                            <p:strVal val="ppt_y"/>
                                          </p:val>
                                        </p:tav>
                                        <p:tav tm="100000">
                                          <p:val>
                                            <p:strVal val="1+ppt_h/2"/>
                                          </p:val>
                                        </p:tav>
                                      </p:tavLst>
                                    </p:anim>
                                    <p:set>
                                      <p:cBhvr>
                                        <p:cTn id="12" dur="1" fill="hold">
                                          <p:stCondLst>
                                            <p:cond delay="4499"/>
                                          </p:stCondLst>
                                        </p:cTn>
                                        <p:tgtEl>
                                          <p:spTgt spid="11"/>
                                        </p:tgtEl>
                                        <p:attrNameLst>
                                          <p:attrName>style.visibility</p:attrName>
                                        </p:attrNameLst>
                                      </p:cBhvr>
                                      <p:to>
                                        <p:strVal val="hidden"/>
                                      </p:to>
                                    </p:set>
                                  </p:childTnLst>
                                </p:cTn>
                              </p:par>
                              <p:par>
                                <p:cTn id="13" presetID="2" presetClass="entr" presetSubtype="3" fill="hold" nodeType="with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3000" fill="hold"/>
                                        <p:tgtEl>
                                          <p:spTgt spid="53"/>
                                        </p:tgtEl>
                                        <p:attrNameLst>
                                          <p:attrName>ppt_x</p:attrName>
                                        </p:attrNameLst>
                                      </p:cBhvr>
                                      <p:tavLst>
                                        <p:tav tm="0">
                                          <p:val>
                                            <p:strVal val="1+#ppt_w/2"/>
                                          </p:val>
                                        </p:tav>
                                        <p:tav tm="100000">
                                          <p:val>
                                            <p:strVal val="#ppt_x"/>
                                          </p:val>
                                        </p:tav>
                                      </p:tavLst>
                                    </p:anim>
                                    <p:anim calcmode="lin" valueType="num">
                                      <p:cBhvr additive="base">
                                        <p:cTn id="16" dur="3000" fill="hold"/>
                                        <p:tgtEl>
                                          <p:spTgt spid="53"/>
                                        </p:tgtEl>
                                        <p:attrNameLst>
                                          <p:attrName>ppt_y</p:attrName>
                                        </p:attrNameLst>
                                      </p:cBhvr>
                                      <p:tavLst>
                                        <p:tav tm="0">
                                          <p:val>
                                            <p:strVal val="0-#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500"/>
                                        <p:tgtEl>
                                          <p:spTgt spid="53"/>
                                        </p:tgtEl>
                                        <p:attrNameLst>
                                          <p:attrName>ppt_x</p:attrName>
                                        </p:attrNameLst>
                                      </p:cBhvr>
                                      <p:tavLst>
                                        <p:tav tm="0">
                                          <p:val>
                                            <p:strVal val="ppt_x"/>
                                          </p:val>
                                        </p:tav>
                                        <p:tav tm="100000">
                                          <p:val>
                                            <p:strVal val="0-ppt_w/2"/>
                                          </p:val>
                                        </p:tav>
                                      </p:tavLst>
                                    </p:anim>
                                    <p:anim calcmode="lin" valueType="num">
                                      <p:cBhvr additive="base">
                                        <p:cTn id="19" dur="4500"/>
                                        <p:tgtEl>
                                          <p:spTgt spid="53"/>
                                        </p:tgtEl>
                                        <p:attrNameLst>
                                          <p:attrName>ppt_y</p:attrName>
                                        </p:attrNameLst>
                                      </p:cBhvr>
                                      <p:tavLst>
                                        <p:tav tm="0">
                                          <p:val>
                                            <p:strVal val="ppt_y"/>
                                          </p:val>
                                        </p:tav>
                                        <p:tav tm="100000">
                                          <p:val>
                                            <p:strVal val="1+ppt_h/2"/>
                                          </p:val>
                                        </p:tav>
                                      </p:tavLst>
                                    </p:anim>
                                    <p:set>
                                      <p:cBhvr>
                                        <p:cTn id="20" dur="1" fill="hold">
                                          <p:stCondLst>
                                            <p:cond delay="4499"/>
                                          </p:stCondLst>
                                        </p:cTn>
                                        <p:tgtEl>
                                          <p:spTgt spid="53"/>
                                        </p:tgtEl>
                                        <p:attrNameLst>
                                          <p:attrName>style.visibility</p:attrName>
                                        </p:attrNameLst>
                                      </p:cBhvr>
                                      <p:to>
                                        <p:strVal val="hidden"/>
                                      </p:to>
                                    </p:set>
                                  </p:childTnLst>
                                </p:cTn>
                              </p:par>
                              <p:par>
                                <p:cTn id="21" presetID="2" presetClass="entr" presetSubtype="12" fill="hold" nodeType="withEffect">
                                  <p:stCondLst>
                                    <p:cond delay="0"/>
                                  </p:stCondLst>
                                  <p:childTnLst>
                                    <p:set>
                                      <p:cBhvr>
                                        <p:cTn id="22" dur="1" fill="hold">
                                          <p:stCondLst>
                                            <p:cond delay="0"/>
                                          </p:stCondLst>
                                        </p:cTn>
                                        <p:tgtEl>
                                          <p:spTgt spid="104"/>
                                        </p:tgtEl>
                                        <p:attrNameLst>
                                          <p:attrName>style.visibility</p:attrName>
                                        </p:attrNameLst>
                                      </p:cBhvr>
                                      <p:to>
                                        <p:strVal val="visible"/>
                                      </p:to>
                                    </p:set>
                                    <p:anim calcmode="lin" valueType="num">
                                      <p:cBhvr additive="base">
                                        <p:cTn id="23" dur="3000" fill="hold"/>
                                        <p:tgtEl>
                                          <p:spTgt spid="104"/>
                                        </p:tgtEl>
                                        <p:attrNameLst>
                                          <p:attrName>ppt_x</p:attrName>
                                        </p:attrNameLst>
                                      </p:cBhvr>
                                      <p:tavLst>
                                        <p:tav tm="0">
                                          <p:val>
                                            <p:strVal val="0-#ppt_w/2"/>
                                          </p:val>
                                        </p:tav>
                                        <p:tav tm="100000">
                                          <p:val>
                                            <p:strVal val="#ppt_x"/>
                                          </p:val>
                                        </p:tav>
                                      </p:tavLst>
                                    </p:anim>
                                    <p:anim calcmode="lin" valueType="num">
                                      <p:cBhvr additive="base">
                                        <p:cTn id="24" dur="3000" fill="hold"/>
                                        <p:tgtEl>
                                          <p:spTgt spid="104"/>
                                        </p:tgtEl>
                                        <p:attrNameLst>
                                          <p:attrName>ppt_y</p:attrName>
                                        </p:attrNameLst>
                                      </p:cBhvr>
                                      <p:tavLst>
                                        <p:tav tm="0">
                                          <p:val>
                                            <p:strVal val="1+#ppt_h/2"/>
                                          </p:val>
                                        </p:tav>
                                        <p:tav tm="100000">
                                          <p:val>
                                            <p:strVal val="#ppt_y"/>
                                          </p:val>
                                        </p:tav>
                                      </p:tavLst>
                                    </p:anim>
                                  </p:childTnLst>
                                </p:cTn>
                              </p:par>
                              <p:par>
                                <p:cTn id="25" presetID="2" presetClass="exit" presetSubtype="3" fill="hold" nodeType="withEffect">
                                  <p:stCondLst>
                                    <p:cond delay="0"/>
                                  </p:stCondLst>
                                  <p:childTnLst>
                                    <p:anim calcmode="lin" valueType="num">
                                      <p:cBhvr additive="base">
                                        <p:cTn id="26" dur="4500"/>
                                        <p:tgtEl>
                                          <p:spTgt spid="104"/>
                                        </p:tgtEl>
                                        <p:attrNameLst>
                                          <p:attrName>ppt_x</p:attrName>
                                        </p:attrNameLst>
                                      </p:cBhvr>
                                      <p:tavLst>
                                        <p:tav tm="0">
                                          <p:val>
                                            <p:strVal val="ppt_x"/>
                                          </p:val>
                                        </p:tav>
                                        <p:tav tm="100000">
                                          <p:val>
                                            <p:strVal val="1+ppt_w/2"/>
                                          </p:val>
                                        </p:tav>
                                      </p:tavLst>
                                    </p:anim>
                                    <p:anim calcmode="lin" valueType="num">
                                      <p:cBhvr additive="base">
                                        <p:cTn id="27" dur="4500"/>
                                        <p:tgtEl>
                                          <p:spTgt spid="104"/>
                                        </p:tgtEl>
                                        <p:attrNameLst>
                                          <p:attrName>ppt_y</p:attrName>
                                        </p:attrNameLst>
                                      </p:cBhvr>
                                      <p:tavLst>
                                        <p:tav tm="0">
                                          <p:val>
                                            <p:strVal val="ppt_y"/>
                                          </p:val>
                                        </p:tav>
                                        <p:tav tm="100000">
                                          <p:val>
                                            <p:strVal val="0-ppt_h/2"/>
                                          </p:val>
                                        </p:tav>
                                      </p:tavLst>
                                    </p:anim>
                                    <p:set>
                                      <p:cBhvr>
                                        <p:cTn id="28" dur="1" fill="hold">
                                          <p:stCondLst>
                                            <p:cond delay="4499"/>
                                          </p:stCondLst>
                                        </p:cTn>
                                        <p:tgtEl>
                                          <p:spTgt spid="104"/>
                                        </p:tgtEl>
                                        <p:attrNameLst>
                                          <p:attrName>style.visibility</p:attrName>
                                        </p:attrNameLst>
                                      </p:cBhvr>
                                      <p:to>
                                        <p:strVal val="hidden"/>
                                      </p:to>
                                    </p:set>
                                  </p:childTnLst>
                                </p:cTn>
                              </p:par>
                              <p:par>
                                <p:cTn id="29" presetID="2" presetClass="entr" presetSubtype="6" fill="hold" nodeType="withEffect">
                                  <p:stCondLst>
                                    <p:cond delay="0"/>
                                  </p:stCondLst>
                                  <p:childTnLst>
                                    <p:set>
                                      <p:cBhvr>
                                        <p:cTn id="30" dur="1" fill="hold">
                                          <p:stCondLst>
                                            <p:cond delay="0"/>
                                          </p:stCondLst>
                                        </p:cTn>
                                        <p:tgtEl>
                                          <p:spTgt spid="103"/>
                                        </p:tgtEl>
                                        <p:attrNameLst>
                                          <p:attrName>style.visibility</p:attrName>
                                        </p:attrNameLst>
                                      </p:cBhvr>
                                      <p:to>
                                        <p:strVal val="visible"/>
                                      </p:to>
                                    </p:set>
                                    <p:anim calcmode="lin" valueType="num">
                                      <p:cBhvr additive="base">
                                        <p:cTn id="31" dur="3000" fill="hold"/>
                                        <p:tgtEl>
                                          <p:spTgt spid="103"/>
                                        </p:tgtEl>
                                        <p:attrNameLst>
                                          <p:attrName>ppt_x</p:attrName>
                                        </p:attrNameLst>
                                      </p:cBhvr>
                                      <p:tavLst>
                                        <p:tav tm="0">
                                          <p:val>
                                            <p:strVal val="1+#ppt_w/2"/>
                                          </p:val>
                                        </p:tav>
                                        <p:tav tm="100000">
                                          <p:val>
                                            <p:strVal val="#ppt_x"/>
                                          </p:val>
                                        </p:tav>
                                      </p:tavLst>
                                    </p:anim>
                                    <p:anim calcmode="lin" valueType="num">
                                      <p:cBhvr additive="base">
                                        <p:cTn id="32" dur="3000" fill="hold"/>
                                        <p:tgtEl>
                                          <p:spTgt spid="103"/>
                                        </p:tgtEl>
                                        <p:attrNameLst>
                                          <p:attrName>ppt_y</p:attrName>
                                        </p:attrNameLst>
                                      </p:cBhvr>
                                      <p:tavLst>
                                        <p:tav tm="0">
                                          <p:val>
                                            <p:strVal val="1+#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500"/>
                                        <p:tgtEl>
                                          <p:spTgt spid="103"/>
                                        </p:tgtEl>
                                        <p:attrNameLst>
                                          <p:attrName>ppt_x</p:attrName>
                                        </p:attrNameLst>
                                      </p:cBhvr>
                                      <p:tavLst>
                                        <p:tav tm="0">
                                          <p:val>
                                            <p:strVal val="ppt_x"/>
                                          </p:val>
                                        </p:tav>
                                        <p:tav tm="100000">
                                          <p:val>
                                            <p:strVal val="0-ppt_w/2"/>
                                          </p:val>
                                        </p:tav>
                                      </p:tavLst>
                                    </p:anim>
                                    <p:anim calcmode="lin" valueType="num">
                                      <p:cBhvr additive="base">
                                        <p:cTn id="35" dur="4500"/>
                                        <p:tgtEl>
                                          <p:spTgt spid="103"/>
                                        </p:tgtEl>
                                        <p:attrNameLst>
                                          <p:attrName>ppt_y</p:attrName>
                                        </p:attrNameLst>
                                      </p:cBhvr>
                                      <p:tavLst>
                                        <p:tav tm="0">
                                          <p:val>
                                            <p:strVal val="ppt_y"/>
                                          </p:val>
                                        </p:tav>
                                        <p:tav tm="100000">
                                          <p:val>
                                            <p:strVal val="0-ppt_h/2"/>
                                          </p:val>
                                        </p:tav>
                                      </p:tavLst>
                                    </p:anim>
                                    <p:set>
                                      <p:cBhvr>
                                        <p:cTn id="36" dur="1" fill="hold">
                                          <p:stCondLst>
                                            <p:cond delay="4499"/>
                                          </p:stCondLst>
                                        </p:cTn>
                                        <p:tgtEl>
                                          <p:spTgt spid="103"/>
                                        </p:tgtEl>
                                        <p:attrNameLst>
                                          <p:attrName>style.visibility</p:attrName>
                                        </p:attrNameLst>
                                      </p:cBhvr>
                                      <p:to>
                                        <p:strVal val="hidden"/>
                                      </p:to>
                                    </p:set>
                                  </p:childTnLst>
                                </p:cTn>
                              </p:par>
                              <p:par>
                                <p:cTn id="37" presetID="23" presetClass="entr" presetSubtype="288" fill="hold" nodeType="withEffect">
                                  <p:stCondLst>
                                    <p:cond delay="1000"/>
                                  </p:stCondLst>
                                  <p:childTnLst>
                                    <p:set>
                                      <p:cBhvr>
                                        <p:cTn id="38" dur="1" fill="hold">
                                          <p:stCondLst>
                                            <p:cond delay="0"/>
                                          </p:stCondLst>
                                        </p:cTn>
                                        <p:tgtEl>
                                          <p:spTgt spid="201"/>
                                        </p:tgtEl>
                                        <p:attrNameLst>
                                          <p:attrName>style.visibility</p:attrName>
                                        </p:attrNameLst>
                                      </p:cBhvr>
                                      <p:to>
                                        <p:strVal val="visible"/>
                                      </p:to>
                                    </p:set>
                                    <p:anim calcmode="lin" valueType="num">
                                      <p:cBhvr>
                                        <p:cTn id="39" dur="2750" fill="hold"/>
                                        <p:tgtEl>
                                          <p:spTgt spid="201"/>
                                        </p:tgtEl>
                                        <p:attrNameLst>
                                          <p:attrName>ppt_w</p:attrName>
                                        </p:attrNameLst>
                                      </p:cBhvr>
                                      <p:tavLst>
                                        <p:tav tm="0">
                                          <p:val>
                                            <p:strVal val="4/3*#ppt_w"/>
                                          </p:val>
                                        </p:tav>
                                        <p:tav tm="100000">
                                          <p:val>
                                            <p:strVal val="#ppt_w"/>
                                          </p:val>
                                        </p:tav>
                                      </p:tavLst>
                                    </p:anim>
                                    <p:anim calcmode="lin" valueType="num">
                                      <p:cBhvr>
                                        <p:cTn id="40" dur="2750" fill="hold"/>
                                        <p:tgtEl>
                                          <p:spTgt spid="201"/>
                                        </p:tgtEl>
                                        <p:attrNameLst>
                                          <p:attrName>ppt_h</p:attrName>
                                        </p:attrNameLst>
                                      </p:cBhvr>
                                      <p:tavLst>
                                        <p:tav tm="0">
                                          <p:val>
                                            <p:strVal val="4/3*#ppt_h"/>
                                          </p:val>
                                        </p:tav>
                                        <p:tav tm="100000">
                                          <p:val>
                                            <p:strVal val="#ppt_h"/>
                                          </p:val>
                                        </p:tav>
                                      </p:tavLst>
                                    </p:anim>
                                  </p:childTnLst>
                                </p:cTn>
                              </p:par>
                              <p:par>
                                <p:cTn id="41" presetID="8" presetClass="entr" presetSubtype="32" fill="hold" nodeType="withEffect">
                                  <p:stCondLst>
                                    <p:cond delay="1000"/>
                                  </p:stCondLst>
                                  <p:childTnLst>
                                    <p:set>
                                      <p:cBhvr>
                                        <p:cTn id="42" dur="1" fill="hold">
                                          <p:stCondLst>
                                            <p:cond delay="0"/>
                                          </p:stCondLst>
                                        </p:cTn>
                                        <p:tgtEl>
                                          <p:spTgt spid="201"/>
                                        </p:tgtEl>
                                        <p:attrNameLst>
                                          <p:attrName>style.visibility</p:attrName>
                                        </p:attrNameLst>
                                      </p:cBhvr>
                                      <p:to>
                                        <p:strVal val="visible"/>
                                      </p:to>
                                    </p:set>
                                    <p:animEffect transition="in" filter="diamond(out)">
                                      <p:cBhvr>
                                        <p:cTn id="43" dur="2750"/>
                                        <p:tgtEl>
                                          <p:spTgt spid="201"/>
                                        </p:tgtEl>
                                      </p:cBhvr>
                                    </p:animEffect>
                                  </p:childTnLst>
                                </p:cTn>
                              </p:par>
                              <p:par>
                                <p:cTn id="44" presetID="23" presetClass="entr" presetSubtype="528" fill="hold" nodeType="withEffect">
                                  <p:stCondLst>
                                    <p:cond delay="1500"/>
                                  </p:stCondLst>
                                  <p:childTnLst>
                                    <p:set>
                                      <p:cBhvr>
                                        <p:cTn id="45" dur="1" fill="hold">
                                          <p:stCondLst>
                                            <p:cond delay="0"/>
                                          </p:stCondLst>
                                        </p:cTn>
                                        <p:tgtEl>
                                          <p:spTgt spid="202"/>
                                        </p:tgtEl>
                                        <p:attrNameLst>
                                          <p:attrName>style.visibility</p:attrName>
                                        </p:attrNameLst>
                                      </p:cBhvr>
                                      <p:to>
                                        <p:strVal val="visible"/>
                                      </p:to>
                                    </p:set>
                                    <p:anim calcmode="lin" valueType="num">
                                      <p:cBhvr>
                                        <p:cTn id="46" dur="2750" fill="hold"/>
                                        <p:tgtEl>
                                          <p:spTgt spid="202"/>
                                        </p:tgtEl>
                                        <p:attrNameLst>
                                          <p:attrName>ppt_w</p:attrName>
                                        </p:attrNameLst>
                                      </p:cBhvr>
                                      <p:tavLst>
                                        <p:tav tm="0">
                                          <p:val>
                                            <p:fltVal val="0"/>
                                          </p:val>
                                        </p:tav>
                                        <p:tav tm="100000">
                                          <p:val>
                                            <p:strVal val="#ppt_w"/>
                                          </p:val>
                                        </p:tav>
                                      </p:tavLst>
                                    </p:anim>
                                    <p:anim calcmode="lin" valueType="num">
                                      <p:cBhvr>
                                        <p:cTn id="47" dur="2750" fill="hold"/>
                                        <p:tgtEl>
                                          <p:spTgt spid="202"/>
                                        </p:tgtEl>
                                        <p:attrNameLst>
                                          <p:attrName>ppt_h</p:attrName>
                                        </p:attrNameLst>
                                      </p:cBhvr>
                                      <p:tavLst>
                                        <p:tav tm="0">
                                          <p:val>
                                            <p:fltVal val="0"/>
                                          </p:val>
                                        </p:tav>
                                        <p:tav tm="100000">
                                          <p:val>
                                            <p:strVal val="#ppt_h"/>
                                          </p:val>
                                        </p:tav>
                                      </p:tavLst>
                                    </p:anim>
                                    <p:anim calcmode="lin" valueType="num">
                                      <p:cBhvr>
                                        <p:cTn id="48" dur="2750" fill="hold"/>
                                        <p:tgtEl>
                                          <p:spTgt spid="202"/>
                                        </p:tgtEl>
                                        <p:attrNameLst>
                                          <p:attrName>ppt_x</p:attrName>
                                        </p:attrNameLst>
                                      </p:cBhvr>
                                      <p:tavLst>
                                        <p:tav tm="0">
                                          <p:val>
                                            <p:fltVal val="0.5"/>
                                          </p:val>
                                        </p:tav>
                                        <p:tav tm="100000">
                                          <p:val>
                                            <p:strVal val="#ppt_x"/>
                                          </p:val>
                                        </p:tav>
                                      </p:tavLst>
                                    </p:anim>
                                    <p:anim calcmode="lin" valueType="num">
                                      <p:cBhvr>
                                        <p:cTn id="49" dur="2750" fill="hold"/>
                                        <p:tgtEl>
                                          <p:spTgt spid="20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1500"/>
                                  </p:stCondLst>
                                  <p:childTnLst>
                                    <p:set>
                                      <p:cBhvr>
                                        <p:cTn id="51" dur="1" fill="hold">
                                          <p:stCondLst>
                                            <p:cond delay="0"/>
                                          </p:stCondLst>
                                        </p:cTn>
                                        <p:tgtEl>
                                          <p:spTgt spid="203"/>
                                        </p:tgtEl>
                                        <p:attrNameLst>
                                          <p:attrName>style.visibility</p:attrName>
                                        </p:attrNameLst>
                                      </p:cBhvr>
                                      <p:to>
                                        <p:strVal val="visible"/>
                                      </p:to>
                                    </p:set>
                                    <p:anim calcmode="lin" valueType="num">
                                      <p:cBhvr>
                                        <p:cTn id="52" dur="2750" fill="hold"/>
                                        <p:tgtEl>
                                          <p:spTgt spid="203"/>
                                        </p:tgtEl>
                                        <p:attrNameLst>
                                          <p:attrName>ppt_w</p:attrName>
                                        </p:attrNameLst>
                                      </p:cBhvr>
                                      <p:tavLst>
                                        <p:tav tm="0">
                                          <p:val>
                                            <p:fltVal val="0"/>
                                          </p:val>
                                        </p:tav>
                                        <p:tav tm="100000">
                                          <p:val>
                                            <p:strVal val="#ppt_w"/>
                                          </p:val>
                                        </p:tav>
                                      </p:tavLst>
                                    </p:anim>
                                    <p:anim calcmode="lin" valueType="num">
                                      <p:cBhvr>
                                        <p:cTn id="53" dur="2750" fill="hold"/>
                                        <p:tgtEl>
                                          <p:spTgt spid="203"/>
                                        </p:tgtEl>
                                        <p:attrNameLst>
                                          <p:attrName>ppt_h</p:attrName>
                                        </p:attrNameLst>
                                      </p:cBhvr>
                                      <p:tavLst>
                                        <p:tav tm="0">
                                          <p:val>
                                            <p:fltVal val="0"/>
                                          </p:val>
                                        </p:tav>
                                        <p:tav tm="100000">
                                          <p:val>
                                            <p:strVal val="#ppt_h"/>
                                          </p:val>
                                        </p:tav>
                                      </p:tavLst>
                                    </p:anim>
                                    <p:anim calcmode="lin" valueType="num">
                                      <p:cBhvr>
                                        <p:cTn id="54" dur="2750" fill="hold"/>
                                        <p:tgtEl>
                                          <p:spTgt spid="203"/>
                                        </p:tgtEl>
                                        <p:attrNameLst>
                                          <p:attrName>ppt_x</p:attrName>
                                        </p:attrNameLst>
                                      </p:cBhvr>
                                      <p:tavLst>
                                        <p:tav tm="0">
                                          <p:val>
                                            <p:fltVal val="0.5"/>
                                          </p:val>
                                        </p:tav>
                                        <p:tav tm="100000">
                                          <p:val>
                                            <p:strVal val="#ppt_x"/>
                                          </p:val>
                                        </p:tav>
                                      </p:tavLst>
                                    </p:anim>
                                    <p:anim calcmode="lin" valueType="num">
                                      <p:cBhvr>
                                        <p:cTn id="55" dur="2750" fill="hold"/>
                                        <p:tgtEl>
                                          <p:spTgt spid="203"/>
                                        </p:tgtEl>
                                        <p:attrNameLst>
                                          <p:attrName>ppt_y</p:attrName>
                                        </p:attrNameLst>
                                      </p:cBhvr>
                                      <p:tavLst>
                                        <p:tav tm="0">
                                          <p:val>
                                            <p:fltVal val="0.5"/>
                                          </p:val>
                                        </p:tav>
                                        <p:tav tm="100000">
                                          <p:val>
                                            <p:strVal val="#ppt_y"/>
                                          </p:val>
                                        </p:tav>
                                      </p:tavLst>
                                    </p:anim>
                                  </p:childTnLst>
                                </p:cTn>
                              </p:par>
                              <p:par>
                                <p:cTn id="56" presetID="9" presetClass="emph" presetSubtype="0" nodeType="withEffect">
                                  <p:stCondLst>
                                    <p:cond delay="0"/>
                                  </p:stCondLst>
                                  <p:childTnLst>
                                    <p:set>
                                      <p:cBhvr rctx="PPT">
                                        <p:cTn id="57" dur="indefinite"/>
                                        <p:tgtEl>
                                          <p:spTgt spid="204"/>
                                        </p:tgtEl>
                                        <p:attrNameLst>
                                          <p:attrName>style.opacity</p:attrName>
                                        </p:attrNameLst>
                                      </p:cBhvr>
                                      <p:to>
                                        <p:strVal val="0"/>
                                      </p:to>
                                    </p:set>
                                    <p:animEffect filter="image" prLst="opacity: 0">
                                      <p:cBhvr rctx="IE">
                                        <p:cTn id="58" dur="indefinite"/>
                                        <p:tgtEl>
                                          <p:spTgt spid="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1170</TotalTime>
  <Words>1298</Words>
  <Application>Microsoft Office PowerPoint</Application>
  <PresentationFormat>Presentación en pantalla (16:9)</PresentationFormat>
  <Paragraphs>108</Paragraphs>
  <Slides>43</Slides>
  <Notes>15</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67</cp:revision>
  <dcterms:created xsi:type="dcterms:W3CDTF">2017-08-24T22:36:02Z</dcterms:created>
  <dcterms:modified xsi:type="dcterms:W3CDTF">2017-09-03T02:57:09Z</dcterms:modified>
</cp:coreProperties>
</file>